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y="6858000" cx="12192000"/>
  <p:notesSz cx="6858000" cy="9144000"/>
  <p:embeddedFontLst>
    <p:embeddedFont>
      <p:font typeface="Century Gothic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1" roundtripDataSignature="AMtx7mgt3Z2YBoxqt+C4bdc7MfL9Nw5H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Italic.fntdata"/><Relationship Id="rId20" Type="http://schemas.openxmlformats.org/officeDocument/2006/relationships/slide" Target="slides/slide16.xml"/><Relationship Id="rId41" Type="http://customschemas.google.com/relationships/presentationmetadata" Target="meta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font" Target="fonts/CenturyGothic-regular.fntdata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font" Target="fonts/CenturyGothic-italic.fntdata"/><Relationship Id="rId16" Type="http://schemas.openxmlformats.org/officeDocument/2006/relationships/slide" Target="slides/slide12.xml"/><Relationship Id="rId38" Type="http://schemas.openxmlformats.org/officeDocument/2006/relationships/font" Target="fonts/CenturyGothic-bold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41" name="Google Shape;41;p3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3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5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5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rt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3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5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5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6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6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5" name="Google Shape;55;p3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6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36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7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2" name="Google Shape;62;p37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3" name="Google Shape;63;p3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3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8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8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38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1" name="Google Shape;71;p38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38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3" name="Google Shape;73;p3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3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9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3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4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0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40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1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41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1" name="Google Shape;91;p41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2" name="Google Shape;92;p4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4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1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4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2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42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42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0" name="Google Shape;100;p4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4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42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2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>
  <p:cSld name="כותרת וכיתוב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3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43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4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4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43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3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>
  <p:cSld name="ציטוט עם כיתוב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4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44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14" name="Google Shape;114;p44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4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4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44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4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44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0" name="Google Shape;120;p4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>
  <p:cSld name="כרטיס שם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5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45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4" name="Google Shape;124;p4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4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45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45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>
  <p:cSld name="כרטיס שם עם ציטוט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6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46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1" name="Google Shape;131;p46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2" name="Google Shape;132;p4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4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46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46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" name="Google Shape;136;p4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7" name="Google Shape;137;p46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>
  <p:cSld name="נכון או לא נכון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7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47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1" name="Google Shape;141;p47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2" name="Google Shape;142;p4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4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47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47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8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48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9" name="Google Shape;149;p4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4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4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4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9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9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6" name="Google Shape;156;p4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4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4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4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33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33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33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33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33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33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33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33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33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33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33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33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33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33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20" name="Google Shape;20;p33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33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3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3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3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3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3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3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3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3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3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3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33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33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" name="Google Shape;34;p33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" name="Google Shape;35;p3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" name="Google Shape;36;p3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7" name="Google Shape;37;p3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1.png"/><Relationship Id="rId4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3.png"/><Relationship Id="rId4" Type="http://schemas.openxmlformats.org/officeDocument/2006/relationships/image" Target="../media/image1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4.png"/><Relationship Id="rId4" Type="http://schemas.openxmlformats.org/officeDocument/2006/relationships/image" Target="../media/image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2.png"/><Relationship Id="rId4" Type="http://schemas.openxmlformats.org/officeDocument/2006/relationships/image" Target="../media/image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9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65" name="Google Shape;165;p1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73" name="Google Shape;173;p2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74" name="Google Shape;17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81" name="Google Shape;181;p3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82" name="Google Shape;18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89" name="Google Shape;189;p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90" name="Google Shape;19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97" name="Google Shape;197;p5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98" name="Google Shape;1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05" name="Google Shape;205;p6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06" name="Google Shape;20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13" name="Google Shape;213;p7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14" name="Google Shape;21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8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21" name="Google Shape;221;p8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22" name="Google Shape;22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29" name="Google Shape;229;p9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30" name="Google Shape;23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37" name="Google Shape;237;p10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38" name="Google Shape;23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45" name="Google Shape;245;p11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46" name="Google Shape;24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53" name="Google Shape;253;p12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54" name="Google Shape;25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3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61" name="Google Shape;261;p13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62" name="Google Shape;26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69" name="Google Shape;269;p1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70" name="Google Shape;27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5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77" name="Google Shape;277;p15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78" name="Google Shape;27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6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85" name="Google Shape;285;p16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86" name="Google Shape;28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7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93" name="Google Shape;293;p17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94" name="Google Shape;29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8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01" name="Google Shape;301;p18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02" name="Google Shape;30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9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09" name="Google Shape;309;p19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10" name="Google Shape;31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403" y="0"/>
            <a:ext cx="2124598" cy="1439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0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17" name="Google Shape;317;p20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18" name="Google Shape;31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403" y="0"/>
            <a:ext cx="2124598" cy="1439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1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25" name="Google Shape;325;p21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26" name="Google Shape;32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2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33" name="Google Shape;333;p22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34" name="Google Shape;33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403" y="0"/>
            <a:ext cx="2124598" cy="1439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3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41" name="Google Shape;341;p23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42" name="Google Shape;34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403" y="0"/>
            <a:ext cx="2124598" cy="1439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49" name="Google Shape;349;p2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50" name="Google Shape;35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5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57" name="Google Shape;357;p25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58" name="Google Shape;35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403" y="0"/>
            <a:ext cx="2124598" cy="1439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6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65" name="Google Shape;365;p26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66" name="Google Shape;36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403" y="0"/>
            <a:ext cx="2124598" cy="1439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7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73" name="Google Shape;373;p27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74" name="Google Shape;37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403" y="0"/>
            <a:ext cx="2124598" cy="1439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8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81" name="Google Shape;381;p28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82" name="Google Shape;38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9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89" name="Google Shape;389;p29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90" name="Google Shape;39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0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97" name="Google Shape;397;p30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98" name="Google Shape;39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1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405" name="Google Shape;405;p31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406" name="Google Shape;40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2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413" name="Google Shape;413;p32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414" name="Google Shape;41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00" y="-627525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שן מתפתל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2020-03-16T09:59:26Z</dcterms:created>
  <dc:creator>yaur l</dc:creator>
</cp:coreProperties>
</file>