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 name="Google Shape;10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0" name="Google Shape;11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2" name="Google Shape;12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 name="Google Shape;12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0" name="Google Shape;17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showMasterSp="0" type="title">
  <p:cSld name="TITLE">
    <p:bg>
      <p:bgPr>
        <a:gradFill>
          <a:gsLst>
            <a:gs pos="0">
              <a:srgbClr val="E1DBC9"/>
            </a:gs>
            <a:gs pos="77000">
              <a:srgbClr val="C8C1B0"/>
            </a:gs>
            <a:gs pos="100000">
              <a:srgbClr val="C0BAAA"/>
            </a:gs>
          </a:gsLst>
          <a:lin ang="5400000" scaled="0"/>
        </a:gradFill>
      </p:bgPr>
    </p:bg>
    <p:spTree>
      <p:nvGrpSpPr>
        <p:cNvPr id="12" name="Shape 12"/>
        <p:cNvGrpSpPr/>
        <p:nvPr/>
      </p:nvGrpSpPr>
      <p:grpSpPr>
        <a:xfrm>
          <a:off x="0" y="0"/>
          <a:ext cx="0" cy="0"/>
          <a:chOff x="0" y="0"/>
          <a:chExt cx="0" cy="0"/>
        </a:xfrm>
      </p:grpSpPr>
      <p:sp>
        <p:nvSpPr>
          <p:cNvPr id="13" name="Google Shape;13;p2"/>
          <p:cNvSpPr/>
          <p:nvPr/>
        </p:nvSpPr>
        <p:spPr>
          <a:xfrm>
            <a:off x="0" y="0"/>
            <a:ext cx="12192000" cy="6858000"/>
          </a:xfrm>
          <a:prstGeom prst="rect">
            <a:avLst/>
          </a:prstGeom>
          <a:blipFill rotWithShape="1">
            <a:blip r:embed="rId2">
              <a:alphaModFix amt="45000"/>
            </a:blip>
            <a:tile algn="tl" flip="none" tx="-44450" sx="85000" ty="38100" sy="85000"/>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
          <p:cNvSpPr/>
          <p:nvPr/>
        </p:nvSpPr>
        <p:spPr>
          <a:xfrm>
            <a:off x="1307870" y="1267730"/>
            <a:ext cx="9576262" cy="4307950"/>
          </a:xfrm>
          <a:prstGeom prst="rect">
            <a:avLst/>
          </a:prstGeom>
          <a:solidFill>
            <a:schemeClr val="lt1"/>
          </a:solidFill>
          <a:ln>
            <a:noFill/>
          </a:ln>
          <a:effectLst>
            <a:outerShdw blurRad="50800" rotWithShape="0" algn="ctr">
              <a:srgbClr val="000000">
                <a:alpha val="6549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2"/>
          <p:cNvSpPr/>
          <p:nvPr/>
        </p:nvSpPr>
        <p:spPr>
          <a:xfrm>
            <a:off x="1447801"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2"/>
          <p:cNvSpPr/>
          <p:nvPr/>
        </p:nvSpPr>
        <p:spPr>
          <a:xfrm>
            <a:off x="5135880" y="1267730"/>
            <a:ext cx="1920240" cy="73152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 name="Google Shape;17;p2"/>
          <p:cNvGrpSpPr/>
          <p:nvPr/>
        </p:nvGrpSpPr>
        <p:grpSpPr>
          <a:xfrm>
            <a:off x="5250180" y="1267730"/>
            <a:ext cx="1691640" cy="645295"/>
            <a:chOff x="5318306" y="1386268"/>
            <a:chExt cx="1567331" cy="645295"/>
          </a:xfrm>
        </p:grpSpPr>
        <p:cxnSp>
          <p:nvCxnSpPr>
            <p:cNvPr id="18" name="Google Shape;18;p2"/>
            <p:cNvCxnSpPr/>
            <p:nvPr/>
          </p:nvCxnSpPr>
          <p:spPr>
            <a:xfrm>
              <a:off x="5318306"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19" name="Google Shape;19;p2"/>
            <p:cNvCxnSpPr/>
            <p:nvPr/>
          </p:nvCxnSpPr>
          <p:spPr>
            <a:xfrm>
              <a:off x="6885637"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20" name="Google Shape;20;p2"/>
            <p:cNvCxnSpPr/>
            <p:nvPr/>
          </p:nvCxnSpPr>
          <p:spPr>
            <a:xfrm>
              <a:off x="5318306" y="2031563"/>
              <a:ext cx="1567331" cy="0"/>
            </a:xfrm>
            <a:prstGeom prst="straightConnector1">
              <a:avLst/>
            </a:prstGeom>
            <a:solidFill>
              <a:srgbClr val="262626"/>
            </a:solidFill>
            <a:ln cap="flat" cmpd="sng" w="9525">
              <a:solidFill>
                <a:schemeClr val="dk1"/>
              </a:solidFill>
              <a:prstDash val="solid"/>
              <a:miter lim="800000"/>
              <a:headEnd len="sm" w="sm" type="none"/>
              <a:tailEnd len="sm" w="sm" type="none"/>
            </a:ln>
          </p:spPr>
        </p:cxnSp>
      </p:grpSp>
      <p:sp>
        <p:nvSpPr>
          <p:cNvPr id="21" name="Google Shape;21;p2"/>
          <p:cNvSpPr txBox="1"/>
          <p:nvPr>
            <p:ph type="ctrTitle"/>
          </p:nvPr>
        </p:nvSpPr>
        <p:spPr>
          <a:xfrm>
            <a:off x="1561708" y="2091263"/>
            <a:ext cx="9068586" cy="2590800"/>
          </a:xfrm>
          <a:prstGeom prst="rect">
            <a:avLst/>
          </a:prstGeom>
          <a:noFill/>
          <a:ln>
            <a:noFill/>
          </a:ln>
        </p:spPr>
        <p:txBody>
          <a:bodyPr anchorCtr="0" anchor="ctr" bIns="45700" lIns="91425" spcFirstLastPara="1" rIns="91425" wrap="square" tIns="45700">
            <a:noAutofit/>
          </a:bodyPr>
          <a:lstStyle>
            <a:lvl1pPr lvl="0" rtl="1" algn="ctr">
              <a:lnSpc>
                <a:spcPct val="83000"/>
              </a:lnSpc>
              <a:spcBef>
                <a:spcPts val="0"/>
              </a:spcBef>
              <a:spcAft>
                <a:spcPts val="0"/>
              </a:spcAft>
              <a:buClr>
                <a:srgbClr val="262626"/>
              </a:buClr>
              <a:buSzPts val="7200"/>
              <a:buFont typeface="Century Gothic"/>
              <a:buNone/>
              <a:defRPr b="0" sz="7200" cap="none">
                <a:solidFill>
                  <a:srgbClr val="262626"/>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
          <p:cNvSpPr txBox="1"/>
          <p:nvPr>
            <p:ph idx="1" type="subTitle"/>
          </p:nvPr>
        </p:nvSpPr>
        <p:spPr>
          <a:xfrm>
            <a:off x="1562100" y="4682062"/>
            <a:ext cx="9070848" cy="457201"/>
          </a:xfrm>
          <a:prstGeom prst="rect">
            <a:avLst/>
          </a:prstGeom>
          <a:noFill/>
          <a:ln>
            <a:noFill/>
          </a:ln>
        </p:spPr>
        <p:txBody>
          <a:bodyPr anchorCtr="0" anchor="t" bIns="45700" lIns="91425" spcFirstLastPara="1" rIns="91425" wrap="square" tIns="45700">
            <a:normAutofit/>
          </a:bodyPr>
          <a:lstStyle>
            <a:lvl1pPr lvl="0" rtl="1" algn="ctr">
              <a:lnSpc>
                <a:spcPct val="100000"/>
              </a:lnSpc>
              <a:spcBef>
                <a:spcPts val="0"/>
              </a:spcBef>
              <a:spcAft>
                <a:spcPts val="0"/>
              </a:spcAft>
              <a:buSzPts val="1600"/>
              <a:buNone/>
              <a:defRPr sz="1600">
                <a:solidFill>
                  <a:schemeClr val="dk1"/>
                </a:solidFill>
              </a:defRPr>
            </a:lvl1pPr>
            <a:lvl2pPr lvl="1" rtl="1" algn="ctr">
              <a:lnSpc>
                <a:spcPct val="100000"/>
              </a:lnSpc>
              <a:spcBef>
                <a:spcPts val="500"/>
              </a:spcBef>
              <a:spcAft>
                <a:spcPts val="0"/>
              </a:spcAft>
              <a:buSzPts val="1600"/>
              <a:buNone/>
              <a:defRPr sz="1600"/>
            </a:lvl2pPr>
            <a:lvl3pPr lvl="2" rtl="1" algn="ctr">
              <a:lnSpc>
                <a:spcPct val="100000"/>
              </a:lnSpc>
              <a:spcBef>
                <a:spcPts val="500"/>
              </a:spcBef>
              <a:spcAft>
                <a:spcPts val="0"/>
              </a:spcAft>
              <a:buSzPts val="1600"/>
              <a:buNone/>
              <a:defRPr sz="1600"/>
            </a:lvl3pPr>
            <a:lvl4pPr lvl="3" rtl="1" algn="ctr">
              <a:lnSpc>
                <a:spcPct val="100000"/>
              </a:lnSpc>
              <a:spcBef>
                <a:spcPts val="500"/>
              </a:spcBef>
              <a:spcAft>
                <a:spcPts val="0"/>
              </a:spcAft>
              <a:buSzPts val="1600"/>
              <a:buNone/>
              <a:defRPr sz="1600"/>
            </a:lvl4pPr>
            <a:lvl5pPr lvl="4" rtl="1" algn="ctr">
              <a:lnSpc>
                <a:spcPct val="100000"/>
              </a:lnSpc>
              <a:spcBef>
                <a:spcPts val="500"/>
              </a:spcBef>
              <a:spcAft>
                <a:spcPts val="0"/>
              </a:spcAft>
              <a:buSzPts val="1600"/>
              <a:buNone/>
              <a:defRPr sz="1600"/>
            </a:lvl5pPr>
            <a:lvl6pPr lvl="5" rtl="1" algn="ctr">
              <a:lnSpc>
                <a:spcPct val="100000"/>
              </a:lnSpc>
              <a:spcBef>
                <a:spcPts val="500"/>
              </a:spcBef>
              <a:spcAft>
                <a:spcPts val="0"/>
              </a:spcAft>
              <a:buSzPts val="1600"/>
              <a:buNone/>
              <a:defRPr sz="1600"/>
            </a:lvl6pPr>
            <a:lvl7pPr lvl="6" rtl="1" algn="ctr">
              <a:lnSpc>
                <a:spcPct val="100000"/>
              </a:lnSpc>
              <a:spcBef>
                <a:spcPts val="500"/>
              </a:spcBef>
              <a:spcAft>
                <a:spcPts val="0"/>
              </a:spcAft>
              <a:buSzPts val="1600"/>
              <a:buNone/>
              <a:defRPr sz="1600"/>
            </a:lvl7pPr>
            <a:lvl8pPr lvl="7" rtl="1" algn="ctr">
              <a:lnSpc>
                <a:spcPct val="100000"/>
              </a:lnSpc>
              <a:spcBef>
                <a:spcPts val="500"/>
              </a:spcBef>
              <a:spcAft>
                <a:spcPts val="0"/>
              </a:spcAft>
              <a:buSzPts val="1600"/>
              <a:buNone/>
              <a:defRPr sz="1600"/>
            </a:lvl8pPr>
            <a:lvl9pPr lvl="8" rtl="1" algn="ctr">
              <a:lnSpc>
                <a:spcPct val="100000"/>
              </a:lnSpc>
              <a:spcBef>
                <a:spcPts val="500"/>
              </a:spcBef>
              <a:spcAft>
                <a:spcPts val="0"/>
              </a:spcAft>
              <a:buSzPts val="1600"/>
              <a:buNone/>
              <a:defRPr sz="1600"/>
            </a:lvl9pPr>
          </a:lstStyle>
          <a:p/>
        </p:txBody>
      </p:sp>
      <p:sp>
        <p:nvSpPr>
          <p:cNvPr id="23" name="Google Shape;23;p2"/>
          <p:cNvSpPr txBox="1"/>
          <p:nvPr>
            <p:ph idx="10" type="dt"/>
          </p:nvPr>
        </p:nvSpPr>
        <p:spPr>
          <a:xfrm>
            <a:off x="5318760" y="1341255"/>
            <a:ext cx="1554480" cy="527213"/>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
          <p:cNvSpPr txBox="1"/>
          <p:nvPr>
            <p:ph idx="11" type="ftr"/>
          </p:nvPr>
        </p:nvSpPr>
        <p:spPr>
          <a:xfrm>
            <a:off x="1453896" y="5211060"/>
            <a:ext cx="5905500" cy="2286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solidFill>
                  <a:srgbClr val="3F3F3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
          <p:cNvSpPr txBox="1"/>
          <p:nvPr>
            <p:ph idx="12" type="sldNum"/>
          </p:nvPr>
        </p:nvSpPr>
        <p:spPr>
          <a:xfrm>
            <a:off x="8606919" y="5212080"/>
            <a:ext cx="2111881" cy="2286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6" name="Shape 26"/>
        <p:cNvGrpSpPr/>
        <p:nvPr/>
      </p:nvGrpSpPr>
      <p:grpSpPr>
        <a:xfrm>
          <a:off x="0" y="0"/>
          <a:ext cx="0" cy="0"/>
          <a:chOff x="0" y="0"/>
          <a:chExt cx="0" cy="0"/>
        </a:xfrm>
      </p:grpSpPr>
      <p:sp>
        <p:nvSpPr>
          <p:cNvPr id="27" name="Google Shape;27;p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rtl="1"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3"/>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900"/>
              </a:spcBef>
              <a:spcAft>
                <a:spcPts val="0"/>
              </a:spcAft>
              <a:buSzPts val="1800"/>
              <a:buChar char="◦"/>
              <a:defRPr/>
            </a:lvl1pPr>
            <a:lvl2pPr indent="-342900" lvl="1" marL="914400" rtl="1" algn="r">
              <a:lnSpc>
                <a:spcPct val="100000"/>
              </a:lnSpc>
              <a:spcBef>
                <a:spcPts val="500"/>
              </a:spcBef>
              <a:spcAft>
                <a:spcPts val="0"/>
              </a:spcAft>
              <a:buSzPts val="1800"/>
              <a:buChar char="◦"/>
              <a:defRPr/>
            </a:lvl2pPr>
            <a:lvl3pPr indent="-342900" lvl="2" marL="1371600" rtl="1" algn="r">
              <a:lnSpc>
                <a:spcPct val="100000"/>
              </a:lnSpc>
              <a:spcBef>
                <a:spcPts val="500"/>
              </a:spcBef>
              <a:spcAft>
                <a:spcPts val="0"/>
              </a:spcAft>
              <a:buSzPts val="1800"/>
              <a:buChar char="◦"/>
              <a:defRPr/>
            </a:lvl3pPr>
            <a:lvl4pPr indent="-342900" lvl="3" marL="1828800" rtl="1" algn="r">
              <a:lnSpc>
                <a:spcPct val="100000"/>
              </a:lnSpc>
              <a:spcBef>
                <a:spcPts val="500"/>
              </a:spcBef>
              <a:spcAft>
                <a:spcPts val="0"/>
              </a:spcAft>
              <a:buSzPts val="1800"/>
              <a:buChar char="◦"/>
              <a:defRPr/>
            </a:lvl4pPr>
            <a:lvl5pPr indent="-342900" lvl="4" marL="2286000" rtl="1" algn="r">
              <a:lnSpc>
                <a:spcPct val="100000"/>
              </a:lnSpc>
              <a:spcBef>
                <a:spcPts val="500"/>
              </a:spcBef>
              <a:spcAft>
                <a:spcPts val="0"/>
              </a:spcAft>
              <a:buSzPts val="1800"/>
              <a:buChar char="◦"/>
              <a:defRPr/>
            </a:lvl5pPr>
            <a:lvl6pPr indent="-342900" lvl="5" marL="2743200" rtl="1" algn="r">
              <a:lnSpc>
                <a:spcPct val="100000"/>
              </a:lnSpc>
              <a:spcBef>
                <a:spcPts val="500"/>
              </a:spcBef>
              <a:spcAft>
                <a:spcPts val="0"/>
              </a:spcAft>
              <a:buSzPts val="1800"/>
              <a:buChar char="◦"/>
              <a:defRPr/>
            </a:lvl6pPr>
            <a:lvl7pPr indent="-342900" lvl="6" marL="3200400" rtl="1" algn="r">
              <a:lnSpc>
                <a:spcPct val="100000"/>
              </a:lnSpc>
              <a:spcBef>
                <a:spcPts val="500"/>
              </a:spcBef>
              <a:spcAft>
                <a:spcPts val="0"/>
              </a:spcAft>
              <a:buSzPts val="1800"/>
              <a:buChar char="◦"/>
              <a:defRPr/>
            </a:lvl7pPr>
            <a:lvl8pPr indent="-342900" lvl="7" marL="3657600" rtl="1" algn="r">
              <a:lnSpc>
                <a:spcPct val="100000"/>
              </a:lnSpc>
              <a:spcBef>
                <a:spcPts val="500"/>
              </a:spcBef>
              <a:spcAft>
                <a:spcPts val="0"/>
              </a:spcAft>
              <a:buSzPts val="1800"/>
              <a:buChar char="◦"/>
              <a:defRPr/>
            </a:lvl8pPr>
            <a:lvl9pPr indent="-342900" lvl="8" marL="4114800" rtl="1" algn="r">
              <a:lnSpc>
                <a:spcPct val="100000"/>
              </a:lnSpc>
              <a:spcBef>
                <a:spcPts val="500"/>
              </a:spcBef>
              <a:spcAft>
                <a:spcPts val="0"/>
              </a:spcAft>
              <a:buSzPts val="1800"/>
              <a:buChar char="◦"/>
              <a:defRPr/>
            </a:lvl9pPr>
          </a:lstStyle>
          <a:p/>
        </p:txBody>
      </p:sp>
      <p:sp>
        <p:nvSpPr>
          <p:cNvPr id="29" name="Google Shape;29;p3"/>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showMasterSp="0" type="secHead">
  <p:cSld name="SECTION_HEADER">
    <p:bg>
      <p:bgPr>
        <a:gradFill>
          <a:gsLst>
            <a:gs pos="0">
              <a:srgbClr val="E1DBC9"/>
            </a:gs>
            <a:gs pos="77000">
              <a:srgbClr val="C8C1B0"/>
            </a:gs>
            <a:gs pos="100000">
              <a:srgbClr val="C0BAAA"/>
            </a:gs>
          </a:gsLst>
          <a:lin ang="5400000" scaled="0"/>
        </a:gradFill>
      </p:bgPr>
    </p:bg>
    <p:spTree>
      <p:nvGrpSpPr>
        <p:cNvPr id="32" name="Shape 32"/>
        <p:cNvGrpSpPr/>
        <p:nvPr/>
      </p:nvGrpSpPr>
      <p:grpSpPr>
        <a:xfrm>
          <a:off x="0" y="0"/>
          <a:ext cx="0" cy="0"/>
          <a:chOff x="0" y="0"/>
          <a:chExt cx="0" cy="0"/>
        </a:xfrm>
      </p:grpSpPr>
      <p:sp>
        <p:nvSpPr>
          <p:cNvPr id="33" name="Google Shape;33;p4"/>
          <p:cNvSpPr/>
          <p:nvPr/>
        </p:nvSpPr>
        <p:spPr>
          <a:xfrm>
            <a:off x="0" y="0"/>
            <a:ext cx="12192000" cy="6858000"/>
          </a:xfrm>
          <a:prstGeom prst="rect">
            <a:avLst/>
          </a:prstGeom>
          <a:blipFill rotWithShape="1">
            <a:blip r:embed="rId2">
              <a:alphaModFix amt="45000"/>
            </a:blip>
            <a:tile algn="tl" flip="none" tx="-44450" sx="85000" ty="38100" sy="85000"/>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4"/>
          <p:cNvSpPr/>
          <p:nvPr/>
        </p:nvSpPr>
        <p:spPr>
          <a:xfrm>
            <a:off x="1307870" y="1267730"/>
            <a:ext cx="9576262" cy="4307950"/>
          </a:xfrm>
          <a:prstGeom prst="rect">
            <a:avLst/>
          </a:prstGeom>
          <a:solidFill>
            <a:schemeClr val="lt1"/>
          </a:solidFill>
          <a:ln>
            <a:noFill/>
          </a:ln>
          <a:effectLst>
            <a:outerShdw blurRad="50800" rotWithShape="0" algn="ctr">
              <a:srgbClr val="000000">
                <a:alpha val="6549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4"/>
          <p:cNvSpPr/>
          <p:nvPr/>
        </p:nvSpPr>
        <p:spPr>
          <a:xfrm>
            <a:off x="1447800" y="1411615"/>
            <a:ext cx="9296400" cy="4034770"/>
          </a:xfrm>
          <a:prstGeom prst="rect">
            <a:avLst/>
          </a:prstGeom>
          <a:noFill/>
          <a:ln cap="sq" cmpd="sng" w="9525">
            <a:solidFill>
              <a:srgbClr val="3F3F3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4"/>
          <p:cNvSpPr/>
          <p:nvPr/>
        </p:nvSpPr>
        <p:spPr>
          <a:xfrm>
            <a:off x="5135880" y="1267730"/>
            <a:ext cx="1920240" cy="73152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7" name="Google Shape;37;p4"/>
          <p:cNvGrpSpPr/>
          <p:nvPr/>
        </p:nvGrpSpPr>
        <p:grpSpPr>
          <a:xfrm>
            <a:off x="5250180" y="1267730"/>
            <a:ext cx="1691640" cy="645295"/>
            <a:chOff x="5318306" y="1386268"/>
            <a:chExt cx="1567331" cy="645295"/>
          </a:xfrm>
        </p:grpSpPr>
        <p:cxnSp>
          <p:nvCxnSpPr>
            <p:cNvPr id="38" name="Google Shape;38;p4"/>
            <p:cNvCxnSpPr/>
            <p:nvPr/>
          </p:nvCxnSpPr>
          <p:spPr>
            <a:xfrm>
              <a:off x="5318306"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39" name="Google Shape;39;p4"/>
            <p:cNvCxnSpPr/>
            <p:nvPr/>
          </p:nvCxnSpPr>
          <p:spPr>
            <a:xfrm>
              <a:off x="6885637" y="1386268"/>
              <a:ext cx="0" cy="640080"/>
            </a:xfrm>
            <a:prstGeom prst="straightConnector1">
              <a:avLst/>
            </a:prstGeom>
            <a:solidFill>
              <a:srgbClr val="262626"/>
            </a:solidFill>
            <a:ln cap="flat" cmpd="sng" w="9525">
              <a:solidFill>
                <a:schemeClr val="dk1"/>
              </a:solidFill>
              <a:prstDash val="solid"/>
              <a:miter lim="800000"/>
              <a:headEnd len="sm" w="sm" type="none"/>
              <a:tailEnd len="sm" w="sm" type="none"/>
            </a:ln>
          </p:spPr>
        </p:cxnSp>
        <p:cxnSp>
          <p:nvCxnSpPr>
            <p:cNvPr id="40" name="Google Shape;40;p4"/>
            <p:cNvCxnSpPr/>
            <p:nvPr/>
          </p:nvCxnSpPr>
          <p:spPr>
            <a:xfrm>
              <a:off x="5318306" y="2031563"/>
              <a:ext cx="1567331" cy="0"/>
            </a:xfrm>
            <a:prstGeom prst="straightConnector1">
              <a:avLst/>
            </a:prstGeom>
            <a:solidFill>
              <a:srgbClr val="262626"/>
            </a:solidFill>
            <a:ln cap="flat" cmpd="sng" w="9525">
              <a:solidFill>
                <a:schemeClr val="dk1"/>
              </a:solidFill>
              <a:prstDash val="solid"/>
              <a:miter lim="800000"/>
              <a:headEnd len="sm" w="sm" type="none"/>
              <a:tailEnd len="sm" w="sm" type="none"/>
            </a:ln>
          </p:spPr>
        </p:cxnSp>
      </p:grpSp>
      <p:sp>
        <p:nvSpPr>
          <p:cNvPr id="41" name="Google Shape;41;p4"/>
          <p:cNvSpPr txBox="1"/>
          <p:nvPr>
            <p:ph type="title"/>
          </p:nvPr>
        </p:nvSpPr>
        <p:spPr>
          <a:xfrm>
            <a:off x="1563623" y="2094309"/>
            <a:ext cx="9070848" cy="2587752"/>
          </a:xfrm>
          <a:prstGeom prst="rect">
            <a:avLst/>
          </a:prstGeom>
          <a:noFill/>
          <a:ln>
            <a:noFill/>
          </a:ln>
        </p:spPr>
        <p:txBody>
          <a:bodyPr anchorCtr="0" anchor="ctr" bIns="45700" lIns="91425" spcFirstLastPara="1" rIns="91425" wrap="square" tIns="45700">
            <a:noAutofit/>
          </a:bodyPr>
          <a:lstStyle>
            <a:lvl1pPr lvl="0" rtl="1" algn="ctr">
              <a:lnSpc>
                <a:spcPct val="83000"/>
              </a:lnSpc>
              <a:spcBef>
                <a:spcPts val="0"/>
              </a:spcBef>
              <a:spcAft>
                <a:spcPts val="0"/>
              </a:spcAft>
              <a:buClr>
                <a:srgbClr val="262626"/>
              </a:buClr>
              <a:buSzPts val="7200"/>
              <a:buFont typeface="Century Gothic"/>
              <a:buNone/>
              <a:defRPr sz="7200" cap="none">
                <a:solidFill>
                  <a:srgbClr val="262626"/>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
          <p:cNvSpPr txBox="1"/>
          <p:nvPr>
            <p:ph idx="1" type="body"/>
          </p:nvPr>
        </p:nvSpPr>
        <p:spPr>
          <a:xfrm>
            <a:off x="1563624" y="4682062"/>
            <a:ext cx="9070848" cy="457200"/>
          </a:xfrm>
          <a:prstGeom prst="rect">
            <a:avLst/>
          </a:prstGeom>
          <a:noFill/>
          <a:ln>
            <a:noFill/>
          </a:ln>
        </p:spPr>
        <p:txBody>
          <a:bodyPr anchorCtr="0" anchor="t" bIns="45700" lIns="91425" spcFirstLastPara="1" rIns="91425" wrap="square" tIns="45700">
            <a:normAutofit/>
          </a:bodyPr>
          <a:lstStyle>
            <a:lvl1pPr indent="-228600" lvl="0" marL="457200" rtl="1" algn="ctr">
              <a:lnSpc>
                <a:spcPct val="100000"/>
              </a:lnSpc>
              <a:spcBef>
                <a:spcPts val="900"/>
              </a:spcBef>
              <a:spcAft>
                <a:spcPts val="0"/>
              </a:spcAft>
              <a:buSzPts val="1600"/>
              <a:buNone/>
              <a:defRPr sz="1600">
                <a:solidFill>
                  <a:schemeClr val="dk1"/>
                </a:solidFill>
              </a:defRPr>
            </a:lvl1pPr>
            <a:lvl2pPr indent="-228600" lvl="1" marL="914400" rtl="1" algn="r">
              <a:lnSpc>
                <a:spcPct val="100000"/>
              </a:lnSpc>
              <a:spcBef>
                <a:spcPts val="500"/>
              </a:spcBef>
              <a:spcAft>
                <a:spcPts val="0"/>
              </a:spcAft>
              <a:buSzPts val="1600"/>
              <a:buNone/>
              <a:defRPr sz="1600">
                <a:solidFill>
                  <a:srgbClr val="888888"/>
                </a:solidFill>
              </a:defRPr>
            </a:lvl2pPr>
            <a:lvl3pPr indent="-228600" lvl="2" marL="1371600" rtl="1" algn="r">
              <a:lnSpc>
                <a:spcPct val="100000"/>
              </a:lnSpc>
              <a:spcBef>
                <a:spcPts val="500"/>
              </a:spcBef>
              <a:spcAft>
                <a:spcPts val="0"/>
              </a:spcAft>
              <a:buSzPts val="1600"/>
              <a:buNone/>
              <a:defRPr sz="1600">
                <a:solidFill>
                  <a:srgbClr val="888888"/>
                </a:solidFill>
              </a:defRPr>
            </a:lvl3pPr>
            <a:lvl4pPr indent="-228600" lvl="3" marL="1828800" rtl="1" algn="r">
              <a:lnSpc>
                <a:spcPct val="100000"/>
              </a:lnSpc>
              <a:spcBef>
                <a:spcPts val="500"/>
              </a:spcBef>
              <a:spcAft>
                <a:spcPts val="0"/>
              </a:spcAft>
              <a:buSzPts val="1400"/>
              <a:buNone/>
              <a:defRPr sz="1400">
                <a:solidFill>
                  <a:srgbClr val="888888"/>
                </a:solidFill>
              </a:defRPr>
            </a:lvl4pPr>
            <a:lvl5pPr indent="-228600" lvl="4" marL="2286000" rtl="1" algn="r">
              <a:lnSpc>
                <a:spcPct val="100000"/>
              </a:lnSpc>
              <a:spcBef>
                <a:spcPts val="500"/>
              </a:spcBef>
              <a:spcAft>
                <a:spcPts val="0"/>
              </a:spcAft>
              <a:buSzPts val="1400"/>
              <a:buNone/>
              <a:defRPr sz="1400">
                <a:solidFill>
                  <a:srgbClr val="888888"/>
                </a:solidFill>
              </a:defRPr>
            </a:lvl5pPr>
            <a:lvl6pPr indent="-228600" lvl="5" marL="2743200" rtl="1" algn="r">
              <a:lnSpc>
                <a:spcPct val="100000"/>
              </a:lnSpc>
              <a:spcBef>
                <a:spcPts val="500"/>
              </a:spcBef>
              <a:spcAft>
                <a:spcPts val="0"/>
              </a:spcAft>
              <a:buSzPts val="1400"/>
              <a:buNone/>
              <a:defRPr sz="1400">
                <a:solidFill>
                  <a:srgbClr val="888888"/>
                </a:solidFill>
              </a:defRPr>
            </a:lvl6pPr>
            <a:lvl7pPr indent="-228600" lvl="6" marL="3200400" rtl="1" algn="r">
              <a:lnSpc>
                <a:spcPct val="100000"/>
              </a:lnSpc>
              <a:spcBef>
                <a:spcPts val="500"/>
              </a:spcBef>
              <a:spcAft>
                <a:spcPts val="0"/>
              </a:spcAft>
              <a:buSzPts val="1400"/>
              <a:buNone/>
              <a:defRPr sz="1400">
                <a:solidFill>
                  <a:srgbClr val="888888"/>
                </a:solidFill>
              </a:defRPr>
            </a:lvl7pPr>
            <a:lvl8pPr indent="-228600" lvl="7" marL="3657600" rtl="1" algn="r">
              <a:lnSpc>
                <a:spcPct val="100000"/>
              </a:lnSpc>
              <a:spcBef>
                <a:spcPts val="500"/>
              </a:spcBef>
              <a:spcAft>
                <a:spcPts val="0"/>
              </a:spcAft>
              <a:buSzPts val="1400"/>
              <a:buNone/>
              <a:defRPr sz="1400">
                <a:solidFill>
                  <a:srgbClr val="888888"/>
                </a:solidFill>
              </a:defRPr>
            </a:lvl8pPr>
            <a:lvl9pPr indent="-228600" lvl="8" marL="4114800" rtl="1" algn="r">
              <a:lnSpc>
                <a:spcPct val="100000"/>
              </a:lnSpc>
              <a:spcBef>
                <a:spcPts val="500"/>
              </a:spcBef>
              <a:spcAft>
                <a:spcPts val="0"/>
              </a:spcAft>
              <a:buSzPts val="1400"/>
              <a:buNone/>
              <a:defRPr sz="1400">
                <a:solidFill>
                  <a:srgbClr val="888888"/>
                </a:solidFill>
              </a:defRPr>
            </a:lvl9pPr>
          </a:lstStyle>
          <a:p/>
        </p:txBody>
      </p:sp>
      <p:sp>
        <p:nvSpPr>
          <p:cNvPr id="43" name="Google Shape;43;p4"/>
          <p:cNvSpPr txBox="1"/>
          <p:nvPr>
            <p:ph idx="10" type="dt"/>
          </p:nvPr>
        </p:nvSpPr>
        <p:spPr>
          <a:xfrm>
            <a:off x="5321808" y="1344502"/>
            <a:ext cx="1554480" cy="530352"/>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sz="13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
          <p:cNvSpPr txBox="1"/>
          <p:nvPr>
            <p:ph idx="11" type="ftr"/>
          </p:nvPr>
        </p:nvSpPr>
        <p:spPr>
          <a:xfrm>
            <a:off x="1453553" y="5211060"/>
            <a:ext cx="5907024" cy="2286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
          <p:cNvSpPr txBox="1"/>
          <p:nvPr>
            <p:ph idx="12" type="sldNum"/>
          </p:nvPr>
        </p:nvSpPr>
        <p:spPr>
          <a:xfrm>
            <a:off x="8604504" y="5211060"/>
            <a:ext cx="2112264" cy="2286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46" name="Shape 46"/>
        <p:cNvGrpSpPr/>
        <p:nvPr/>
      </p:nvGrpSpPr>
      <p:grpSpPr>
        <a:xfrm>
          <a:off x="0" y="0"/>
          <a:ext cx="0" cy="0"/>
          <a:chOff x="0" y="0"/>
          <a:chExt cx="0" cy="0"/>
        </a:xfrm>
      </p:grpSpPr>
      <p:sp>
        <p:nvSpPr>
          <p:cNvPr id="47" name="Google Shape;47;p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rtl="1"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5"/>
          <p:cNvSpPr txBox="1"/>
          <p:nvPr>
            <p:ph idx="1" type="body"/>
          </p:nvPr>
        </p:nvSpPr>
        <p:spPr>
          <a:xfrm>
            <a:off x="1066800" y="2103120"/>
            <a:ext cx="4754880" cy="3749040"/>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900"/>
              </a:spcBef>
              <a:spcAft>
                <a:spcPts val="0"/>
              </a:spcAft>
              <a:buSzPts val="1800"/>
              <a:buChar char="◦"/>
              <a:defRPr sz="1800"/>
            </a:lvl1pPr>
            <a:lvl2pPr indent="-330200" lvl="1" marL="914400" rtl="1" algn="r">
              <a:lnSpc>
                <a:spcPct val="100000"/>
              </a:lnSpc>
              <a:spcBef>
                <a:spcPts val="500"/>
              </a:spcBef>
              <a:spcAft>
                <a:spcPts val="0"/>
              </a:spcAft>
              <a:buSzPts val="1600"/>
              <a:buChar char="◦"/>
              <a:defRPr sz="1600"/>
            </a:lvl2pPr>
            <a:lvl3pPr indent="-317500" lvl="2" marL="1371600" rtl="1" algn="r">
              <a:lnSpc>
                <a:spcPct val="100000"/>
              </a:lnSpc>
              <a:spcBef>
                <a:spcPts val="500"/>
              </a:spcBef>
              <a:spcAft>
                <a:spcPts val="0"/>
              </a:spcAft>
              <a:buSzPts val="1400"/>
              <a:buChar char="◦"/>
              <a:defRPr sz="1400"/>
            </a:lvl3pPr>
            <a:lvl4pPr indent="-317500" lvl="3" marL="1828800" rtl="1" algn="r">
              <a:lnSpc>
                <a:spcPct val="100000"/>
              </a:lnSpc>
              <a:spcBef>
                <a:spcPts val="500"/>
              </a:spcBef>
              <a:spcAft>
                <a:spcPts val="0"/>
              </a:spcAft>
              <a:buSzPts val="1400"/>
              <a:buChar char="◦"/>
              <a:defRPr sz="1400"/>
            </a:lvl4pPr>
            <a:lvl5pPr indent="-317500" lvl="4" marL="2286000" rtl="1" algn="r">
              <a:lnSpc>
                <a:spcPct val="100000"/>
              </a:lnSpc>
              <a:spcBef>
                <a:spcPts val="500"/>
              </a:spcBef>
              <a:spcAft>
                <a:spcPts val="0"/>
              </a:spcAft>
              <a:buSzPts val="1400"/>
              <a:buChar char="◦"/>
              <a:defRPr sz="1400"/>
            </a:lvl5pPr>
            <a:lvl6pPr indent="-317500" lvl="5" marL="2743200" rtl="1" algn="r">
              <a:lnSpc>
                <a:spcPct val="100000"/>
              </a:lnSpc>
              <a:spcBef>
                <a:spcPts val="500"/>
              </a:spcBef>
              <a:spcAft>
                <a:spcPts val="0"/>
              </a:spcAft>
              <a:buSzPts val="1400"/>
              <a:buChar char="◦"/>
              <a:defRPr sz="1400"/>
            </a:lvl6pPr>
            <a:lvl7pPr indent="-317500" lvl="6" marL="3200400" rtl="1" algn="r">
              <a:lnSpc>
                <a:spcPct val="100000"/>
              </a:lnSpc>
              <a:spcBef>
                <a:spcPts val="500"/>
              </a:spcBef>
              <a:spcAft>
                <a:spcPts val="0"/>
              </a:spcAft>
              <a:buSzPts val="1400"/>
              <a:buChar char="◦"/>
              <a:defRPr sz="1400"/>
            </a:lvl7pPr>
            <a:lvl8pPr indent="-317500" lvl="7" marL="3657600" rtl="1" algn="r">
              <a:lnSpc>
                <a:spcPct val="100000"/>
              </a:lnSpc>
              <a:spcBef>
                <a:spcPts val="500"/>
              </a:spcBef>
              <a:spcAft>
                <a:spcPts val="0"/>
              </a:spcAft>
              <a:buSzPts val="1400"/>
              <a:buChar char="◦"/>
              <a:defRPr sz="1400"/>
            </a:lvl8pPr>
            <a:lvl9pPr indent="-317500" lvl="8" marL="4114800" rtl="1" algn="r">
              <a:lnSpc>
                <a:spcPct val="100000"/>
              </a:lnSpc>
              <a:spcBef>
                <a:spcPts val="500"/>
              </a:spcBef>
              <a:spcAft>
                <a:spcPts val="0"/>
              </a:spcAft>
              <a:buSzPts val="1400"/>
              <a:buChar char="◦"/>
              <a:defRPr sz="1400"/>
            </a:lvl9pPr>
          </a:lstStyle>
          <a:p/>
        </p:txBody>
      </p:sp>
      <p:sp>
        <p:nvSpPr>
          <p:cNvPr id="49" name="Google Shape;49;p5"/>
          <p:cNvSpPr txBox="1"/>
          <p:nvPr>
            <p:ph idx="2" type="body"/>
          </p:nvPr>
        </p:nvSpPr>
        <p:spPr>
          <a:xfrm>
            <a:off x="6370320" y="2103120"/>
            <a:ext cx="4754880" cy="3749040"/>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900"/>
              </a:spcBef>
              <a:spcAft>
                <a:spcPts val="0"/>
              </a:spcAft>
              <a:buSzPts val="1800"/>
              <a:buChar char="◦"/>
              <a:defRPr sz="1800"/>
            </a:lvl1pPr>
            <a:lvl2pPr indent="-330200" lvl="1" marL="914400" rtl="1" algn="r">
              <a:lnSpc>
                <a:spcPct val="100000"/>
              </a:lnSpc>
              <a:spcBef>
                <a:spcPts val="500"/>
              </a:spcBef>
              <a:spcAft>
                <a:spcPts val="0"/>
              </a:spcAft>
              <a:buSzPts val="1600"/>
              <a:buChar char="◦"/>
              <a:defRPr sz="1600"/>
            </a:lvl2pPr>
            <a:lvl3pPr indent="-317500" lvl="2" marL="1371600" rtl="1" algn="r">
              <a:lnSpc>
                <a:spcPct val="100000"/>
              </a:lnSpc>
              <a:spcBef>
                <a:spcPts val="500"/>
              </a:spcBef>
              <a:spcAft>
                <a:spcPts val="0"/>
              </a:spcAft>
              <a:buSzPts val="1400"/>
              <a:buChar char="◦"/>
              <a:defRPr sz="1400"/>
            </a:lvl3pPr>
            <a:lvl4pPr indent="-317500" lvl="3" marL="1828800" rtl="1" algn="r">
              <a:lnSpc>
                <a:spcPct val="100000"/>
              </a:lnSpc>
              <a:spcBef>
                <a:spcPts val="500"/>
              </a:spcBef>
              <a:spcAft>
                <a:spcPts val="0"/>
              </a:spcAft>
              <a:buSzPts val="1400"/>
              <a:buChar char="◦"/>
              <a:defRPr sz="1400"/>
            </a:lvl4pPr>
            <a:lvl5pPr indent="-317500" lvl="4" marL="2286000" rtl="1" algn="r">
              <a:lnSpc>
                <a:spcPct val="100000"/>
              </a:lnSpc>
              <a:spcBef>
                <a:spcPts val="500"/>
              </a:spcBef>
              <a:spcAft>
                <a:spcPts val="0"/>
              </a:spcAft>
              <a:buSzPts val="1400"/>
              <a:buChar char="◦"/>
              <a:defRPr sz="1400"/>
            </a:lvl5pPr>
            <a:lvl6pPr indent="-317500" lvl="5" marL="2743200" rtl="1" algn="r">
              <a:lnSpc>
                <a:spcPct val="100000"/>
              </a:lnSpc>
              <a:spcBef>
                <a:spcPts val="500"/>
              </a:spcBef>
              <a:spcAft>
                <a:spcPts val="0"/>
              </a:spcAft>
              <a:buSzPts val="1400"/>
              <a:buChar char="◦"/>
              <a:defRPr sz="1400"/>
            </a:lvl6pPr>
            <a:lvl7pPr indent="-317500" lvl="6" marL="3200400" rtl="1" algn="r">
              <a:lnSpc>
                <a:spcPct val="100000"/>
              </a:lnSpc>
              <a:spcBef>
                <a:spcPts val="500"/>
              </a:spcBef>
              <a:spcAft>
                <a:spcPts val="0"/>
              </a:spcAft>
              <a:buSzPts val="1400"/>
              <a:buChar char="◦"/>
              <a:defRPr sz="1400"/>
            </a:lvl7pPr>
            <a:lvl8pPr indent="-317500" lvl="7" marL="3657600" rtl="1" algn="r">
              <a:lnSpc>
                <a:spcPct val="100000"/>
              </a:lnSpc>
              <a:spcBef>
                <a:spcPts val="500"/>
              </a:spcBef>
              <a:spcAft>
                <a:spcPts val="0"/>
              </a:spcAft>
              <a:buSzPts val="1400"/>
              <a:buChar char="◦"/>
              <a:defRPr sz="1400"/>
            </a:lvl8pPr>
            <a:lvl9pPr indent="-317500" lvl="8" marL="4114800" rtl="1" algn="r">
              <a:lnSpc>
                <a:spcPct val="100000"/>
              </a:lnSpc>
              <a:spcBef>
                <a:spcPts val="500"/>
              </a:spcBef>
              <a:spcAft>
                <a:spcPts val="0"/>
              </a:spcAft>
              <a:buSzPts val="1400"/>
              <a:buChar char="◦"/>
              <a:defRPr sz="1400"/>
            </a:lvl9pPr>
          </a:lstStyle>
          <a:p/>
        </p:txBody>
      </p:sp>
      <p:sp>
        <p:nvSpPr>
          <p:cNvPr id="50" name="Google Shape;50;p5"/>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5"/>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53" name="Shape 53"/>
        <p:cNvGrpSpPr/>
        <p:nvPr/>
      </p:nvGrpSpPr>
      <p:grpSpPr>
        <a:xfrm>
          <a:off x="0" y="0"/>
          <a:ext cx="0" cy="0"/>
          <a:chOff x="0" y="0"/>
          <a:chExt cx="0" cy="0"/>
        </a:xfrm>
      </p:grpSpPr>
      <p:sp>
        <p:nvSpPr>
          <p:cNvPr id="54" name="Google Shape;54;p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rtl="1"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6"/>
          <p:cNvSpPr txBox="1"/>
          <p:nvPr>
            <p:ph idx="1" type="body"/>
          </p:nvPr>
        </p:nvSpPr>
        <p:spPr>
          <a:xfrm>
            <a:off x="1069848" y="2074334"/>
            <a:ext cx="4754880" cy="640080"/>
          </a:xfrm>
          <a:prstGeom prst="rect">
            <a:avLst/>
          </a:prstGeom>
          <a:noFill/>
          <a:ln>
            <a:noFill/>
          </a:ln>
        </p:spPr>
        <p:txBody>
          <a:bodyPr anchorCtr="0" anchor="ctr" bIns="45700" lIns="91425" spcFirstLastPara="1" rIns="91425" wrap="square" tIns="45700">
            <a:normAutofit/>
          </a:bodyPr>
          <a:lstStyle>
            <a:lvl1pPr indent="-228600" lvl="0" marL="457200" rtl="1" algn="ctr">
              <a:lnSpc>
                <a:spcPct val="100000"/>
              </a:lnSpc>
              <a:spcBef>
                <a:spcPts val="0"/>
              </a:spcBef>
              <a:spcAft>
                <a:spcPts val="0"/>
              </a:spcAft>
              <a:buSzPts val="1900"/>
              <a:buNone/>
              <a:defRPr b="0" sz="1900">
                <a:solidFill>
                  <a:schemeClr val="dk2"/>
                </a:solidFill>
                <a:latin typeface="Century Gothic"/>
                <a:ea typeface="Century Gothic"/>
                <a:cs typeface="Century Gothic"/>
                <a:sym typeface="Century Gothic"/>
              </a:defRPr>
            </a:lvl1pPr>
            <a:lvl2pPr indent="-228600" lvl="1" marL="914400" rtl="1" algn="r">
              <a:lnSpc>
                <a:spcPct val="100000"/>
              </a:lnSpc>
              <a:spcBef>
                <a:spcPts val="500"/>
              </a:spcBef>
              <a:spcAft>
                <a:spcPts val="0"/>
              </a:spcAft>
              <a:buSzPts val="1900"/>
              <a:buNone/>
              <a:defRPr b="1" sz="1900"/>
            </a:lvl2pPr>
            <a:lvl3pPr indent="-228600" lvl="2" marL="1371600" rtl="1" algn="r">
              <a:lnSpc>
                <a:spcPct val="100000"/>
              </a:lnSpc>
              <a:spcBef>
                <a:spcPts val="500"/>
              </a:spcBef>
              <a:spcAft>
                <a:spcPts val="0"/>
              </a:spcAft>
              <a:buSzPts val="1800"/>
              <a:buNone/>
              <a:defRPr b="1" sz="1800"/>
            </a:lvl3pPr>
            <a:lvl4pPr indent="-228600" lvl="3" marL="1828800" rtl="1" algn="r">
              <a:lnSpc>
                <a:spcPct val="100000"/>
              </a:lnSpc>
              <a:spcBef>
                <a:spcPts val="500"/>
              </a:spcBef>
              <a:spcAft>
                <a:spcPts val="0"/>
              </a:spcAft>
              <a:buSzPts val="1600"/>
              <a:buNone/>
              <a:defRPr b="1" sz="1600"/>
            </a:lvl4pPr>
            <a:lvl5pPr indent="-228600" lvl="4" marL="2286000" rtl="1" algn="r">
              <a:lnSpc>
                <a:spcPct val="100000"/>
              </a:lnSpc>
              <a:spcBef>
                <a:spcPts val="500"/>
              </a:spcBef>
              <a:spcAft>
                <a:spcPts val="0"/>
              </a:spcAft>
              <a:buSzPts val="1600"/>
              <a:buNone/>
              <a:defRPr b="1" sz="1600"/>
            </a:lvl5pPr>
            <a:lvl6pPr indent="-228600" lvl="5" marL="2743200" rtl="1" algn="r">
              <a:lnSpc>
                <a:spcPct val="100000"/>
              </a:lnSpc>
              <a:spcBef>
                <a:spcPts val="500"/>
              </a:spcBef>
              <a:spcAft>
                <a:spcPts val="0"/>
              </a:spcAft>
              <a:buSzPts val="1600"/>
              <a:buNone/>
              <a:defRPr b="1" sz="1600"/>
            </a:lvl6pPr>
            <a:lvl7pPr indent="-228600" lvl="6" marL="3200400" rtl="1" algn="r">
              <a:lnSpc>
                <a:spcPct val="100000"/>
              </a:lnSpc>
              <a:spcBef>
                <a:spcPts val="500"/>
              </a:spcBef>
              <a:spcAft>
                <a:spcPts val="0"/>
              </a:spcAft>
              <a:buSzPts val="1600"/>
              <a:buNone/>
              <a:defRPr b="1" sz="1600"/>
            </a:lvl7pPr>
            <a:lvl8pPr indent="-228600" lvl="7" marL="3657600" rtl="1" algn="r">
              <a:lnSpc>
                <a:spcPct val="100000"/>
              </a:lnSpc>
              <a:spcBef>
                <a:spcPts val="500"/>
              </a:spcBef>
              <a:spcAft>
                <a:spcPts val="0"/>
              </a:spcAft>
              <a:buSzPts val="1600"/>
              <a:buNone/>
              <a:defRPr b="1" sz="1600"/>
            </a:lvl8pPr>
            <a:lvl9pPr indent="-228600" lvl="8" marL="4114800" rtl="1" algn="r">
              <a:lnSpc>
                <a:spcPct val="100000"/>
              </a:lnSpc>
              <a:spcBef>
                <a:spcPts val="500"/>
              </a:spcBef>
              <a:spcAft>
                <a:spcPts val="0"/>
              </a:spcAft>
              <a:buSzPts val="1600"/>
              <a:buNone/>
              <a:defRPr b="1" sz="1600"/>
            </a:lvl9pPr>
          </a:lstStyle>
          <a:p/>
        </p:txBody>
      </p:sp>
      <p:sp>
        <p:nvSpPr>
          <p:cNvPr id="56" name="Google Shape;56;p6"/>
          <p:cNvSpPr txBox="1"/>
          <p:nvPr>
            <p:ph idx="2" type="body"/>
          </p:nvPr>
        </p:nvSpPr>
        <p:spPr>
          <a:xfrm>
            <a:off x="1069848" y="2755898"/>
            <a:ext cx="4754880" cy="3200400"/>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900"/>
              </a:spcBef>
              <a:spcAft>
                <a:spcPts val="0"/>
              </a:spcAft>
              <a:buSzPts val="1800"/>
              <a:buChar char="◦"/>
              <a:defRPr sz="1800"/>
            </a:lvl1pPr>
            <a:lvl2pPr indent="-330200" lvl="1" marL="914400" rtl="1" algn="r">
              <a:lnSpc>
                <a:spcPct val="100000"/>
              </a:lnSpc>
              <a:spcBef>
                <a:spcPts val="500"/>
              </a:spcBef>
              <a:spcAft>
                <a:spcPts val="0"/>
              </a:spcAft>
              <a:buSzPts val="1600"/>
              <a:buChar char="◦"/>
              <a:defRPr sz="1600"/>
            </a:lvl2pPr>
            <a:lvl3pPr indent="-317500" lvl="2" marL="1371600" rtl="1" algn="r">
              <a:lnSpc>
                <a:spcPct val="100000"/>
              </a:lnSpc>
              <a:spcBef>
                <a:spcPts val="500"/>
              </a:spcBef>
              <a:spcAft>
                <a:spcPts val="0"/>
              </a:spcAft>
              <a:buSzPts val="1400"/>
              <a:buChar char="◦"/>
              <a:defRPr sz="1400"/>
            </a:lvl3pPr>
            <a:lvl4pPr indent="-317500" lvl="3" marL="1828800" rtl="1" algn="r">
              <a:lnSpc>
                <a:spcPct val="100000"/>
              </a:lnSpc>
              <a:spcBef>
                <a:spcPts val="500"/>
              </a:spcBef>
              <a:spcAft>
                <a:spcPts val="0"/>
              </a:spcAft>
              <a:buSzPts val="1400"/>
              <a:buChar char="◦"/>
              <a:defRPr sz="1400"/>
            </a:lvl4pPr>
            <a:lvl5pPr indent="-317500" lvl="4" marL="2286000" rtl="1" algn="r">
              <a:lnSpc>
                <a:spcPct val="100000"/>
              </a:lnSpc>
              <a:spcBef>
                <a:spcPts val="500"/>
              </a:spcBef>
              <a:spcAft>
                <a:spcPts val="0"/>
              </a:spcAft>
              <a:buSzPts val="1400"/>
              <a:buChar char="◦"/>
              <a:defRPr sz="1400"/>
            </a:lvl5pPr>
            <a:lvl6pPr indent="-317500" lvl="5" marL="2743200" rtl="1" algn="r">
              <a:lnSpc>
                <a:spcPct val="100000"/>
              </a:lnSpc>
              <a:spcBef>
                <a:spcPts val="500"/>
              </a:spcBef>
              <a:spcAft>
                <a:spcPts val="0"/>
              </a:spcAft>
              <a:buSzPts val="1400"/>
              <a:buChar char="◦"/>
              <a:defRPr sz="1400"/>
            </a:lvl6pPr>
            <a:lvl7pPr indent="-317500" lvl="6" marL="3200400" rtl="1" algn="r">
              <a:lnSpc>
                <a:spcPct val="100000"/>
              </a:lnSpc>
              <a:spcBef>
                <a:spcPts val="500"/>
              </a:spcBef>
              <a:spcAft>
                <a:spcPts val="0"/>
              </a:spcAft>
              <a:buSzPts val="1400"/>
              <a:buChar char="◦"/>
              <a:defRPr sz="1400"/>
            </a:lvl7pPr>
            <a:lvl8pPr indent="-317500" lvl="7" marL="3657600" rtl="1" algn="r">
              <a:lnSpc>
                <a:spcPct val="100000"/>
              </a:lnSpc>
              <a:spcBef>
                <a:spcPts val="500"/>
              </a:spcBef>
              <a:spcAft>
                <a:spcPts val="0"/>
              </a:spcAft>
              <a:buSzPts val="1400"/>
              <a:buChar char="◦"/>
              <a:defRPr sz="1400"/>
            </a:lvl8pPr>
            <a:lvl9pPr indent="-317500" lvl="8" marL="4114800" rtl="1" algn="r">
              <a:lnSpc>
                <a:spcPct val="100000"/>
              </a:lnSpc>
              <a:spcBef>
                <a:spcPts val="500"/>
              </a:spcBef>
              <a:spcAft>
                <a:spcPts val="0"/>
              </a:spcAft>
              <a:buSzPts val="1400"/>
              <a:buChar char="◦"/>
              <a:defRPr sz="1400"/>
            </a:lvl9pPr>
          </a:lstStyle>
          <a:p/>
        </p:txBody>
      </p:sp>
      <p:sp>
        <p:nvSpPr>
          <p:cNvPr id="57" name="Google Shape;57;p6"/>
          <p:cNvSpPr txBox="1"/>
          <p:nvPr>
            <p:ph idx="3" type="body"/>
          </p:nvPr>
        </p:nvSpPr>
        <p:spPr>
          <a:xfrm>
            <a:off x="6373368" y="2074334"/>
            <a:ext cx="4754880" cy="640080"/>
          </a:xfrm>
          <a:prstGeom prst="rect">
            <a:avLst/>
          </a:prstGeom>
          <a:noFill/>
          <a:ln>
            <a:noFill/>
          </a:ln>
        </p:spPr>
        <p:txBody>
          <a:bodyPr anchorCtr="0" anchor="ctr" bIns="45700" lIns="91425" spcFirstLastPara="1" rIns="91425" wrap="square" tIns="45700">
            <a:normAutofit/>
          </a:bodyPr>
          <a:lstStyle>
            <a:lvl1pPr indent="-228600" lvl="0" marL="457200" rtl="1" algn="ctr">
              <a:lnSpc>
                <a:spcPct val="100000"/>
              </a:lnSpc>
              <a:spcBef>
                <a:spcPts val="0"/>
              </a:spcBef>
              <a:spcAft>
                <a:spcPts val="0"/>
              </a:spcAft>
              <a:buSzPts val="1900"/>
              <a:buNone/>
              <a:defRPr b="0" sz="1900">
                <a:solidFill>
                  <a:schemeClr val="dk2"/>
                </a:solidFill>
              </a:defRPr>
            </a:lvl1pPr>
            <a:lvl2pPr indent="-228600" lvl="1" marL="914400" rtl="1" algn="r">
              <a:lnSpc>
                <a:spcPct val="100000"/>
              </a:lnSpc>
              <a:spcBef>
                <a:spcPts val="500"/>
              </a:spcBef>
              <a:spcAft>
                <a:spcPts val="0"/>
              </a:spcAft>
              <a:buSzPts val="1900"/>
              <a:buNone/>
              <a:defRPr b="1" sz="1900"/>
            </a:lvl2pPr>
            <a:lvl3pPr indent="-228600" lvl="2" marL="1371600" rtl="1" algn="r">
              <a:lnSpc>
                <a:spcPct val="100000"/>
              </a:lnSpc>
              <a:spcBef>
                <a:spcPts val="500"/>
              </a:spcBef>
              <a:spcAft>
                <a:spcPts val="0"/>
              </a:spcAft>
              <a:buSzPts val="1800"/>
              <a:buNone/>
              <a:defRPr b="1" sz="1800"/>
            </a:lvl3pPr>
            <a:lvl4pPr indent="-228600" lvl="3" marL="1828800" rtl="1" algn="r">
              <a:lnSpc>
                <a:spcPct val="100000"/>
              </a:lnSpc>
              <a:spcBef>
                <a:spcPts val="500"/>
              </a:spcBef>
              <a:spcAft>
                <a:spcPts val="0"/>
              </a:spcAft>
              <a:buSzPts val="1600"/>
              <a:buNone/>
              <a:defRPr b="1" sz="1600"/>
            </a:lvl4pPr>
            <a:lvl5pPr indent="-228600" lvl="4" marL="2286000" rtl="1" algn="r">
              <a:lnSpc>
                <a:spcPct val="100000"/>
              </a:lnSpc>
              <a:spcBef>
                <a:spcPts val="500"/>
              </a:spcBef>
              <a:spcAft>
                <a:spcPts val="0"/>
              </a:spcAft>
              <a:buSzPts val="1600"/>
              <a:buNone/>
              <a:defRPr b="1" sz="1600"/>
            </a:lvl5pPr>
            <a:lvl6pPr indent="-228600" lvl="5" marL="2743200" rtl="1" algn="r">
              <a:lnSpc>
                <a:spcPct val="100000"/>
              </a:lnSpc>
              <a:spcBef>
                <a:spcPts val="500"/>
              </a:spcBef>
              <a:spcAft>
                <a:spcPts val="0"/>
              </a:spcAft>
              <a:buSzPts val="1600"/>
              <a:buNone/>
              <a:defRPr b="1" sz="1600"/>
            </a:lvl6pPr>
            <a:lvl7pPr indent="-228600" lvl="6" marL="3200400" rtl="1" algn="r">
              <a:lnSpc>
                <a:spcPct val="100000"/>
              </a:lnSpc>
              <a:spcBef>
                <a:spcPts val="500"/>
              </a:spcBef>
              <a:spcAft>
                <a:spcPts val="0"/>
              </a:spcAft>
              <a:buSzPts val="1600"/>
              <a:buNone/>
              <a:defRPr b="1" sz="1600"/>
            </a:lvl7pPr>
            <a:lvl8pPr indent="-228600" lvl="7" marL="3657600" rtl="1" algn="r">
              <a:lnSpc>
                <a:spcPct val="100000"/>
              </a:lnSpc>
              <a:spcBef>
                <a:spcPts val="500"/>
              </a:spcBef>
              <a:spcAft>
                <a:spcPts val="0"/>
              </a:spcAft>
              <a:buSzPts val="1600"/>
              <a:buNone/>
              <a:defRPr b="1" sz="1600"/>
            </a:lvl8pPr>
            <a:lvl9pPr indent="-228600" lvl="8" marL="4114800" rtl="1" algn="r">
              <a:lnSpc>
                <a:spcPct val="100000"/>
              </a:lnSpc>
              <a:spcBef>
                <a:spcPts val="500"/>
              </a:spcBef>
              <a:spcAft>
                <a:spcPts val="0"/>
              </a:spcAft>
              <a:buSzPts val="1600"/>
              <a:buNone/>
              <a:defRPr b="1" sz="1600"/>
            </a:lvl9pPr>
          </a:lstStyle>
          <a:p/>
        </p:txBody>
      </p:sp>
      <p:sp>
        <p:nvSpPr>
          <p:cNvPr id="58" name="Google Shape;58;p6"/>
          <p:cNvSpPr txBox="1"/>
          <p:nvPr>
            <p:ph idx="4" type="body"/>
          </p:nvPr>
        </p:nvSpPr>
        <p:spPr>
          <a:xfrm>
            <a:off x="6373368" y="2756581"/>
            <a:ext cx="4754880" cy="3200400"/>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900"/>
              </a:spcBef>
              <a:spcAft>
                <a:spcPts val="0"/>
              </a:spcAft>
              <a:buSzPts val="1800"/>
              <a:buChar char="◦"/>
              <a:defRPr sz="1800"/>
            </a:lvl1pPr>
            <a:lvl2pPr indent="-330200" lvl="1" marL="914400" rtl="1" algn="r">
              <a:lnSpc>
                <a:spcPct val="100000"/>
              </a:lnSpc>
              <a:spcBef>
                <a:spcPts val="500"/>
              </a:spcBef>
              <a:spcAft>
                <a:spcPts val="0"/>
              </a:spcAft>
              <a:buSzPts val="1600"/>
              <a:buChar char="◦"/>
              <a:defRPr sz="1600"/>
            </a:lvl2pPr>
            <a:lvl3pPr indent="-317500" lvl="2" marL="1371600" rtl="1" algn="r">
              <a:lnSpc>
                <a:spcPct val="100000"/>
              </a:lnSpc>
              <a:spcBef>
                <a:spcPts val="500"/>
              </a:spcBef>
              <a:spcAft>
                <a:spcPts val="0"/>
              </a:spcAft>
              <a:buSzPts val="1400"/>
              <a:buChar char="◦"/>
              <a:defRPr sz="1400"/>
            </a:lvl3pPr>
            <a:lvl4pPr indent="-317500" lvl="3" marL="1828800" rtl="1" algn="r">
              <a:lnSpc>
                <a:spcPct val="100000"/>
              </a:lnSpc>
              <a:spcBef>
                <a:spcPts val="500"/>
              </a:spcBef>
              <a:spcAft>
                <a:spcPts val="0"/>
              </a:spcAft>
              <a:buSzPts val="1400"/>
              <a:buChar char="◦"/>
              <a:defRPr sz="1400"/>
            </a:lvl4pPr>
            <a:lvl5pPr indent="-317500" lvl="4" marL="2286000" rtl="1" algn="r">
              <a:lnSpc>
                <a:spcPct val="100000"/>
              </a:lnSpc>
              <a:spcBef>
                <a:spcPts val="500"/>
              </a:spcBef>
              <a:spcAft>
                <a:spcPts val="0"/>
              </a:spcAft>
              <a:buSzPts val="1400"/>
              <a:buChar char="◦"/>
              <a:defRPr sz="1400"/>
            </a:lvl5pPr>
            <a:lvl6pPr indent="-317500" lvl="5" marL="2743200" rtl="1" algn="r">
              <a:lnSpc>
                <a:spcPct val="100000"/>
              </a:lnSpc>
              <a:spcBef>
                <a:spcPts val="500"/>
              </a:spcBef>
              <a:spcAft>
                <a:spcPts val="0"/>
              </a:spcAft>
              <a:buSzPts val="1400"/>
              <a:buChar char="◦"/>
              <a:defRPr sz="1400"/>
            </a:lvl6pPr>
            <a:lvl7pPr indent="-317500" lvl="6" marL="3200400" rtl="1" algn="r">
              <a:lnSpc>
                <a:spcPct val="100000"/>
              </a:lnSpc>
              <a:spcBef>
                <a:spcPts val="500"/>
              </a:spcBef>
              <a:spcAft>
                <a:spcPts val="0"/>
              </a:spcAft>
              <a:buSzPts val="1400"/>
              <a:buChar char="◦"/>
              <a:defRPr sz="1400"/>
            </a:lvl7pPr>
            <a:lvl8pPr indent="-317500" lvl="7" marL="3657600" rtl="1" algn="r">
              <a:lnSpc>
                <a:spcPct val="100000"/>
              </a:lnSpc>
              <a:spcBef>
                <a:spcPts val="500"/>
              </a:spcBef>
              <a:spcAft>
                <a:spcPts val="0"/>
              </a:spcAft>
              <a:buSzPts val="1400"/>
              <a:buChar char="◦"/>
              <a:defRPr sz="1400"/>
            </a:lvl8pPr>
            <a:lvl9pPr indent="-317500" lvl="8" marL="4114800" rtl="1" algn="r">
              <a:lnSpc>
                <a:spcPct val="100000"/>
              </a:lnSpc>
              <a:spcBef>
                <a:spcPts val="500"/>
              </a:spcBef>
              <a:spcAft>
                <a:spcPts val="0"/>
              </a:spcAft>
              <a:buSzPts val="1400"/>
              <a:buChar char="◦"/>
              <a:defRPr sz="1400"/>
            </a:lvl9pPr>
          </a:lstStyle>
          <a:p/>
        </p:txBody>
      </p:sp>
      <p:sp>
        <p:nvSpPr>
          <p:cNvPr id="59" name="Google Shape;59;p6"/>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6"/>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6"/>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62" name="Shape 62"/>
        <p:cNvGrpSpPr/>
        <p:nvPr/>
      </p:nvGrpSpPr>
      <p:grpSpPr>
        <a:xfrm>
          <a:off x="0" y="0"/>
          <a:ext cx="0" cy="0"/>
          <a:chOff x="0" y="0"/>
          <a:chExt cx="0" cy="0"/>
        </a:xfrm>
      </p:grpSpPr>
      <p:sp>
        <p:nvSpPr>
          <p:cNvPr id="63" name="Google Shape;63;p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rtl="1"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7"/>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7"/>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7"/>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67" name="Shape 67"/>
        <p:cNvGrpSpPr/>
        <p:nvPr/>
      </p:nvGrpSpPr>
      <p:grpSpPr>
        <a:xfrm>
          <a:off x="0" y="0"/>
          <a:ext cx="0" cy="0"/>
          <a:chOff x="0" y="0"/>
          <a:chExt cx="0" cy="0"/>
        </a:xfrm>
      </p:grpSpPr>
      <p:sp>
        <p:nvSpPr>
          <p:cNvPr id="68" name="Google Shape;68;p8"/>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8"/>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8"/>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showMasterSp="0" type="objTx">
  <p:cSld name="OBJECT_WITH_CAPTION_TEXT">
    <p:spTree>
      <p:nvGrpSpPr>
        <p:cNvPr id="71" name="Shape 71"/>
        <p:cNvGrpSpPr/>
        <p:nvPr/>
      </p:nvGrpSpPr>
      <p:grpSpPr>
        <a:xfrm>
          <a:off x="0" y="0"/>
          <a:ext cx="0" cy="0"/>
          <a:chOff x="0" y="0"/>
          <a:chExt cx="0" cy="0"/>
        </a:xfrm>
      </p:grpSpPr>
      <p:sp>
        <p:nvSpPr>
          <p:cNvPr id="72" name="Google Shape;72;p9"/>
          <p:cNvSpPr/>
          <p:nvPr/>
        </p:nvSpPr>
        <p:spPr>
          <a:xfrm>
            <a:off x="245529" y="237744"/>
            <a:ext cx="8531352" cy="6382512"/>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9"/>
          <p:cNvSpPr/>
          <p:nvPr/>
        </p:nvSpPr>
        <p:spPr>
          <a:xfrm>
            <a:off x="9020386" y="237744"/>
            <a:ext cx="2926080" cy="638251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9"/>
          <p:cNvSpPr txBox="1"/>
          <p:nvPr>
            <p:ph type="title"/>
          </p:nvPr>
        </p:nvSpPr>
        <p:spPr>
          <a:xfrm>
            <a:off x="9296400" y="607392"/>
            <a:ext cx="2430780" cy="1645920"/>
          </a:xfrm>
          <a:prstGeom prst="rect">
            <a:avLst/>
          </a:prstGeom>
          <a:noFill/>
          <a:ln>
            <a:noFill/>
          </a:ln>
        </p:spPr>
        <p:txBody>
          <a:bodyPr anchorCtr="0" anchor="b" bIns="45700" lIns="91425" spcFirstLastPara="1" rIns="91425" wrap="square" tIns="45700">
            <a:normAutofit/>
          </a:bodyPr>
          <a:lstStyle>
            <a:lvl1pPr lvl="0" rtl="1" algn="l">
              <a:lnSpc>
                <a:spcPct val="90000"/>
              </a:lnSpc>
              <a:spcBef>
                <a:spcPts val="0"/>
              </a:spcBef>
              <a:spcAft>
                <a:spcPts val="0"/>
              </a:spcAft>
              <a:buClr>
                <a:srgbClr val="FFFFFF"/>
              </a:buClr>
              <a:buSzPts val="2800"/>
              <a:buFont typeface="Century Gothic"/>
              <a:buNone/>
              <a:defRPr b="0" sz="2800" cap="none">
                <a:solidFill>
                  <a:srgbClr val="FFFFFF"/>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9"/>
          <p:cNvSpPr txBox="1"/>
          <p:nvPr>
            <p:ph idx="1" type="body"/>
          </p:nvPr>
        </p:nvSpPr>
        <p:spPr>
          <a:xfrm>
            <a:off x="685800" y="609600"/>
            <a:ext cx="7772400" cy="5334000"/>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900"/>
              </a:spcBef>
              <a:spcAft>
                <a:spcPts val="0"/>
              </a:spcAft>
              <a:buSzPts val="1800"/>
              <a:buChar char="◦"/>
              <a:defRPr sz="1800"/>
            </a:lvl1pPr>
            <a:lvl2pPr indent="-330200" lvl="1" marL="914400" rtl="1" algn="r">
              <a:lnSpc>
                <a:spcPct val="100000"/>
              </a:lnSpc>
              <a:spcBef>
                <a:spcPts val="500"/>
              </a:spcBef>
              <a:spcAft>
                <a:spcPts val="0"/>
              </a:spcAft>
              <a:buSzPts val="1600"/>
              <a:buChar char="◦"/>
              <a:defRPr sz="1600"/>
            </a:lvl2pPr>
            <a:lvl3pPr indent="-317500" lvl="2" marL="1371600" rtl="1" algn="r">
              <a:lnSpc>
                <a:spcPct val="100000"/>
              </a:lnSpc>
              <a:spcBef>
                <a:spcPts val="500"/>
              </a:spcBef>
              <a:spcAft>
                <a:spcPts val="0"/>
              </a:spcAft>
              <a:buSzPts val="1400"/>
              <a:buChar char="◦"/>
              <a:defRPr sz="1400"/>
            </a:lvl3pPr>
            <a:lvl4pPr indent="-317500" lvl="3" marL="1828800" rtl="1" algn="r">
              <a:lnSpc>
                <a:spcPct val="100000"/>
              </a:lnSpc>
              <a:spcBef>
                <a:spcPts val="500"/>
              </a:spcBef>
              <a:spcAft>
                <a:spcPts val="0"/>
              </a:spcAft>
              <a:buSzPts val="1400"/>
              <a:buChar char="◦"/>
              <a:defRPr sz="1400"/>
            </a:lvl4pPr>
            <a:lvl5pPr indent="-317500" lvl="4" marL="2286000" rtl="1" algn="r">
              <a:lnSpc>
                <a:spcPct val="100000"/>
              </a:lnSpc>
              <a:spcBef>
                <a:spcPts val="500"/>
              </a:spcBef>
              <a:spcAft>
                <a:spcPts val="0"/>
              </a:spcAft>
              <a:buSzPts val="1400"/>
              <a:buChar char="◦"/>
              <a:defRPr sz="1400"/>
            </a:lvl5pPr>
            <a:lvl6pPr indent="-317500" lvl="5" marL="2743200" rtl="1" algn="r">
              <a:lnSpc>
                <a:spcPct val="100000"/>
              </a:lnSpc>
              <a:spcBef>
                <a:spcPts val="500"/>
              </a:spcBef>
              <a:spcAft>
                <a:spcPts val="0"/>
              </a:spcAft>
              <a:buSzPts val="1400"/>
              <a:buChar char="◦"/>
              <a:defRPr sz="1400"/>
            </a:lvl6pPr>
            <a:lvl7pPr indent="-317500" lvl="6" marL="3200400" rtl="1" algn="r">
              <a:lnSpc>
                <a:spcPct val="100000"/>
              </a:lnSpc>
              <a:spcBef>
                <a:spcPts val="500"/>
              </a:spcBef>
              <a:spcAft>
                <a:spcPts val="0"/>
              </a:spcAft>
              <a:buSzPts val="1400"/>
              <a:buChar char="◦"/>
              <a:defRPr sz="1400"/>
            </a:lvl7pPr>
            <a:lvl8pPr indent="-317500" lvl="7" marL="3657600" rtl="1" algn="r">
              <a:lnSpc>
                <a:spcPct val="100000"/>
              </a:lnSpc>
              <a:spcBef>
                <a:spcPts val="500"/>
              </a:spcBef>
              <a:spcAft>
                <a:spcPts val="0"/>
              </a:spcAft>
              <a:buSzPts val="1400"/>
              <a:buChar char="◦"/>
              <a:defRPr sz="1400"/>
            </a:lvl8pPr>
            <a:lvl9pPr indent="-317500" lvl="8" marL="4114800" rtl="1" algn="r">
              <a:lnSpc>
                <a:spcPct val="100000"/>
              </a:lnSpc>
              <a:spcBef>
                <a:spcPts val="500"/>
              </a:spcBef>
              <a:spcAft>
                <a:spcPts val="0"/>
              </a:spcAft>
              <a:buSzPts val="1400"/>
              <a:buChar char="◦"/>
              <a:defRPr sz="1400"/>
            </a:lvl9pPr>
          </a:lstStyle>
          <a:p/>
        </p:txBody>
      </p:sp>
      <p:sp>
        <p:nvSpPr>
          <p:cNvPr id="76" name="Google Shape;76;p9"/>
          <p:cNvSpPr txBox="1"/>
          <p:nvPr>
            <p:ph idx="2" type="body"/>
          </p:nvPr>
        </p:nvSpPr>
        <p:spPr>
          <a:xfrm>
            <a:off x="9296400" y="2286000"/>
            <a:ext cx="2430780" cy="3505200"/>
          </a:xfrm>
          <a:prstGeom prst="rect">
            <a:avLst/>
          </a:prstGeom>
          <a:noFill/>
          <a:ln>
            <a:noFill/>
          </a:ln>
        </p:spPr>
        <p:txBody>
          <a:bodyPr anchorCtr="0" anchor="t" bIns="45700" lIns="91425" spcFirstLastPara="1" rIns="91425" wrap="square" tIns="45700">
            <a:normAutofit/>
          </a:bodyPr>
          <a:lstStyle>
            <a:lvl1pPr indent="-228600" lvl="0" marL="457200" rtl="1" algn="r">
              <a:lnSpc>
                <a:spcPct val="110000"/>
              </a:lnSpc>
              <a:spcBef>
                <a:spcPts val="800"/>
              </a:spcBef>
              <a:spcAft>
                <a:spcPts val="0"/>
              </a:spcAft>
              <a:buSzPts val="1400"/>
              <a:buNone/>
              <a:defRPr sz="1400">
                <a:solidFill>
                  <a:srgbClr val="FFFFFF"/>
                </a:solidFill>
              </a:defRPr>
            </a:lvl1pPr>
            <a:lvl2pPr indent="-228600" lvl="1" marL="914400" rtl="1" algn="r">
              <a:lnSpc>
                <a:spcPct val="100000"/>
              </a:lnSpc>
              <a:spcBef>
                <a:spcPts val="500"/>
              </a:spcBef>
              <a:spcAft>
                <a:spcPts val="0"/>
              </a:spcAft>
              <a:buSzPts val="1200"/>
              <a:buNone/>
              <a:defRPr sz="1200"/>
            </a:lvl2pPr>
            <a:lvl3pPr indent="-228600" lvl="2" marL="1371600" rtl="1" algn="r">
              <a:lnSpc>
                <a:spcPct val="100000"/>
              </a:lnSpc>
              <a:spcBef>
                <a:spcPts val="500"/>
              </a:spcBef>
              <a:spcAft>
                <a:spcPts val="0"/>
              </a:spcAft>
              <a:buSzPts val="1000"/>
              <a:buNone/>
              <a:defRPr sz="1000"/>
            </a:lvl3pPr>
            <a:lvl4pPr indent="-228600" lvl="3" marL="1828800" rtl="1" algn="r">
              <a:lnSpc>
                <a:spcPct val="100000"/>
              </a:lnSpc>
              <a:spcBef>
                <a:spcPts val="500"/>
              </a:spcBef>
              <a:spcAft>
                <a:spcPts val="0"/>
              </a:spcAft>
              <a:buSzPts val="900"/>
              <a:buNone/>
              <a:defRPr sz="900"/>
            </a:lvl4pPr>
            <a:lvl5pPr indent="-228600" lvl="4" marL="2286000" rtl="1" algn="r">
              <a:lnSpc>
                <a:spcPct val="100000"/>
              </a:lnSpc>
              <a:spcBef>
                <a:spcPts val="500"/>
              </a:spcBef>
              <a:spcAft>
                <a:spcPts val="0"/>
              </a:spcAft>
              <a:buSzPts val="900"/>
              <a:buNone/>
              <a:defRPr sz="900"/>
            </a:lvl5pPr>
            <a:lvl6pPr indent="-228600" lvl="5" marL="2743200" rtl="1" algn="r">
              <a:lnSpc>
                <a:spcPct val="100000"/>
              </a:lnSpc>
              <a:spcBef>
                <a:spcPts val="500"/>
              </a:spcBef>
              <a:spcAft>
                <a:spcPts val="0"/>
              </a:spcAft>
              <a:buSzPts val="900"/>
              <a:buNone/>
              <a:defRPr sz="900"/>
            </a:lvl6pPr>
            <a:lvl7pPr indent="-228600" lvl="6" marL="3200400" rtl="1" algn="r">
              <a:lnSpc>
                <a:spcPct val="100000"/>
              </a:lnSpc>
              <a:spcBef>
                <a:spcPts val="500"/>
              </a:spcBef>
              <a:spcAft>
                <a:spcPts val="0"/>
              </a:spcAft>
              <a:buSzPts val="900"/>
              <a:buNone/>
              <a:defRPr sz="900"/>
            </a:lvl7pPr>
            <a:lvl8pPr indent="-228600" lvl="7" marL="3657600" rtl="1" algn="r">
              <a:lnSpc>
                <a:spcPct val="100000"/>
              </a:lnSpc>
              <a:spcBef>
                <a:spcPts val="500"/>
              </a:spcBef>
              <a:spcAft>
                <a:spcPts val="0"/>
              </a:spcAft>
              <a:buSzPts val="900"/>
              <a:buNone/>
              <a:defRPr sz="900"/>
            </a:lvl8pPr>
            <a:lvl9pPr indent="-228600" lvl="8" marL="4114800" rtl="1" algn="r">
              <a:lnSpc>
                <a:spcPct val="100000"/>
              </a:lnSpc>
              <a:spcBef>
                <a:spcPts val="500"/>
              </a:spcBef>
              <a:spcAft>
                <a:spcPts val="0"/>
              </a:spcAft>
              <a:buSzPts val="900"/>
              <a:buNone/>
              <a:defRPr sz="900"/>
            </a:lvl9pPr>
          </a:lstStyle>
          <a:p/>
        </p:txBody>
      </p:sp>
      <p:sp>
        <p:nvSpPr>
          <p:cNvPr id="77" name="Google Shape;77;p9"/>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9"/>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9"/>
          <p:cNvSpPr txBox="1"/>
          <p:nvPr>
            <p:ph idx="12" type="sldNum"/>
          </p:nvPr>
        </p:nvSpPr>
        <p:spPr>
          <a:xfrm>
            <a:off x="10393677" y="6223002"/>
            <a:ext cx="1463040" cy="27432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
        <p:nvSpPr>
          <p:cNvPr id="80" name="Google Shape;80;p9"/>
          <p:cNvSpPr/>
          <p:nvPr/>
        </p:nvSpPr>
        <p:spPr>
          <a:xfrm>
            <a:off x="9157546" y="374904"/>
            <a:ext cx="2651760" cy="6108192"/>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showMasterSp="0" type="picTx">
  <p:cSld name="PICTURE_WITH_CAPTION_TEXT">
    <p:spTree>
      <p:nvGrpSpPr>
        <p:cNvPr id="81" name="Shape 81"/>
        <p:cNvGrpSpPr/>
        <p:nvPr/>
      </p:nvGrpSpPr>
      <p:grpSpPr>
        <a:xfrm>
          <a:off x="0" y="0"/>
          <a:ext cx="0" cy="0"/>
          <a:chOff x="0" y="0"/>
          <a:chExt cx="0" cy="0"/>
        </a:xfrm>
      </p:grpSpPr>
      <p:sp>
        <p:nvSpPr>
          <p:cNvPr id="82" name="Google Shape;82;p10"/>
          <p:cNvSpPr/>
          <p:nvPr/>
        </p:nvSpPr>
        <p:spPr>
          <a:xfrm>
            <a:off x="9020386" y="237744"/>
            <a:ext cx="2926080" cy="638251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0"/>
          <p:cNvSpPr txBox="1"/>
          <p:nvPr>
            <p:ph type="title"/>
          </p:nvPr>
        </p:nvSpPr>
        <p:spPr>
          <a:xfrm>
            <a:off x="9296400" y="603504"/>
            <a:ext cx="2432304" cy="1645920"/>
          </a:xfrm>
          <a:prstGeom prst="rect">
            <a:avLst/>
          </a:prstGeom>
          <a:noFill/>
          <a:ln>
            <a:noFill/>
          </a:ln>
        </p:spPr>
        <p:txBody>
          <a:bodyPr anchorCtr="0" anchor="b" bIns="45700" lIns="91425" spcFirstLastPara="1" rIns="91425" wrap="square" tIns="45700">
            <a:noAutofit/>
          </a:bodyPr>
          <a:lstStyle>
            <a:lvl1pPr lvl="0" rtl="1" algn="l">
              <a:lnSpc>
                <a:spcPct val="90000"/>
              </a:lnSpc>
              <a:spcBef>
                <a:spcPts val="0"/>
              </a:spcBef>
              <a:spcAft>
                <a:spcPts val="0"/>
              </a:spcAft>
              <a:buClr>
                <a:srgbClr val="FFFFFF"/>
              </a:buClr>
              <a:buSzPts val="2800"/>
              <a:buFont typeface="Century Gothic"/>
              <a:buNone/>
              <a:defRPr b="0" sz="2800">
                <a:solidFill>
                  <a:srgbClr val="FFFFFF"/>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0"/>
          <p:cNvSpPr/>
          <p:nvPr>
            <p:ph idx="2" type="pic"/>
          </p:nvPr>
        </p:nvSpPr>
        <p:spPr>
          <a:xfrm>
            <a:off x="228599" y="237744"/>
            <a:ext cx="8531352" cy="6382512"/>
          </a:xfrm>
          <a:prstGeom prst="rect">
            <a:avLst/>
          </a:prstGeom>
          <a:solidFill>
            <a:srgbClr val="76CEEF"/>
          </a:solidFill>
          <a:ln>
            <a:noFill/>
          </a:ln>
        </p:spPr>
      </p:sp>
      <p:sp>
        <p:nvSpPr>
          <p:cNvPr id="85" name="Google Shape;85;p10"/>
          <p:cNvSpPr txBox="1"/>
          <p:nvPr>
            <p:ph idx="1" type="body"/>
          </p:nvPr>
        </p:nvSpPr>
        <p:spPr>
          <a:xfrm>
            <a:off x="9296400" y="2286000"/>
            <a:ext cx="2432304" cy="3502152"/>
          </a:xfrm>
          <a:prstGeom prst="rect">
            <a:avLst/>
          </a:prstGeom>
          <a:noFill/>
          <a:ln>
            <a:noFill/>
          </a:ln>
        </p:spPr>
        <p:txBody>
          <a:bodyPr anchorCtr="0" anchor="t" bIns="45700" lIns="91425" spcFirstLastPara="1" rIns="91425" wrap="square" tIns="45700">
            <a:normAutofit/>
          </a:bodyPr>
          <a:lstStyle>
            <a:lvl1pPr indent="-228600" lvl="0" marL="457200" rtl="1" algn="l">
              <a:lnSpc>
                <a:spcPct val="110000"/>
              </a:lnSpc>
              <a:spcBef>
                <a:spcPts val="800"/>
              </a:spcBef>
              <a:spcAft>
                <a:spcPts val="0"/>
              </a:spcAft>
              <a:buSzPts val="1400"/>
              <a:buNone/>
              <a:defRPr sz="1400">
                <a:solidFill>
                  <a:srgbClr val="FFFFFF"/>
                </a:solidFill>
              </a:defRPr>
            </a:lvl1pPr>
            <a:lvl2pPr indent="-228600" lvl="1" marL="914400" rtl="1" algn="r">
              <a:lnSpc>
                <a:spcPct val="100000"/>
              </a:lnSpc>
              <a:spcBef>
                <a:spcPts val="500"/>
              </a:spcBef>
              <a:spcAft>
                <a:spcPts val="0"/>
              </a:spcAft>
              <a:buSzPts val="1200"/>
              <a:buNone/>
              <a:defRPr sz="1200"/>
            </a:lvl2pPr>
            <a:lvl3pPr indent="-228600" lvl="2" marL="1371600" rtl="1" algn="r">
              <a:lnSpc>
                <a:spcPct val="100000"/>
              </a:lnSpc>
              <a:spcBef>
                <a:spcPts val="500"/>
              </a:spcBef>
              <a:spcAft>
                <a:spcPts val="0"/>
              </a:spcAft>
              <a:buSzPts val="1000"/>
              <a:buNone/>
              <a:defRPr sz="1000"/>
            </a:lvl3pPr>
            <a:lvl4pPr indent="-228600" lvl="3" marL="1828800" rtl="1" algn="r">
              <a:lnSpc>
                <a:spcPct val="100000"/>
              </a:lnSpc>
              <a:spcBef>
                <a:spcPts val="500"/>
              </a:spcBef>
              <a:spcAft>
                <a:spcPts val="0"/>
              </a:spcAft>
              <a:buSzPts val="900"/>
              <a:buNone/>
              <a:defRPr sz="900"/>
            </a:lvl4pPr>
            <a:lvl5pPr indent="-228600" lvl="4" marL="2286000" rtl="1" algn="r">
              <a:lnSpc>
                <a:spcPct val="100000"/>
              </a:lnSpc>
              <a:spcBef>
                <a:spcPts val="500"/>
              </a:spcBef>
              <a:spcAft>
                <a:spcPts val="0"/>
              </a:spcAft>
              <a:buSzPts val="900"/>
              <a:buNone/>
              <a:defRPr sz="900"/>
            </a:lvl5pPr>
            <a:lvl6pPr indent="-228600" lvl="5" marL="2743200" rtl="1" algn="r">
              <a:lnSpc>
                <a:spcPct val="100000"/>
              </a:lnSpc>
              <a:spcBef>
                <a:spcPts val="500"/>
              </a:spcBef>
              <a:spcAft>
                <a:spcPts val="0"/>
              </a:spcAft>
              <a:buSzPts val="900"/>
              <a:buNone/>
              <a:defRPr sz="900"/>
            </a:lvl6pPr>
            <a:lvl7pPr indent="-228600" lvl="6" marL="3200400" rtl="1" algn="r">
              <a:lnSpc>
                <a:spcPct val="100000"/>
              </a:lnSpc>
              <a:spcBef>
                <a:spcPts val="500"/>
              </a:spcBef>
              <a:spcAft>
                <a:spcPts val="0"/>
              </a:spcAft>
              <a:buSzPts val="900"/>
              <a:buNone/>
              <a:defRPr sz="900"/>
            </a:lvl7pPr>
            <a:lvl8pPr indent="-228600" lvl="7" marL="3657600" rtl="1" algn="r">
              <a:lnSpc>
                <a:spcPct val="100000"/>
              </a:lnSpc>
              <a:spcBef>
                <a:spcPts val="500"/>
              </a:spcBef>
              <a:spcAft>
                <a:spcPts val="0"/>
              </a:spcAft>
              <a:buSzPts val="900"/>
              <a:buNone/>
              <a:defRPr sz="900"/>
            </a:lvl8pPr>
            <a:lvl9pPr indent="-228600" lvl="8" marL="4114800" rtl="1" algn="r">
              <a:lnSpc>
                <a:spcPct val="100000"/>
              </a:lnSpc>
              <a:spcBef>
                <a:spcPts val="500"/>
              </a:spcBef>
              <a:spcAft>
                <a:spcPts val="0"/>
              </a:spcAft>
              <a:buSzPts val="900"/>
              <a:buNone/>
              <a:defRPr sz="900"/>
            </a:lvl9pPr>
          </a:lstStyle>
          <a:p/>
        </p:txBody>
      </p:sp>
      <p:sp>
        <p:nvSpPr>
          <p:cNvPr id="86" name="Google Shape;86;p10"/>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0"/>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1000">
                <a:solidFill>
                  <a:srgbClr val="FFFFFF"/>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0"/>
          <p:cNvSpPr txBox="1"/>
          <p:nvPr>
            <p:ph idx="12" type="sldNum"/>
          </p:nvPr>
        </p:nvSpPr>
        <p:spPr>
          <a:xfrm>
            <a:off x="10396728" y="6227064"/>
            <a:ext cx="1463040" cy="27432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
        <p:nvSpPr>
          <p:cNvPr id="89" name="Google Shape;89;p10"/>
          <p:cNvSpPr/>
          <p:nvPr/>
        </p:nvSpPr>
        <p:spPr>
          <a:xfrm>
            <a:off x="9157546" y="374904"/>
            <a:ext cx="2651760" cy="6108192"/>
          </a:xfrm>
          <a:prstGeom prst="rect">
            <a:avLst/>
          </a:prstGeom>
          <a:noFill/>
          <a:ln cap="sq" cmpd="sng" w="9525">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90" name="Shape 90"/>
        <p:cNvGrpSpPr/>
        <p:nvPr/>
      </p:nvGrpSpPr>
      <p:grpSpPr>
        <a:xfrm>
          <a:off x="0" y="0"/>
          <a:ext cx="0" cy="0"/>
          <a:chOff x="0" y="0"/>
          <a:chExt cx="0" cy="0"/>
        </a:xfrm>
      </p:grpSpPr>
      <p:sp>
        <p:nvSpPr>
          <p:cNvPr id="91" name="Google Shape;91;p1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rtl="1"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11"/>
          <p:cNvSpPr txBox="1"/>
          <p:nvPr>
            <p:ph idx="1" type="body"/>
          </p:nvPr>
        </p:nvSpPr>
        <p:spPr>
          <a:xfrm rot="5400000">
            <a:off x="4130040" y="-960120"/>
            <a:ext cx="3931920" cy="10058400"/>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900"/>
              </a:spcBef>
              <a:spcAft>
                <a:spcPts val="0"/>
              </a:spcAft>
              <a:buSzPts val="1800"/>
              <a:buChar char="◦"/>
              <a:defRPr/>
            </a:lvl1pPr>
            <a:lvl2pPr indent="-342900" lvl="1" marL="914400" rtl="1" algn="r">
              <a:lnSpc>
                <a:spcPct val="100000"/>
              </a:lnSpc>
              <a:spcBef>
                <a:spcPts val="500"/>
              </a:spcBef>
              <a:spcAft>
                <a:spcPts val="0"/>
              </a:spcAft>
              <a:buSzPts val="1800"/>
              <a:buChar char="◦"/>
              <a:defRPr/>
            </a:lvl2pPr>
            <a:lvl3pPr indent="-342900" lvl="2" marL="1371600" rtl="1" algn="r">
              <a:lnSpc>
                <a:spcPct val="100000"/>
              </a:lnSpc>
              <a:spcBef>
                <a:spcPts val="500"/>
              </a:spcBef>
              <a:spcAft>
                <a:spcPts val="0"/>
              </a:spcAft>
              <a:buSzPts val="1800"/>
              <a:buChar char="◦"/>
              <a:defRPr/>
            </a:lvl3pPr>
            <a:lvl4pPr indent="-342900" lvl="3" marL="1828800" rtl="1" algn="r">
              <a:lnSpc>
                <a:spcPct val="100000"/>
              </a:lnSpc>
              <a:spcBef>
                <a:spcPts val="500"/>
              </a:spcBef>
              <a:spcAft>
                <a:spcPts val="0"/>
              </a:spcAft>
              <a:buSzPts val="1800"/>
              <a:buChar char="◦"/>
              <a:defRPr/>
            </a:lvl4pPr>
            <a:lvl5pPr indent="-342900" lvl="4" marL="2286000" rtl="1" algn="r">
              <a:lnSpc>
                <a:spcPct val="100000"/>
              </a:lnSpc>
              <a:spcBef>
                <a:spcPts val="500"/>
              </a:spcBef>
              <a:spcAft>
                <a:spcPts val="0"/>
              </a:spcAft>
              <a:buSzPts val="1800"/>
              <a:buChar char="◦"/>
              <a:defRPr/>
            </a:lvl5pPr>
            <a:lvl6pPr indent="-342900" lvl="5" marL="2743200" rtl="1" algn="r">
              <a:lnSpc>
                <a:spcPct val="100000"/>
              </a:lnSpc>
              <a:spcBef>
                <a:spcPts val="500"/>
              </a:spcBef>
              <a:spcAft>
                <a:spcPts val="0"/>
              </a:spcAft>
              <a:buSzPts val="1800"/>
              <a:buChar char="◦"/>
              <a:defRPr/>
            </a:lvl6pPr>
            <a:lvl7pPr indent="-342900" lvl="6" marL="3200400" rtl="1" algn="r">
              <a:lnSpc>
                <a:spcPct val="100000"/>
              </a:lnSpc>
              <a:spcBef>
                <a:spcPts val="500"/>
              </a:spcBef>
              <a:spcAft>
                <a:spcPts val="0"/>
              </a:spcAft>
              <a:buSzPts val="1800"/>
              <a:buChar char="◦"/>
              <a:defRPr/>
            </a:lvl7pPr>
            <a:lvl8pPr indent="-342900" lvl="7" marL="3657600" rtl="1" algn="r">
              <a:lnSpc>
                <a:spcPct val="100000"/>
              </a:lnSpc>
              <a:spcBef>
                <a:spcPts val="500"/>
              </a:spcBef>
              <a:spcAft>
                <a:spcPts val="0"/>
              </a:spcAft>
              <a:buSzPts val="1800"/>
              <a:buChar char="◦"/>
              <a:defRPr/>
            </a:lvl8pPr>
            <a:lvl9pPr indent="-342900" lvl="8" marL="4114800" rtl="1" algn="r">
              <a:lnSpc>
                <a:spcPct val="100000"/>
              </a:lnSpc>
              <a:spcBef>
                <a:spcPts val="500"/>
              </a:spcBef>
              <a:spcAft>
                <a:spcPts val="0"/>
              </a:spcAft>
              <a:buSzPts val="1800"/>
              <a:buChar char="◦"/>
              <a:defRPr/>
            </a:lvl9pPr>
          </a:lstStyle>
          <a:p/>
        </p:txBody>
      </p:sp>
      <p:sp>
        <p:nvSpPr>
          <p:cNvPr id="93" name="Google Shape;93;p11"/>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11"/>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11"/>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96" name="Shape 96"/>
        <p:cNvGrpSpPr/>
        <p:nvPr/>
      </p:nvGrpSpPr>
      <p:grpSpPr>
        <a:xfrm>
          <a:off x="0" y="0"/>
          <a:ext cx="0" cy="0"/>
          <a:chOff x="0" y="0"/>
          <a:chExt cx="0" cy="0"/>
        </a:xfrm>
      </p:grpSpPr>
      <p:sp>
        <p:nvSpPr>
          <p:cNvPr id="97" name="Google Shape;97;p12"/>
          <p:cNvSpPr txBox="1"/>
          <p:nvPr>
            <p:ph type="title"/>
          </p:nvPr>
        </p:nvSpPr>
        <p:spPr>
          <a:xfrm rot="5400000">
            <a:off x="7543800" y="2209800"/>
            <a:ext cx="5257800" cy="2362200"/>
          </a:xfrm>
          <a:prstGeom prst="rect">
            <a:avLst/>
          </a:prstGeom>
          <a:noFill/>
          <a:ln>
            <a:noFill/>
          </a:ln>
        </p:spPr>
        <p:txBody>
          <a:bodyPr anchorCtr="0" anchor="ctr" bIns="45700" lIns="91425" spcFirstLastPara="1" rIns="91425" wrap="square" tIns="45700">
            <a:normAutofit/>
          </a:bodyPr>
          <a:lstStyle>
            <a:lvl1pPr lvl="0" rtl="1"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2"/>
          <p:cNvSpPr txBox="1"/>
          <p:nvPr>
            <p:ph idx="1" type="body"/>
          </p:nvPr>
        </p:nvSpPr>
        <p:spPr>
          <a:xfrm rot="5400000">
            <a:off x="2247900" y="-647700"/>
            <a:ext cx="5257800" cy="8077200"/>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900"/>
              </a:spcBef>
              <a:spcAft>
                <a:spcPts val="0"/>
              </a:spcAft>
              <a:buSzPts val="1800"/>
              <a:buChar char="◦"/>
              <a:defRPr/>
            </a:lvl1pPr>
            <a:lvl2pPr indent="-342900" lvl="1" marL="914400" rtl="1" algn="r">
              <a:lnSpc>
                <a:spcPct val="100000"/>
              </a:lnSpc>
              <a:spcBef>
                <a:spcPts val="500"/>
              </a:spcBef>
              <a:spcAft>
                <a:spcPts val="0"/>
              </a:spcAft>
              <a:buSzPts val="1800"/>
              <a:buChar char="◦"/>
              <a:defRPr/>
            </a:lvl2pPr>
            <a:lvl3pPr indent="-342900" lvl="2" marL="1371600" rtl="1" algn="r">
              <a:lnSpc>
                <a:spcPct val="100000"/>
              </a:lnSpc>
              <a:spcBef>
                <a:spcPts val="500"/>
              </a:spcBef>
              <a:spcAft>
                <a:spcPts val="0"/>
              </a:spcAft>
              <a:buSzPts val="1800"/>
              <a:buChar char="◦"/>
              <a:defRPr/>
            </a:lvl3pPr>
            <a:lvl4pPr indent="-342900" lvl="3" marL="1828800" rtl="1" algn="r">
              <a:lnSpc>
                <a:spcPct val="100000"/>
              </a:lnSpc>
              <a:spcBef>
                <a:spcPts val="500"/>
              </a:spcBef>
              <a:spcAft>
                <a:spcPts val="0"/>
              </a:spcAft>
              <a:buSzPts val="1800"/>
              <a:buChar char="◦"/>
              <a:defRPr/>
            </a:lvl4pPr>
            <a:lvl5pPr indent="-342900" lvl="4" marL="2286000" rtl="1" algn="r">
              <a:lnSpc>
                <a:spcPct val="100000"/>
              </a:lnSpc>
              <a:spcBef>
                <a:spcPts val="500"/>
              </a:spcBef>
              <a:spcAft>
                <a:spcPts val="0"/>
              </a:spcAft>
              <a:buSzPts val="1800"/>
              <a:buChar char="◦"/>
              <a:defRPr/>
            </a:lvl5pPr>
            <a:lvl6pPr indent="-342900" lvl="5" marL="2743200" rtl="1" algn="r">
              <a:lnSpc>
                <a:spcPct val="100000"/>
              </a:lnSpc>
              <a:spcBef>
                <a:spcPts val="500"/>
              </a:spcBef>
              <a:spcAft>
                <a:spcPts val="0"/>
              </a:spcAft>
              <a:buSzPts val="1800"/>
              <a:buChar char="◦"/>
              <a:defRPr/>
            </a:lvl6pPr>
            <a:lvl7pPr indent="-342900" lvl="6" marL="3200400" rtl="1" algn="r">
              <a:lnSpc>
                <a:spcPct val="100000"/>
              </a:lnSpc>
              <a:spcBef>
                <a:spcPts val="500"/>
              </a:spcBef>
              <a:spcAft>
                <a:spcPts val="0"/>
              </a:spcAft>
              <a:buSzPts val="1800"/>
              <a:buChar char="◦"/>
              <a:defRPr/>
            </a:lvl7pPr>
            <a:lvl8pPr indent="-342900" lvl="7" marL="3657600" rtl="1" algn="r">
              <a:lnSpc>
                <a:spcPct val="100000"/>
              </a:lnSpc>
              <a:spcBef>
                <a:spcPts val="500"/>
              </a:spcBef>
              <a:spcAft>
                <a:spcPts val="0"/>
              </a:spcAft>
              <a:buSzPts val="1800"/>
              <a:buChar char="◦"/>
              <a:defRPr/>
            </a:lvl8pPr>
            <a:lvl9pPr indent="-342900" lvl="8" marL="4114800" rtl="1" algn="r">
              <a:lnSpc>
                <a:spcPct val="100000"/>
              </a:lnSpc>
              <a:spcBef>
                <a:spcPts val="500"/>
              </a:spcBef>
              <a:spcAft>
                <a:spcPts val="0"/>
              </a:spcAft>
              <a:buSzPts val="1800"/>
              <a:buChar char="◦"/>
              <a:defRPr/>
            </a:lvl9pPr>
          </a:lstStyle>
          <a:p/>
        </p:txBody>
      </p:sp>
      <p:sp>
        <p:nvSpPr>
          <p:cNvPr id="99" name="Google Shape;99;p12"/>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12"/>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12"/>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34696" y="237744"/>
            <a:ext cx="11722608" cy="6382512"/>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 name="Google Shape;7;p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lvl1pPr lvl="0" marR="0" rtl="1" algn="l">
              <a:lnSpc>
                <a:spcPct val="90000"/>
              </a:lnSpc>
              <a:spcBef>
                <a:spcPts val="0"/>
              </a:spcBef>
              <a:spcAft>
                <a:spcPts val="0"/>
              </a:spcAft>
              <a:buClr>
                <a:srgbClr val="262626"/>
              </a:buClr>
              <a:buSzPts val="4800"/>
              <a:buFont typeface="Century Gothic"/>
              <a:buNone/>
              <a:defRPr b="0" i="0" sz="4800" u="none" cap="none" strike="noStrike">
                <a:solidFill>
                  <a:srgbClr val="262626"/>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1"/>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lvl1pPr indent="-342900" lvl="0" marL="457200" marR="0" rtl="1" algn="r">
              <a:lnSpc>
                <a:spcPct val="100000"/>
              </a:lnSpc>
              <a:spcBef>
                <a:spcPts val="900"/>
              </a:spcBef>
              <a:spcAft>
                <a:spcPts val="0"/>
              </a:spcAft>
              <a:buClr>
                <a:srgbClr val="262626"/>
              </a:buClr>
              <a:buSzPts val="1800"/>
              <a:buFont typeface="Garamond"/>
              <a:buChar char="◦"/>
              <a:defRPr b="0" i="0" sz="1800" u="none" cap="none" strike="noStrike">
                <a:solidFill>
                  <a:schemeClr val="dk1"/>
                </a:solidFill>
                <a:latin typeface="Century Gothic"/>
                <a:ea typeface="Century Gothic"/>
                <a:cs typeface="Century Gothic"/>
                <a:sym typeface="Century Gothic"/>
              </a:defRPr>
            </a:lvl1pPr>
            <a:lvl2pPr indent="-330200" lvl="1" marL="914400" marR="0" rtl="1" algn="r">
              <a:lnSpc>
                <a:spcPct val="100000"/>
              </a:lnSpc>
              <a:spcBef>
                <a:spcPts val="500"/>
              </a:spcBef>
              <a:spcAft>
                <a:spcPts val="0"/>
              </a:spcAft>
              <a:buClr>
                <a:srgbClr val="262626"/>
              </a:buClr>
              <a:buSzPts val="1600"/>
              <a:buFont typeface="Garamond"/>
              <a:buChar char="◦"/>
              <a:defRPr b="0" i="0" sz="1600" u="none" cap="none" strike="noStrike">
                <a:solidFill>
                  <a:schemeClr val="dk1"/>
                </a:solidFill>
                <a:latin typeface="Century Gothic"/>
                <a:ea typeface="Century Gothic"/>
                <a:cs typeface="Century Gothic"/>
                <a:sym typeface="Century Gothic"/>
              </a:defRPr>
            </a:lvl2pPr>
            <a:lvl3pPr indent="-317500" lvl="2" marL="1371600" marR="0" rtl="1" algn="r">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1" algn="r">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1" algn="r">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1" algn="r">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1" algn="r">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1" algn="r">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1" algn="r">
              <a:lnSpc>
                <a:spcPct val="100000"/>
              </a:lnSpc>
              <a:spcBef>
                <a:spcPts val="500"/>
              </a:spcBef>
              <a:spcAft>
                <a:spcPts val="0"/>
              </a:spcAft>
              <a:buClr>
                <a:srgbClr val="262626"/>
              </a:buClr>
              <a:buSzPts val="1400"/>
              <a:buFont typeface="Garamond"/>
              <a:buChar char="◦"/>
              <a:defRPr b="0" i="0" sz="1400" u="none" cap="none" strike="noStrike">
                <a:solidFill>
                  <a:schemeClr val="dk1"/>
                </a:solidFill>
                <a:latin typeface="Century Gothic"/>
                <a:ea typeface="Century Gothic"/>
                <a:cs typeface="Century Gothic"/>
                <a:sym typeface="Century Gothic"/>
              </a:defRPr>
            </a:lvl9pPr>
          </a:lstStyle>
          <a:p/>
        </p:txBody>
      </p:sp>
      <p:sp>
        <p:nvSpPr>
          <p:cNvPr id="9" name="Google Shape;9;p1"/>
          <p:cNvSpPr txBox="1"/>
          <p:nvPr>
            <p:ph idx="10" type="dt"/>
          </p:nvPr>
        </p:nvSpPr>
        <p:spPr>
          <a:xfrm>
            <a:off x="274320" y="6307672"/>
            <a:ext cx="2743200" cy="27432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3F3F3F"/>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0" name="Google Shape;10;p1"/>
          <p:cNvSpPr txBox="1"/>
          <p:nvPr>
            <p:ph idx="11" type="ftr"/>
          </p:nvPr>
        </p:nvSpPr>
        <p:spPr>
          <a:xfrm>
            <a:off x="3489960" y="6307672"/>
            <a:ext cx="5212080" cy="27432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000" u="none" cap="none" strike="noStrike">
                <a:solidFill>
                  <a:srgbClr val="3F3F3F"/>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1" name="Google Shape;11;p1"/>
          <p:cNvSpPr txBox="1"/>
          <p:nvPr>
            <p:ph idx="12" type="sldNum"/>
          </p:nvPr>
        </p:nvSpPr>
        <p:spPr>
          <a:xfrm>
            <a:off x="10469880" y="6307672"/>
            <a:ext cx="1463040" cy="27432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3F3F3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3"/>
          <p:cNvSpPr txBox="1"/>
          <p:nvPr>
            <p:ph type="ctrTitle"/>
          </p:nvPr>
        </p:nvSpPr>
        <p:spPr>
          <a:xfrm>
            <a:off x="1561708" y="2091263"/>
            <a:ext cx="9068586" cy="2590800"/>
          </a:xfrm>
          <a:prstGeom prst="rect">
            <a:avLst/>
          </a:prstGeom>
          <a:noFill/>
          <a:ln>
            <a:noFill/>
          </a:ln>
        </p:spPr>
        <p:txBody>
          <a:bodyPr anchorCtr="0" anchor="ctr" bIns="45700" lIns="91425" spcFirstLastPara="1" rIns="91425" wrap="square" tIns="45700">
            <a:noAutofit/>
          </a:bodyPr>
          <a:lstStyle/>
          <a:p>
            <a:pPr indent="0" lvl="0" marL="0" rtl="1" algn="ctr">
              <a:lnSpc>
                <a:spcPct val="83000"/>
              </a:lnSpc>
              <a:spcBef>
                <a:spcPts val="0"/>
              </a:spcBef>
              <a:spcAft>
                <a:spcPts val="0"/>
              </a:spcAft>
              <a:buClr>
                <a:srgbClr val="487B78"/>
              </a:buClr>
              <a:buSzPts val="7200"/>
              <a:buFont typeface="Century Gothic"/>
              <a:buNone/>
            </a:pPr>
            <a:r>
              <a:rPr lang="iw-IL">
                <a:solidFill>
                  <a:srgbClr val="487B78"/>
                </a:solidFill>
              </a:rPr>
              <a:t>שופטים פרק ב'</a:t>
            </a:r>
            <a:endParaRPr/>
          </a:p>
        </p:txBody>
      </p:sp>
      <p:sp>
        <p:nvSpPr>
          <p:cNvPr id="107" name="Google Shape;107;p13"/>
          <p:cNvSpPr txBox="1"/>
          <p:nvPr>
            <p:ph idx="1" type="subTitle"/>
          </p:nvPr>
        </p:nvSpPr>
        <p:spPr>
          <a:xfrm>
            <a:off x="1562100" y="4682062"/>
            <a:ext cx="9070848" cy="457201"/>
          </a:xfrm>
          <a:prstGeom prst="rect">
            <a:avLst/>
          </a:prstGeom>
          <a:noFill/>
          <a:ln>
            <a:noFill/>
          </a:ln>
        </p:spPr>
        <p:txBody>
          <a:bodyPr anchorCtr="0" anchor="t" bIns="45700" lIns="91425" spcFirstLastPara="1" rIns="91425" wrap="square" tIns="45700">
            <a:normAutofit/>
          </a:bodyPr>
          <a:lstStyle/>
          <a:p>
            <a:pPr indent="0" lvl="0" marL="0" rtl="1" algn="ctr">
              <a:lnSpc>
                <a:spcPct val="100000"/>
              </a:lnSpc>
              <a:spcBef>
                <a:spcPts val="0"/>
              </a:spcBef>
              <a:spcAft>
                <a:spcPts val="0"/>
              </a:spcAft>
              <a:buSzPts val="16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487B78"/>
              </a:buClr>
              <a:buSzPts val="4800"/>
              <a:buFont typeface="Century Gothic"/>
              <a:buNone/>
            </a:pPr>
            <a:r>
              <a:rPr b="1" lang="iw-IL">
                <a:solidFill>
                  <a:srgbClr val="487B78"/>
                </a:solidFill>
              </a:rPr>
              <a:t>פרק ב' פסוקים ו'-י'</a:t>
            </a:r>
            <a:endParaRPr/>
          </a:p>
        </p:txBody>
      </p:sp>
      <p:sp>
        <p:nvSpPr>
          <p:cNvPr id="113" name="Google Shape;113;p1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1" algn="r">
              <a:lnSpc>
                <a:spcPct val="100000"/>
              </a:lnSpc>
              <a:spcBef>
                <a:spcPts val="0"/>
              </a:spcBef>
              <a:spcAft>
                <a:spcPts val="0"/>
              </a:spcAft>
              <a:buSzPts val="1800"/>
              <a:buChar char="◦"/>
            </a:pPr>
            <a:r>
              <a:rPr b="1" lang="iw-IL">
                <a:solidFill>
                  <a:srgbClr val="0070C0"/>
                </a:solidFill>
              </a:rPr>
              <a:t>(ו) </a:t>
            </a:r>
            <a:r>
              <a:rPr lang="iw-IL">
                <a:solidFill>
                  <a:srgbClr val="0070C0"/>
                </a:solidFill>
              </a:rPr>
              <a:t>וַיְשַׁלַּ֥ח יְהוֹשֻׁ֖עַ אֶת־הָעָ֑ם וַיֵּלְכ֧וּ בְנֵֽי־יִשְׂרָאֵ֛ל אִ֥ישׁ לְנַחֲלָת֖וֹ לָרֶ֥שֶׁת אֶת־הָאָֽרֶץ׃ </a:t>
            </a:r>
            <a:endParaRPr/>
          </a:p>
          <a:p>
            <a:pPr indent="-182880" lvl="0" marL="182880" rtl="1" algn="r">
              <a:lnSpc>
                <a:spcPct val="100000"/>
              </a:lnSpc>
              <a:spcBef>
                <a:spcPts val="900"/>
              </a:spcBef>
              <a:spcAft>
                <a:spcPts val="0"/>
              </a:spcAft>
              <a:buSzPts val="1800"/>
              <a:buChar char="◦"/>
            </a:pPr>
            <a:r>
              <a:rPr b="1" lang="iw-IL">
                <a:solidFill>
                  <a:srgbClr val="0070C0"/>
                </a:solidFill>
              </a:rPr>
              <a:t>(ז) וַיַּעַבְד֤וּ הָעָם֙ אֶת־יְהוָ֔ה כֹּ֖ל יְמֵ֣י יְהוֹשֻׁ֑עַ וְכֹ֣ל ׀ יְמֵ֣י הַזְּקֵנִ֗ים אֲשֶׁ֨ר הֶאֱרִ֤יכוּ יָמִים֙ אַחֲרֵ֣י יְהוֹשׁ֔וּעַ אֲשֶׁ֣ר רָא֗וּ אֵ֣ת כָּל־מַעֲשֵׂ֤ה יְהוָה֙ הַגָּד֔וֹל אֲשֶׁ֥ר עָשָׂ֖ה לְיִשְׂרָאֵֽל׃ </a:t>
            </a:r>
            <a:endParaRPr/>
          </a:p>
          <a:p>
            <a:pPr indent="-182880" lvl="0" marL="182880" rtl="1" algn="r">
              <a:lnSpc>
                <a:spcPct val="100000"/>
              </a:lnSpc>
              <a:spcBef>
                <a:spcPts val="900"/>
              </a:spcBef>
              <a:spcAft>
                <a:spcPts val="0"/>
              </a:spcAft>
              <a:buSzPts val="1800"/>
              <a:buChar char="◦"/>
            </a:pPr>
            <a:r>
              <a:rPr b="1" lang="iw-IL">
                <a:solidFill>
                  <a:srgbClr val="0070C0"/>
                </a:solidFill>
              </a:rPr>
              <a:t>(ח) </a:t>
            </a:r>
            <a:r>
              <a:rPr lang="iw-IL">
                <a:solidFill>
                  <a:srgbClr val="0070C0"/>
                </a:solidFill>
              </a:rPr>
              <a:t>וַיָּ֛מָת יְהוֹשֻׁ֥עַ בִּן־נ֖וּן עֶ֣בֶד יְהוָ֑ה בֶּן־מֵאָ֥ה וָעֶ֖שֶׂר שָׁנִֽים׃ </a:t>
            </a:r>
            <a:endParaRPr/>
          </a:p>
          <a:p>
            <a:pPr indent="-182880" lvl="0" marL="182880" rtl="1" algn="r">
              <a:lnSpc>
                <a:spcPct val="100000"/>
              </a:lnSpc>
              <a:spcBef>
                <a:spcPts val="900"/>
              </a:spcBef>
              <a:spcAft>
                <a:spcPts val="0"/>
              </a:spcAft>
              <a:buSzPts val="1800"/>
              <a:buChar char="◦"/>
            </a:pPr>
            <a:r>
              <a:rPr b="1" lang="iw-IL">
                <a:solidFill>
                  <a:srgbClr val="0070C0"/>
                </a:solidFill>
              </a:rPr>
              <a:t>(ט) </a:t>
            </a:r>
            <a:r>
              <a:rPr lang="iw-IL">
                <a:solidFill>
                  <a:srgbClr val="0070C0"/>
                </a:solidFill>
              </a:rPr>
              <a:t>וַיִּקְבְּר֤וּ אוֹתוֹ֙ בִּגְב֣וּל נַחֲלָת֔וֹ בְּתִמְנַת־חֶ֖רֶס בְּהַ֣ר אֶפְרָ֑יִם מִצְּפ֖וֹן לְהַר־גָּֽעַשׁ׃ </a:t>
            </a:r>
            <a:endParaRPr/>
          </a:p>
          <a:p>
            <a:pPr indent="-182880" lvl="0" marL="182880" rtl="1" algn="r">
              <a:lnSpc>
                <a:spcPct val="100000"/>
              </a:lnSpc>
              <a:spcBef>
                <a:spcPts val="900"/>
              </a:spcBef>
              <a:spcAft>
                <a:spcPts val="0"/>
              </a:spcAft>
              <a:buSzPts val="1800"/>
              <a:buChar char="◦"/>
            </a:pPr>
            <a:r>
              <a:rPr b="1" lang="iw-IL">
                <a:solidFill>
                  <a:srgbClr val="0070C0"/>
                </a:solidFill>
              </a:rPr>
              <a:t>(י) </a:t>
            </a:r>
            <a:r>
              <a:rPr lang="iw-IL">
                <a:solidFill>
                  <a:srgbClr val="0070C0"/>
                </a:solidFill>
              </a:rPr>
              <a:t>וְגַם֙ כָּל־הַדּ֣וֹר הַה֔וּא נֶאֶסְפ֖וּ אֶל־אֲבוֹתָ֑יו </a:t>
            </a:r>
            <a:r>
              <a:rPr b="1" lang="iw-IL">
                <a:solidFill>
                  <a:srgbClr val="0070C0"/>
                </a:solidFill>
              </a:rPr>
              <a:t>וַיָּקָם֩ דּ֨וֹר אַחֵ֜ר אַחֲרֵיהֶ֗ם אֲשֶׁ֤ר לֹא־יָֽדְעוּ֙ אֶת־יְהוָ֔ה וְגַם֙ אֶת־הַֽמַּעֲשֶׂ֔ה אֲשֶׁ֥ר עָשָׂ֖ה לְיִשְׂרָאֵֽל׃</a:t>
            </a:r>
            <a:endParaRPr/>
          </a:p>
          <a:p>
            <a:pPr indent="-68579" lvl="0" marL="182880" rtl="1" algn="r">
              <a:lnSpc>
                <a:spcPct val="100000"/>
              </a:lnSpc>
              <a:spcBef>
                <a:spcPts val="900"/>
              </a:spcBef>
              <a:spcAft>
                <a:spcPts val="0"/>
              </a:spcAft>
              <a:buSzPts val="1800"/>
              <a:buNone/>
            </a:pPr>
            <a:r>
              <a:t/>
            </a:r>
            <a:endParaRPr b="1"/>
          </a:p>
          <a:p>
            <a:pPr indent="-182880" lvl="0" marL="182880" rtl="1" algn="r">
              <a:lnSpc>
                <a:spcPct val="100000"/>
              </a:lnSpc>
              <a:spcBef>
                <a:spcPts val="900"/>
              </a:spcBef>
              <a:spcAft>
                <a:spcPts val="0"/>
              </a:spcAft>
              <a:buSzPts val="1800"/>
              <a:buChar char="◦"/>
            </a:pPr>
            <a:r>
              <a:rPr lang="iw-IL">
                <a:solidFill>
                  <a:srgbClr val="0070C0"/>
                </a:solidFill>
              </a:rPr>
              <a:t>* חזרה על הנאמר בסוף ספר יהושע</a:t>
            </a:r>
            <a:endParaRPr/>
          </a:p>
          <a:p>
            <a:pPr indent="-182880" lvl="0" marL="182880" rtl="1" algn="r">
              <a:lnSpc>
                <a:spcPct val="100000"/>
              </a:lnSpc>
              <a:spcBef>
                <a:spcPts val="900"/>
              </a:spcBef>
              <a:spcAft>
                <a:spcPts val="0"/>
              </a:spcAft>
              <a:buSzPts val="1800"/>
              <a:buChar char="◦"/>
            </a:pPr>
            <a:r>
              <a:rPr lang="iw-IL">
                <a:solidFill>
                  <a:srgbClr val="0070C0"/>
                </a:solidFill>
              </a:rPr>
              <a:t>* השינוי שחל בדור החדש שגר בארץ</a:t>
            </a:r>
            <a:endParaRPr/>
          </a:p>
          <a:p>
            <a:pPr indent="-68579" lvl="0" marL="182880" rtl="1" algn="r">
              <a:lnSpc>
                <a:spcPct val="100000"/>
              </a:lnSpc>
              <a:spcBef>
                <a:spcPts val="900"/>
              </a:spcBef>
              <a:spcAft>
                <a:spcPts val="0"/>
              </a:spcAft>
              <a:buSzPts val="18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5"/>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1D9AA1"/>
              </a:buClr>
              <a:buSzPts val="4800"/>
              <a:buFont typeface="Century Gothic"/>
              <a:buNone/>
            </a:pPr>
            <a:r>
              <a:rPr b="1" lang="iw-IL">
                <a:solidFill>
                  <a:srgbClr val="1D9AA1"/>
                </a:solidFill>
              </a:rPr>
              <a:t>סדר ההנהגה מבחינה היסטורית:</a:t>
            </a:r>
            <a:endParaRPr/>
          </a:p>
        </p:txBody>
      </p:sp>
      <p:sp>
        <p:nvSpPr>
          <p:cNvPr id="119" name="Google Shape;119;p15"/>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182880" lvl="0" marL="182880" rtl="1" algn="r">
              <a:lnSpc>
                <a:spcPct val="100000"/>
              </a:lnSpc>
              <a:spcBef>
                <a:spcPts val="0"/>
              </a:spcBef>
              <a:spcAft>
                <a:spcPts val="0"/>
              </a:spcAft>
              <a:buSzPts val="1800"/>
              <a:buChar char="◦"/>
            </a:pPr>
            <a:r>
              <a:rPr lang="iw-IL">
                <a:solidFill>
                  <a:srgbClr val="0070C0"/>
                </a:solidFill>
              </a:rPr>
              <a:t>"פס' יא': ויעשו בנ"י את הרע בעיני ה' ויעבדו את הבעלים ויעזבו את ה' אלוקי אבותם המוציא אותם מארץ מצרים וילכו אחרי אלוקים אחרים מאלוקי העמים אשר סביבותיהם וישתחוו להם ויכעיסו את ה' </a:t>
            </a:r>
            <a:endParaRPr>
              <a:solidFill>
                <a:srgbClr val="0070C0"/>
              </a:solidFill>
            </a:endParaRPr>
          </a:p>
          <a:p>
            <a:pPr indent="-182880" lvl="0" marL="182880" rtl="1" algn="r">
              <a:lnSpc>
                <a:spcPct val="100000"/>
              </a:lnSpc>
              <a:spcBef>
                <a:spcPts val="0"/>
              </a:spcBef>
              <a:spcAft>
                <a:spcPts val="0"/>
              </a:spcAft>
              <a:buClr>
                <a:srgbClr val="0070C0"/>
              </a:buClr>
              <a:buSzPts val="1800"/>
              <a:buChar char="◦"/>
            </a:pPr>
            <a:r>
              <a:rPr lang="iw-IL">
                <a:solidFill>
                  <a:srgbClr val="0070C0"/>
                </a:solidFill>
              </a:rPr>
              <a:t>ויעזבו את ה' ויעבדו לבעל ולעשתרות.</a:t>
            </a:r>
            <a:endParaRPr>
              <a:solidFill>
                <a:srgbClr val="0070C0"/>
              </a:solidFill>
            </a:endParaRPr>
          </a:p>
          <a:p>
            <a:pPr indent="0" lvl="0" marL="0" rtl="1" algn="r">
              <a:lnSpc>
                <a:spcPct val="100000"/>
              </a:lnSpc>
              <a:spcBef>
                <a:spcPts val="0"/>
              </a:spcBef>
              <a:spcAft>
                <a:spcPts val="0"/>
              </a:spcAft>
              <a:buSzPts val="1800"/>
              <a:buNone/>
            </a:pPr>
            <a:r>
              <a:t/>
            </a:r>
            <a:endParaRPr>
              <a:solidFill>
                <a:srgbClr val="0070C0"/>
              </a:solidFill>
            </a:endParaRPr>
          </a:p>
          <a:p>
            <a:pPr indent="0" lvl="0" marL="0" rtl="1" algn="r">
              <a:lnSpc>
                <a:spcPct val="100000"/>
              </a:lnSpc>
              <a:spcBef>
                <a:spcPts val="0"/>
              </a:spcBef>
              <a:spcAft>
                <a:spcPts val="0"/>
              </a:spcAft>
              <a:buSzPts val="1800"/>
              <a:buNone/>
            </a:pPr>
            <a:r>
              <a:t/>
            </a:r>
            <a:endParaRPr>
              <a:solidFill>
                <a:srgbClr val="0070C0"/>
              </a:solidFill>
            </a:endParaRPr>
          </a:p>
          <a:p>
            <a:pPr indent="0" lvl="0" marL="0" rtl="1" algn="r">
              <a:lnSpc>
                <a:spcPct val="100000"/>
              </a:lnSpc>
              <a:spcBef>
                <a:spcPts val="0"/>
              </a:spcBef>
              <a:spcAft>
                <a:spcPts val="0"/>
              </a:spcAft>
              <a:buSzPts val="1800"/>
              <a:buNone/>
            </a:pPr>
            <a:r>
              <a:t/>
            </a:r>
            <a:endParaRPr>
              <a:solidFill>
                <a:srgbClr val="0070C0"/>
              </a:solidFill>
            </a:endParaRPr>
          </a:p>
          <a:p>
            <a:pPr indent="0" lvl="0" marL="0" rtl="1" algn="r">
              <a:lnSpc>
                <a:spcPct val="100000"/>
              </a:lnSpc>
              <a:spcBef>
                <a:spcPts val="0"/>
              </a:spcBef>
              <a:spcAft>
                <a:spcPts val="0"/>
              </a:spcAft>
              <a:buSzPts val="1800"/>
              <a:buNone/>
            </a:pPr>
            <a:r>
              <a:t/>
            </a:r>
            <a:endParaRPr>
              <a:solidFill>
                <a:srgbClr val="0070C0"/>
              </a:solidFill>
            </a:endParaRPr>
          </a:p>
          <a:p>
            <a:pPr indent="0" lvl="0" marL="0" rtl="1" algn="r">
              <a:lnSpc>
                <a:spcPct val="100000"/>
              </a:lnSpc>
              <a:spcBef>
                <a:spcPts val="0"/>
              </a:spcBef>
              <a:spcAft>
                <a:spcPts val="0"/>
              </a:spcAft>
              <a:buSzPts val="1800"/>
              <a:buNone/>
            </a:pPr>
            <a:r>
              <a:t/>
            </a:r>
            <a:endParaRPr>
              <a:solidFill>
                <a:srgbClr val="0070C0"/>
              </a:solidFill>
            </a:endParaRPr>
          </a:p>
          <a:p>
            <a:pPr indent="0" lvl="0" marL="0" rtl="1" algn="r">
              <a:lnSpc>
                <a:spcPct val="100000"/>
              </a:lnSpc>
              <a:spcBef>
                <a:spcPts val="0"/>
              </a:spcBef>
              <a:spcAft>
                <a:spcPts val="0"/>
              </a:spcAft>
              <a:buSzPts val="1800"/>
              <a:buNone/>
            </a:pPr>
            <a:r>
              <a:t/>
            </a:r>
            <a:endParaRPr>
              <a:solidFill>
                <a:srgbClr val="0070C0"/>
              </a:solidFill>
            </a:endParaRPr>
          </a:p>
          <a:p>
            <a:pPr indent="0" lvl="0" marL="0" rtl="1" algn="r">
              <a:lnSpc>
                <a:spcPct val="100000"/>
              </a:lnSpc>
              <a:spcBef>
                <a:spcPts val="900"/>
              </a:spcBef>
              <a:spcAft>
                <a:spcPts val="0"/>
              </a:spcAft>
              <a:buSzPts val="1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6"/>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487B78"/>
              </a:buClr>
              <a:buSzPts val="4800"/>
              <a:buFont typeface="Century Gothic"/>
              <a:buNone/>
            </a:pPr>
            <a:r>
              <a:rPr b="1" lang="iw-IL">
                <a:solidFill>
                  <a:srgbClr val="487B78"/>
                </a:solidFill>
              </a:rPr>
              <a:t>במה מתאפיינת תקופת השופטים?</a:t>
            </a:r>
            <a:endParaRPr/>
          </a:p>
        </p:txBody>
      </p:sp>
      <p:sp>
        <p:nvSpPr>
          <p:cNvPr id="125" name="Google Shape;125;p16"/>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182880" rtl="1" algn="ctr">
              <a:lnSpc>
                <a:spcPct val="100000"/>
              </a:lnSpc>
              <a:spcBef>
                <a:spcPts val="900"/>
              </a:spcBef>
              <a:spcAft>
                <a:spcPts val="0"/>
              </a:spcAft>
              <a:buSzPts val="1800"/>
              <a:buNone/>
            </a:pPr>
            <a:r>
              <a:rPr lang="iw-IL">
                <a:solidFill>
                  <a:srgbClr val="0070C0"/>
                </a:solidFill>
              </a:rPr>
              <a:t>מה יקרה?</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7"/>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1800"/>
              <a:buNone/>
            </a:pPr>
            <a:r>
              <a:t/>
            </a:r>
            <a:endParaRPr/>
          </a:p>
        </p:txBody>
      </p:sp>
      <p:sp>
        <p:nvSpPr>
          <p:cNvPr id="131" name="Google Shape;131;p17"/>
          <p:cNvSpPr txBox="1"/>
          <p:nvPr>
            <p:ph idx="1" type="body"/>
          </p:nvPr>
        </p:nvSpPr>
        <p:spPr>
          <a:xfrm>
            <a:off x="1066800" y="2103120"/>
            <a:ext cx="10058400" cy="3931800"/>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900"/>
              </a:spcBef>
              <a:spcAft>
                <a:spcPts val="0"/>
              </a:spcAft>
              <a:buSzPts val="1800"/>
              <a:buNone/>
            </a:pPr>
            <a:r>
              <a:rPr lang="iw-IL"/>
              <a:t>פס' י"ד</a:t>
            </a:r>
            <a:endParaRPr/>
          </a:p>
          <a:p>
            <a:pPr indent="0" lvl="0" marL="0" rtl="1" algn="r">
              <a:lnSpc>
                <a:spcPct val="100000"/>
              </a:lnSpc>
              <a:spcBef>
                <a:spcPts val="900"/>
              </a:spcBef>
              <a:spcAft>
                <a:spcPts val="0"/>
              </a:spcAft>
              <a:buSzPts val="1800"/>
              <a:buNone/>
            </a:pPr>
            <a:r>
              <a:rPr lang="iw-IL"/>
              <a:t>ויחר אף ה' בישראל ויתנם ביד שוסים וישוסו אותם וימכרם ביד אויביהם מסביב ולא יכלו עוד לעמוד לפני אויביהם.</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8"/>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1800"/>
              <a:buNone/>
            </a:pPr>
            <a:r>
              <a:t/>
            </a:r>
            <a:endParaRPr/>
          </a:p>
        </p:txBody>
      </p:sp>
      <p:sp>
        <p:nvSpPr>
          <p:cNvPr id="137" name="Google Shape;137;p18"/>
          <p:cNvSpPr txBox="1"/>
          <p:nvPr>
            <p:ph idx="1" type="body"/>
          </p:nvPr>
        </p:nvSpPr>
        <p:spPr>
          <a:xfrm>
            <a:off x="1066800" y="2103120"/>
            <a:ext cx="10058400" cy="3931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900"/>
              </a:spcBef>
              <a:spcAft>
                <a:spcPts val="0"/>
              </a:spcAft>
              <a:buSzPts val="1800"/>
              <a:buNone/>
            </a:pPr>
            <a:r>
              <a:t/>
            </a:r>
            <a:endParaRPr/>
          </a:p>
          <a:p>
            <a:pPr indent="0" lvl="0" marL="0" rtl="1" algn="r">
              <a:lnSpc>
                <a:spcPct val="100000"/>
              </a:lnSpc>
              <a:spcBef>
                <a:spcPts val="900"/>
              </a:spcBef>
              <a:spcAft>
                <a:spcPts val="0"/>
              </a:spcAft>
              <a:buSzPts val="1800"/>
              <a:buNone/>
            </a:pPr>
            <a:r>
              <a:rPr lang="iw-IL"/>
              <a:t>מה יקרה?</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9"/>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1800"/>
              <a:buNone/>
            </a:pPr>
            <a:r>
              <a:t/>
            </a:r>
            <a:endParaRPr/>
          </a:p>
        </p:txBody>
      </p:sp>
      <p:sp>
        <p:nvSpPr>
          <p:cNvPr id="143" name="Google Shape;143;p19"/>
          <p:cNvSpPr txBox="1"/>
          <p:nvPr>
            <p:ph idx="1" type="body"/>
          </p:nvPr>
        </p:nvSpPr>
        <p:spPr>
          <a:xfrm>
            <a:off x="1066800" y="2103120"/>
            <a:ext cx="10058400" cy="3931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900"/>
              </a:spcBef>
              <a:spcAft>
                <a:spcPts val="0"/>
              </a:spcAft>
              <a:buSzPts val="1800"/>
              <a:buNone/>
            </a:pPr>
            <a:r>
              <a:t/>
            </a:r>
            <a:endParaRPr/>
          </a:p>
          <a:p>
            <a:pPr indent="0" lvl="0" marL="0" rtl="1" algn="r">
              <a:lnSpc>
                <a:spcPct val="100000"/>
              </a:lnSpc>
              <a:spcBef>
                <a:spcPts val="900"/>
              </a:spcBef>
              <a:spcAft>
                <a:spcPts val="0"/>
              </a:spcAft>
              <a:buSzPts val="1800"/>
              <a:buNone/>
            </a:pPr>
            <a:r>
              <a:rPr lang="iw-IL"/>
              <a:t>פס' ט"ו: ויצר להם מאוד</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0"/>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1800"/>
              <a:buNone/>
            </a:pPr>
            <a:r>
              <a:t/>
            </a:r>
            <a:endParaRPr/>
          </a:p>
        </p:txBody>
      </p:sp>
      <p:sp>
        <p:nvSpPr>
          <p:cNvPr id="149" name="Google Shape;149;p20"/>
          <p:cNvSpPr txBox="1"/>
          <p:nvPr>
            <p:ph idx="1" type="body"/>
          </p:nvPr>
        </p:nvSpPr>
        <p:spPr>
          <a:xfrm>
            <a:off x="1066800" y="2103120"/>
            <a:ext cx="10058400" cy="3931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900"/>
              </a:spcBef>
              <a:spcAft>
                <a:spcPts val="0"/>
              </a:spcAft>
              <a:buSzPts val="1800"/>
              <a:buNone/>
            </a:pPr>
            <a:r>
              <a:t/>
            </a:r>
            <a:endParaRPr/>
          </a:p>
          <a:p>
            <a:pPr indent="0" lvl="0" marL="0" rtl="0" algn="l">
              <a:lnSpc>
                <a:spcPct val="100000"/>
              </a:lnSpc>
              <a:spcBef>
                <a:spcPts val="900"/>
              </a:spcBef>
              <a:spcAft>
                <a:spcPts val="0"/>
              </a:spcAft>
              <a:buSzPts val="1800"/>
              <a:buNone/>
            </a:pPr>
            <a:r>
              <a:t/>
            </a:r>
            <a:endParaRPr/>
          </a:p>
          <a:p>
            <a:pPr indent="0" lvl="0" marL="0" rtl="1" algn="r">
              <a:lnSpc>
                <a:spcPct val="100000"/>
              </a:lnSpc>
              <a:spcBef>
                <a:spcPts val="900"/>
              </a:spcBef>
              <a:spcAft>
                <a:spcPts val="0"/>
              </a:spcAft>
              <a:buSzPts val="1800"/>
              <a:buNone/>
            </a:pPr>
            <a:r>
              <a:rPr lang="iw-IL"/>
              <a:t>מה יקרה?</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1"/>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1800"/>
              <a:buNone/>
            </a:pPr>
            <a:r>
              <a:t/>
            </a:r>
            <a:endParaRPr/>
          </a:p>
        </p:txBody>
      </p:sp>
      <p:sp>
        <p:nvSpPr>
          <p:cNvPr id="155" name="Google Shape;155;p21"/>
          <p:cNvSpPr txBox="1"/>
          <p:nvPr>
            <p:ph idx="1" type="body"/>
          </p:nvPr>
        </p:nvSpPr>
        <p:spPr>
          <a:xfrm>
            <a:off x="1066800" y="2103120"/>
            <a:ext cx="10058400" cy="3931800"/>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900"/>
              </a:spcBef>
              <a:spcAft>
                <a:spcPts val="0"/>
              </a:spcAft>
              <a:buSzPts val="1800"/>
              <a:buNone/>
            </a:pPr>
            <a:r>
              <a:rPr lang="iw-IL"/>
              <a:t>פס'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2"/>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487B78"/>
              </a:buClr>
              <a:buSzPts val="4800"/>
              <a:buFont typeface="Century Gothic"/>
              <a:buNone/>
            </a:pPr>
            <a:r>
              <a:rPr b="1" lang="iw-IL">
                <a:solidFill>
                  <a:srgbClr val="487B78"/>
                </a:solidFill>
              </a:rPr>
              <a:t>מעגל החטא והעונש</a:t>
            </a:r>
            <a:endParaRPr/>
          </a:p>
        </p:txBody>
      </p:sp>
      <p:pic>
        <p:nvPicPr>
          <p:cNvPr id="161" name="Google Shape;161;p22"/>
          <p:cNvPicPr preferRelativeResize="0"/>
          <p:nvPr>
            <p:ph idx="1" type="body"/>
          </p:nvPr>
        </p:nvPicPr>
        <p:blipFill rotWithShape="1">
          <a:blip r:embed="rId3">
            <a:alphaModFix/>
          </a:blip>
          <a:srcRect b="0" l="0" r="0" t="0"/>
          <a:stretch/>
        </p:blipFill>
        <p:spPr>
          <a:xfrm>
            <a:off x="2776451" y="1795550"/>
            <a:ext cx="7390014" cy="458031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3"/>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487B78"/>
              </a:buClr>
              <a:buSzPts val="4320"/>
              <a:buFont typeface="Century Gothic"/>
              <a:buNone/>
            </a:pPr>
            <a:r>
              <a:rPr b="1" lang="iw-IL" sz="4320">
                <a:solidFill>
                  <a:srgbClr val="487B78"/>
                </a:solidFill>
              </a:rPr>
              <a:t>מה השאלות העולות מהסתכלות במעגל הזה?</a:t>
            </a:r>
            <a:endParaRPr/>
          </a:p>
        </p:txBody>
      </p:sp>
      <p:sp>
        <p:nvSpPr>
          <p:cNvPr id="167" name="Google Shape;167;p23"/>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0" lvl="0" marL="182880" rtl="1" algn="ctr">
              <a:lnSpc>
                <a:spcPct val="100000"/>
              </a:lnSpc>
              <a:spcBef>
                <a:spcPts val="0"/>
              </a:spcBef>
              <a:spcAft>
                <a:spcPts val="0"/>
              </a:spcAft>
              <a:buSzPts val="3200"/>
              <a:buNone/>
            </a:pPr>
            <a:r>
              <a:t/>
            </a:r>
            <a:endParaRPr sz="3200">
              <a:solidFill>
                <a:srgbClr val="0070C0"/>
              </a:solidFill>
            </a:endParaRPr>
          </a:p>
          <a:p>
            <a:pPr indent="-182880" lvl="0" marL="182880" rtl="1" algn="ctr">
              <a:lnSpc>
                <a:spcPct val="100000"/>
              </a:lnSpc>
              <a:spcBef>
                <a:spcPts val="900"/>
              </a:spcBef>
              <a:spcAft>
                <a:spcPts val="0"/>
              </a:spcAft>
              <a:buSzPts val="3200"/>
              <a:buChar char="◦"/>
            </a:pPr>
            <a:r>
              <a:rPr lang="iw-IL" sz="3200">
                <a:solidFill>
                  <a:srgbClr val="0070C0"/>
                </a:solidFill>
              </a:rPr>
              <a:t>למה </a:t>
            </a:r>
            <a:r>
              <a:rPr b="1" lang="iw-IL" sz="3200">
                <a:solidFill>
                  <a:srgbClr val="0070C0"/>
                </a:solidFill>
              </a:rPr>
              <a:t>בנ"י </a:t>
            </a:r>
            <a:r>
              <a:rPr lang="iw-IL" sz="3200">
                <a:solidFill>
                  <a:srgbClr val="0070C0"/>
                </a:solidFill>
              </a:rPr>
              <a:t>לא לומדים לקח? </a:t>
            </a:r>
            <a:endParaRPr/>
          </a:p>
          <a:p>
            <a:pPr indent="-182880" lvl="0" marL="182880" rtl="1" algn="ctr">
              <a:lnSpc>
                <a:spcPct val="100000"/>
              </a:lnSpc>
              <a:spcBef>
                <a:spcPts val="900"/>
              </a:spcBef>
              <a:spcAft>
                <a:spcPts val="0"/>
              </a:spcAft>
              <a:buSzPts val="3200"/>
              <a:buChar char="◦"/>
            </a:pPr>
            <a:r>
              <a:rPr lang="iw-IL" sz="3200">
                <a:solidFill>
                  <a:srgbClr val="0070C0"/>
                </a:solidFill>
              </a:rPr>
              <a:t>למה </a:t>
            </a:r>
            <a:r>
              <a:rPr b="1" lang="iw-IL" sz="3200">
                <a:solidFill>
                  <a:srgbClr val="0070C0"/>
                </a:solidFill>
              </a:rPr>
              <a:t>ה' </a:t>
            </a:r>
            <a:r>
              <a:rPr lang="iw-IL" sz="3200">
                <a:solidFill>
                  <a:srgbClr val="0070C0"/>
                </a:solidFill>
              </a:rPr>
              <a:t>מוסיף להושיע אותם?</a:t>
            </a:r>
            <a:endParaRPr/>
          </a:p>
          <a:p>
            <a:pPr indent="-182880" lvl="0" marL="182880" rtl="1" algn="ctr">
              <a:lnSpc>
                <a:spcPct val="100000"/>
              </a:lnSpc>
              <a:spcBef>
                <a:spcPts val="900"/>
              </a:spcBef>
              <a:spcAft>
                <a:spcPts val="0"/>
              </a:spcAft>
              <a:buSzPts val="3200"/>
              <a:buChar char="◦"/>
            </a:pPr>
            <a:r>
              <a:rPr lang="iw-IL" sz="3200">
                <a:solidFill>
                  <a:srgbClr val="0070C0"/>
                </a:solidFill>
              </a:rPr>
              <a:t>האם לאורך כל ספר שופטים המעגל הזה נמצא במלואו?</a:t>
            </a:r>
            <a:endParaRPr/>
          </a:p>
          <a:p>
            <a:pPr indent="-68579" lvl="0" marL="182880" rtl="1" algn="r">
              <a:lnSpc>
                <a:spcPct val="100000"/>
              </a:lnSpc>
              <a:spcBef>
                <a:spcPts val="900"/>
              </a:spcBef>
              <a:spcAft>
                <a:spcPts val="0"/>
              </a:spcAft>
              <a:buSzPts val="18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4"/>
          <p:cNvSpPr txBox="1"/>
          <p:nvPr>
            <p:ph type="title"/>
          </p:nvPr>
        </p:nvSpPr>
        <p:spPr>
          <a:xfrm>
            <a:off x="1066800" y="642594"/>
            <a:ext cx="10058400" cy="1371600"/>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487B78"/>
              </a:buClr>
              <a:buSzPts val="4800"/>
              <a:buFont typeface="Century Gothic"/>
              <a:buNone/>
            </a:pPr>
            <a:r>
              <a:rPr b="1" lang="iw-IL">
                <a:solidFill>
                  <a:srgbClr val="487B78"/>
                </a:solidFill>
              </a:rPr>
              <a:t>לסיכום -</a:t>
            </a:r>
            <a:r>
              <a:rPr lang="iw-IL"/>
              <a:t> </a:t>
            </a:r>
            <a:endParaRPr/>
          </a:p>
        </p:txBody>
      </p:sp>
      <p:sp>
        <p:nvSpPr>
          <p:cNvPr id="173" name="Google Shape;173;p24"/>
          <p:cNvSpPr txBox="1"/>
          <p:nvPr>
            <p:ph idx="1" type="body"/>
          </p:nvPr>
        </p:nvSpPr>
        <p:spPr>
          <a:xfrm>
            <a:off x="1066800" y="2103120"/>
            <a:ext cx="10058400" cy="3931920"/>
          </a:xfrm>
          <a:prstGeom prst="rect">
            <a:avLst/>
          </a:prstGeom>
          <a:noFill/>
          <a:ln>
            <a:noFill/>
          </a:ln>
        </p:spPr>
        <p:txBody>
          <a:bodyPr anchorCtr="0" anchor="t" bIns="45700" lIns="91425" spcFirstLastPara="1" rIns="91425" wrap="square" tIns="45700">
            <a:normAutofit/>
          </a:bodyPr>
          <a:lstStyle/>
          <a:p>
            <a:pPr indent="-68579" lvl="0" marL="182880" rtl="1" algn="ctr">
              <a:lnSpc>
                <a:spcPct val="100000"/>
              </a:lnSpc>
              <a:spcBef>
                <a:spcPts val="0"/>
              </a:spcBef>
              <a:spcAft>
                <a:spcPts val="0"/>
              </a:spcAft>
              <a:buSzPts val="1800"/>
              <a:buNone/>
            </a:pPr>
            <a:r>
              <a:t/>
            </a:r>
            <a:endParaRPr>
              <a:solidFill>
                <a:srgbClr val="0070C0"/>
              </a:solidFill>
            </a:endParaRPr>
          </a:p>
          <a:p>
            <a:pPr indent="-182880" lvl="0" marL="182880" rtl="1" algn="ctr">
              <a:lnSpc>
                <a:spcPct val="100000"/>
              </a:lnSpc>
              <a:spcBef>
                <a:spcPts val="900"/>
              </a:spcBef>
              <a:spcAft>
                <a:spcPts val="0"/>
              </a:spcAft>
              <a:buSzPts val="1800"/>
              <a:buChar char="◦"/>
            </a:pPr>
            <a:r>
              <a:rPr lang="iw-IL">
                <a:solidFill>
                  <a:srgbClr val="0070C0"/>
                </a:solidFill>
              </a:rPr>
              <a:t>לאחר מותו של יהושע, ממשיכים הזקנים את הננהגה לתקופה קצרה</a:t>
            </a:r>
            <a:endParaRPr/>
          </a:p>
          <a:p>
            <a:pPr indent="-182880" lvl="0" marL="182880" rtl="1" algn="ctr">
              <a:lnSpc>
                <a:spcPct val="100000"/>
              </a:lnSpc>
              <a:spcBef>
                <a:spcPts val="900"/>
              </a:spcBef>
              <a:spcAft>
                <a:spcPts val="0"/>
              </a:spcAft>
              <a:buSzPts val="1800"/>
              <a:buChar char="◦"/>
            </a:pPr>
            <a:r>
              <a:rPr lang="iw-IL">
                <a:solidFill>
                  <a:srgbClr val="0070C0"/>
                </a:solidFill>
              </a:rPr>
              <a:t>הדור החדש – שוכח את חסדי ה' והולך בדרך רעה</a:t>
            </a:r>
            <a:endParaRPr/>
          </a:p>
          <a:p>
            <a:pPr indent="-182880" lvl="0" marL="182880" rtl="1" algn="ctr">
              <a:lnSpc>
                <a:spcPct val="100000"/>
              </a:lnSpc>
              <a:spcBef>
                <a:spcPts val="900"/>
              </a:spcBef>
              <a:spcAft>
                <a:spcPts val="0"/>
              </a:spcAft>
              <a:buSzPts val="1800"/>
              <a:buChar char="◦"/>
            </a:pPr>
            <a:r>
              <a:rPr lang="iw-IL">
                <a:solidFill>
                  <a:srgbClr val="0070C0"/>
                </a:solidFill>
              </a:rPr>
              <a:t>בספר שופטים אין מנהיג אחד שמוביל את העם כולו</a:t>
            </a:r>
            <a:endParaRPr/>
          </a:p>
          <a:p>
            <a:pPr indent="-182880" lvl="0" marL="182880" rtl="1" algn="ctr">
              <a:lnSpc>
                <a:spcPct val="100000"/>
              </a:lnSpc>
              <a:spcBef>
                <a:spcPts val="900"/>
              </a:spcBef>
              <a:spcAft>
                <a:spcPts val="0"/>
              </a:spcAft>
              <a:buSzPts val="1800"/>
              <a:buChar char="◦"/>
            </a:pPr>
            <a:r>
              <a:rPr lang="iw-IL">
                <a:solidFill>
                  <a:srgbClr val="0070C0"/>
                </a:solidFill>
              </a:rPr>
              <a:t>ספר שופטים מתאפיין בחוסר יציבות: רוחני, בטחוני ומוסרי</a:t>
            </a:r>
            <a:endParaRPr/>
          </a:p>
          <a:p>
            <a:pPr indent="-182880" lvl="0" marL="182880" rtl="1" algn="ctr">
              <a:lnSpc>
                <a:spcPct val="100000"/>
              </a:lnSpc>
              <a:spcBef>
                <a:spcPts val="900"/>
              </a:spcBef>
              <a:spcAft>
                <a:spcPts val="0"/>
              </a:spcAft>
              <a:buSzPts val="1800"/>
              <a:buChar char="◦"/>
            </a:pPr>
            <a:r>
              <a:rPr lang="iw-IL">
                <a:solidFill>
                  <a:srgbClr val="0070C0"/>
                </a:solidFill>
              </a:rPr>
              <a:t>מעגל חטא – עונש – תשובה- תשועה חוזר פעמים רבות בספר</a:t>
            </a:r>
            <a:endParaRPr/>
          </a:p>
          <a:p>
            <a:pPr indent="-182880" lvl="0" marL="182880" rtl="1" algn="ctr">
              <a:lnSpc>
                <a:spcPct val="100000"/>
              </a:lnSpc>
              <a:spcBef>
                <a:spcPts val="900"/>
              </a:spcBef>
              <a:spcAft>
                <a:spcPts val="0"/>
              </a:spcAft>
              <a:buSzPts val="1800"/>
              <a:buChar char="◦"/>
            </a:pPr>
            <a:r>
              <a:rPr lang="iw-IL">
                <a:solidFill>
                  <a:srgbClr val="0070C0"/>
                </a:solidFill>
              </a:rPr>
              <a:t>ה' נותן הזדמנויות רבות לעם ישראל לשוב בתשובה</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סבון">
  <a:themeElements>
    <a:clrScheme name="Savon">
      <a:dk1>
        <a:srgbClr val="000000"/>
      </a:dk1>
      <a:lt1>
        <a:srgbClr val="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