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autoCompressPictures="0">
  <p:sldMasterIdLst>
    <p:sldMasterId id="2147483648" r:id="rId1"/>
  </p:sldMasterIdLst>
  <p:sldIdLst>
    <p:sldId id="260" r:id="rId2"/>
    <p:sldId id="307" r:id="rId3"/>
    <p:sldId id="293" r:id="rId4"/>
    <p:sldId id="308" r:id="rId5"/>
    <p:sldId id="294" r:id="rId6"/>
    <p:sldId id="309" r:id="rId7"/>
    <p:sldId id="314" r:id="rId8"/>
    <p:sldId id="295" r:id="rId9"/>
    <p:sldId id="310" r:id="rId10"/>
    <p:sldId id="312" r:id="rId11"/>
    <p:sldId id="313" r:id="rId12"/>
    <p:sldId id="311" r:id="rId13"/>
    <p:sldId id="315" r:id="rId14"/>
    <p:sldId id="296" r:id="rId15"/>
    <p:sldId id="317" r:id="rId16"/>
    <p:sldId id="319" r:id="rId17"/>
    <p:sldId id="318" r:id="rId18"/>
    <p:sldId id="316" r:id="rId19"/>
    <p:sldId id="297" r:id="rId20"/>
    <p:sldId id="321" r:id="rId21"/>
    <p:sldId id="298" r:id="rId22"/>
    <p:sldId id="322" r:id="rId23"/>
    <p:sldId id="323" r:id="rId24"/>
    <p:sldId id="324" r:id="rId25"/>
    <p:sldId id="326" r:id="rId26"/>
    <p:sldId id="325" r:id="rId2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FB66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סגנון ביניים 2 - הדגשה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4013" autoAdjust="0"/>
    <p:restoredTop sz="94660"/>
  </p:normalViewPr>
  <p:slideViewPr>
    <p:cSldViewPr snapToGrid="0">
      <p:cViewPr varScale="1">
        <p:scale>
          <a:sx n="85" d="100"/>
          <a:sy n="85" d="100"/>
        </p:scale>
        <p:origin x="547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5/3/2023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5/3/2023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5/3/2023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e-IL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ותרת ו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ציטוט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רטיס ש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רטיס שם עם ציטו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נכון או לא נכו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5/3/2023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1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0" indent="-3429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redoubtnews.com/2016/10/full-city-parking-lot-problem/" TargetMode="External"/><Relationship Id="rId7" Type="http://schemas.openxmlformats.org/officeDocument/2006/relationships/hyperlink" Target="https://pixabay.com/en/emoji-emoticon-smilies-icon-faces-2074153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hyperlink" Target="https://freepngimg.com/png/73750-emoticon-cute-sadness-smiley-sad-free-transparent-image-hq" TargetMode="Externa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clipart.org/detail/16974/bread-by-jean_victor_balin.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freesvg.org/raseone-wine-bottle-1" TargetMode="Externa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clipart.org/detail/16974/bread-by-jean_victor_balin.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freesvg.org/raseone-wine-bottle-1" TargetMode="Externa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freepngimg.com/png/65257-emoticon-of-smiley-face-tears-crying-joy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g"/><Relationship Id="rId3" Type="http://schemas.openxmlformats.org/officeDocument/2006/relationships/hyperlink" Target="https://openclipart.org/detail/16974/bread-by-jean_victor_balin." TargetMode="External"/><Relationship Id="rId7" Type="http://schemas.openxmlformats.org/officeDocument/2006/relationships/hyperlink" Target="https://freepngimg.com/png/65257-emoticon-of-smiley-face-tears-crying-joy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hyperlink" Target="https://freesvg.org/raseone-wine-bottle-1" TargetMode="External"/><Relationship Id="rId10" Type="http://schemas.microsoft.com/office/2007/relationships/hdphoto" Target="../media/hdphoto1.wdp"/><Relationship Id="rId4" Type="http://schemas.openxmlformats.org/officeDocument/2006/relationships/image" Target="../media/image7.png"/><Relationship Id="rId9" Type="http://schemas.openxmlformats.org/officeDocument/2006/relationships/image" Target="../media/image15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redoubtnews.com/2016/10/full-city-parking-lot-problem/" TargetMode="External"/><Relationship Id="rId5" Type="http://schemas.openxmlformats.org/officeDocument/2006/relationships/image" Target="../media/image1.png"/><Relationship Id="rId4" Type="http://schemas.openxmlformats.org/officeDocument/2006/relationships/hyperlink" Target="http://www.reignoffire-rpg.com/t6358-the-wheel-of-fate-kenna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reignoffire-rpg.com/t6358-the-wheel-of-fate-kenna" TargetMode="Externa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gif"/><Relationship Id="rId3" Type="http://schemas.openxmlformats.org/officeDocument/2006/relationships/image" Target="../media/image9.png"/><Relationship Id="rId7" Type="http://schemas.openxmlformats.org/officeDocument/2006/relationships/image" Target="../media/image16.jp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g"/><Relationship Id="rId5" Type="http://schemas.openxmlformats.org/officeDocument/2006/relationships/image" Target="../media/image11.png"/><Relationship Id="rId4" Type="http://schemas.openxmlformats.org/officeDocument/2006/relationships/image" Target="../media/image8.png"/><Relationship Id="rId9" Type="http://schemas.openxmlformats.org/officeDocument/2006/relationships/hyperlink" Target="http://www.reignoffire-rpg.com/t6358-the-wheel-of-fate-kenna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D52F2A10-A7D9-46A7-B766-12602D56A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1069" y="1408044"/>
            <a:ext cx="8911687" cy="1280890"/>
          </a:xfrm>
        </p:spPr>
        <p:txBody>
          <a:bodyPr>
            <a:normAutofit fontScale="90000"/>
          </a:bodyPr>
          <a:lstStyle/>
          <a:p>
            <a:pPr algn="ctr">
              <a:lnSpc>
                <a:spcPts val="4800"/>
              </a:lnSpc>
              <a:spcBef>
                <a:spcPts val="600"/>
              </a:spcBef>
            </a:pPr>
            <a:r>
              <a:rPr lang="he-IL" sz="6000" b="1" dirty="0"/>
              <a:t>פילגש בגבעה</a:t>
            </a:r>
            <a:br>
              <a:rPr lang="he-IL" sz="6000" b="1" dirty="0"/>
            </a:br>
            <a:r>
              <a:rPr lang="he-IL" sz="6000" b="1" dirty="0"/>
              <a:t>מלחמת השבטים</a:t>
            </a:r>
            <a:br>
              <a:rPr lang="he-IL" sz="6000" b="1" dirty="0"/>
            </a:br>
            <a:br>
              <a:rPr lang="he-IL" sz="6000" b="1" dirty="0"/>
            </a:br>
            <a:r>
              <a:rPr lang="he-IL" sz="3100" b="1" dirty="0"/>
              <a:t>שופטים </a:t>
            </a:r>
            <a:r>
              <a:rPr lang="he-IL" sz="3100" b="1"/>
              <a:t>פרק כ</a:t>
            </a:r>
            <a:endParaRPr lang="he-IL" sz="6000" b="1" dirty="0"/>
          </a:p>
        </p:txBody>
      </p:sp>
    </p:spTree>
    <p:extLst>
      <p:ext uri="{BB962C8B-B14F-4D97-AF65-F5344CB8AC3E}">
        <p14:creationId xmlns:p14="http://schemas.microsoft.com/office/powerpoint/2010/main" val="39626881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FA81C7C0-5C39-BC27-066F-2C2A5612BD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90A9880F-2AC7-5027-2F38-D5A083AF9A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he-IL" sz="2400" b="1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ל </a:t>
            </a:r>
            <a:r>
              <a:rPr lang="he-IL" sz="24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וְהָיָה כָל-הָרֹאֶה, </a:t>
            </a:r>
          </a:p>
          <a:p>
            <a:pPr marL="0" indent="0">
              <a:buNone/>
            </a:pPr>
            <a:r>
              <a:rPr lang="he-IL" sz="2400" b="1" dirty="0">
                <a:solidFill>
                  <a:srgbClr val="FF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וְאָמַר לֹא-נִהְיְתָה וְלֹא-נִרְאֲתָה כָּזֹאת, </a:t>
            </a:r>
          </a:p>
          <a:p>
            <a:pPr marL="0" indent="0">
              <a:buNone/>
            </a:pPr>
            <a:r>
              <a:rPr lang="he-IL" sz="24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לְמִיּוֹם עֲלוֹת בְּנֵי-יִשְׂרָאֵל מֵאֶרֶץ מִצְרַיִם, עַד הַיּוֹם הַזֶּה; </a:t>
            </a:r>
          </a:p>
          <a:p>
            <a:pPr marL="0" indent="0">
              <a:buNone/>
            </a:pPr>
            <a:r>
              <a:rPr lang="he-IL" sz="24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שִׂימוּ-לָכֶם עָלֶיהָ, עֻצוּ וְדַבֵּרוּ.  {פ}</a:t>
            </a:r>
          </a:p>
          <a:p>
            <a:pPr marL="0" indent="0">
              <a:buNone/>
            </a:pPr>
            <a:endParaRPr lang="he-IL" dirty="0"/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5C864E24-7EAB-7056-5403-1F93AB4BFF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4587833" y="3511486"/>
            <a:ext cx="2752381" cy="2885714"/>
          </a:xfrm>
          <a:prstGeom prst="rect">
            <a:avLst/>
          </a:prstGeom>
        </p:spPr>
      </p:pic>
      <p:pic>
        <p:nvPicPr>
          <p:cNvPr id="8" name="תמונה 7">
            <a:extLst>
              <a:ext uri="{FF2B5EF4-FFF2-40B4-BE49-F238E27FC236}">
                <a16:creationId xmlns:a16="http://schemas.microsoft.com/office/drawing/2014/main" id="{C50BFE3F-D28C-503E-92F6-D6C967E0302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1849031" y="103692"/>
            <a:ext cx="3216513" cy="3216513"/>
          </a:xfrm>
          <a:prstGeom prst="rect">
            <a:avLst/>
          </a:prstGeom>
        </p:spPr>
      </p:pic>
      <p:pic>
        <p:nvPicPr>
          <p:cNvPr id="11" name="תמונה 10">
            <a:extLst>
              <a:ext uri="{FF2B5EF4-FFF2-40B4-BE49-F238E27FC236}">
                <a16:creationId xmlns:a16="http://schemas.microsoft.com/office/drawing/2014/main" id="{271A9DE1-FBDE-A543-5EA7-EC00332148D9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837473B0-CC2E-450A-ABE3-18F120FF3D39}">
                <a1611:picAttrSrcUrl xmlns:a1611="http://schemas.microsoft.com/office/drawing/2016/11/main" r:id="rId7"/>
              </a:ext>
            </a:extLst>
          </a:blip>
          <a:srcRect l="50000" t="2942" r="26569" b="67689"/>
          <a:stretch/>
        </p:blipFill>
        <p:spPr>
          <a:xfrm>
            <a:off x="2213138" y="4484659"/>
            <a:ext cx="2142565" cy="1974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7911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ADC77F3B-7D84-7134-F4CD-EE2D28CE81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6DDA353A-A1A7-9E54-D95D-AC15AF8BE1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e-IL" sz="1800" b="1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David" panose="020E0502060401010101" pitchFamily="34" charset="-79"/>
              </a:rPr>
              <a:t>א</a:t>
            </a:r>
            <a:r>
              <a:rPr lang="he-IL" sz="18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David" panose="020E0502060401010101" pitchFamily="34" charset="-79"/>
              </a:rPr>
              <a:t> וַיֵּצְאוּ, כָּל-בְּנֵי יִשְׂרָאֵל, </a:t>
            </a:r>
          </a:p>
          <a:p>
            <a:pPr marL="0" indent="0">
              <a:buNone/>
            </a:pPr>
            <a:r>
              <a:rPr lang="he-IL" sz="180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David" panose="020E0502060401010101" pitchFamily="34" charset="-79"/>
              </a:rPr>
              <a:t>וַתִּקָּהֵל</a:t>
            </a:r>
            <a:r>
              <a:rPr lang="he-IL" sz="18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David" panose="020E0502060401010101" pitchFamily="34" charset="-79"/>
              </a:rPr>
              <a:t> הָעֵדָה כְּאִישׁ אֶחָד לְמִדָּן וְעַד-בְּאֵר שֶׁבַע, </a:t>
            </a:r>
          </a:p>
          <a:p>
            <a:pPr marL="0" indent="0">
              <a:buNone/>
            </a:pPr>
            <a:r>
              <a:rPr lang="he-IL" sz="18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David" panose="020E0502060401010101" pitchFamily="34" charset="-79"/>
              </a:rPr>
              <a:t>וְאֶרֶץ הַגִּלְעָד--אֶל-ה', הַמִּצְפָּה</a:t>
            </a:r>
            <a:r>
              <a:rPr lang="en-US" sz="1800" dirty="0">
                <a:solidFill>
                  <a:srgbClr val="000000"/>
                </a:solidFill>
                <a:effectLst/>
                <a:latin typeface="David" panose="020E0502060401010101" pitchFamily="34" charset="-79"/>
                <a:ea typeface="Times New Roman" panose="02020603050405020304" pitchFamily="18" charset="0"/>
              </a:rPr>
              <a:t>.  </a:t>
            </a:r>
            <a:endParaRPr lang="he-IL" sz="1800" dirty="0">
              <a:solidFill>
                <a:srgbClr val="000000"/>
              </a:solidFill>
              <a:effectLst/>
              <a:latin typeface="David" panose="020E0502060401010101" pitchFamily="34" charset="-79"/>
              <a:ea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he-IL" sz="1800" b="1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David" panose="020E0502060401010101" pitchFamily="34" charset="-79"/>
              </a:rPr>
              <a:t>ב</a:t>
            </a:r>
            <a:r>
              <a:rPr lang="he-IL" sz="18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David" panose="020E0502060401010101" pitchFamily="34" charset="-79"/>
              </a:rPr>
              <a:t> </a:t>
            </a:r>
            <a:r>
              <a:rPr lang="he-IL" sz="180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David" panose="020E0502060401010101" pitchFamily="34" charset="-79"/>
              </a:rPr>
              <a:t>וַיִּתְיַצְּבו</a:t>
            </a:r>
            <a:r>
              <a:rPr lang="he-IL" sz="18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David" panose="020E0502060401010101" pitchFamily="34" charset="-79"/>
              </a:rPr>
              <a:t>ּ </a:t>
            </a:r>
            <a:r>
              <a:rPr lang="he-IL" sz="180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David" panose="020E0502060401010101" pitchFamily="34" charset="-79"/>
              </a:rPr>
              <a:t>פִּנּוֹת</a:t>
            </a:r>
            <a:r>
              <a:rPr lang="he-IL" sz="18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David" panose="020E0502060401010101" pitchFamily="34" charset="-79"/>
              </a:rPr>
              <a:t> כָּל-הָעָם, </a:t>
            </a:r>
          </a:p>
          <a:p>
            <a:pPr marL="0" indent="0">
              <a:buNone/>
            </a:pPr>
            <a:r>
              <a:rPr lang="he-IL" sz="18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David" panose="020E0502060401010101" pitchFamily="34" charset="-79"/>
              </a:rPr>
              <a:t>כֹּל שִׁבְטֵי יִשְׂרָאֵל</a:t>
            </a:r>
          </a:p>
          <a:p>
            <a:pPr marL="0" indent="0">
              <a:buNone/>
            </a:pPr>
            <a:r>
              <a:rPr lang="he-IL" sz="18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David" panose="020E0502060401010101" pitchFamily="34" charset="-79"/>
              </a:rPr>
              <a:t>אַרְבַּע מֵאוֹת אֶלֶף אִישׁ רַגְלִי, </a:t>
            </a:r>
          </a:p>
          <a:p>
            <a:pPr marL="0" indent="0">
              <a:buNone/>
            </a:pPr>
            <a:r>
              <a:rPr lang="he-IL" sz="18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David" panose="020E0502060401010101" pitchFamily="34" charset="-79"/>
              </a:rPr>
              <a:t>שֹׁלֵף חָרֶב. </a:t>
            </a:r>
            <a:endParaRPr lang="he-IL" dirty="0"/>
          </a:p>
        </p:txBody>
      </p:sp>
      <p:grpSp>
        <p:nvGrpSpPr>
          <p:cNvPr id="7" name="קבוצה 6">
            <a:extLst>
              <a:ext uri="{FF2B5EF4-FFF2-40B4-BE49-F238E27FC236}">
                <a16:creationId xmlns:a16="http://schemas.microsoft.com/office/drawing/2014/main" id="{C8C98242-E59A-7B01-E92D-27F8FD719745}"/>
              </a:ext>
            </a:extLst>
          </p:cNvPr>
          <p:cNvGrpSpPr/>
          <p:nvPr/>
        </p:nvGrpSpPr>
        <p:grpSpPr>
          <a:xfrm>
            <a:off x="2018245" y="175572"/>
            <a:ext cx="5107248" cy="6058318"/>
            <a:chOff x="2028843" y="191114"/>
            <a:chExt cx="5107248" cy="6058318"/>
          </a:xfrm>
        </p:grpSpPr>
        <p:pic>
          <p:nvPicPr>
            <p:cNvPr id="5" name="תמונה 4">
              <a:extLst>
                <a:ext uri="{FF2B5EF4-FFF2-40B4-BE49-F238E27FC236}">
                  <a16:creationId xmlns:a16="http://schemas.microsoft.com/office/drawing/2014/main" id="{64129DB7-0CD2-4988-0F25-F6477D20D86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028843" y="191114"/>
              <a:ext cx="5107248" cy="6058318"/>
            </a:xfrm>
            <a:prstGeom prst="rect">
              <a:avLst/>
            </a:prstGeom>
          </p:spPr>
        </p:pic>
        <p:sp>
          <p:nvSpPr>
            <p:cNvPr id="6" name="תיבת טקסט 5">
              <a:extLst>
                <a:ext uri="{FF2B5EF4-FFF2-40B4-BE49-F238E27FC236}">
                  <a16:creationId xmlns:a16="http://schemas.microsoft.com/office/drawing/2014/main" id="{830FD697-AFB2-18AE-472B-D000C84CAFDF}"/>
                </a:ext>
              </a:extLst>
            </p:cNvPr>
            <p:cNvSpPr txBox="1"/>
            <p:nvPr/>
          </p:nvSpPr>
          <p:spPr>
            <a:xfrm>
              <a:off x="4397078" y="4049317"/>
              <a:ext cx="853651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1">
              <a:spAutoFit/>
            </a:bodyPr>
            <a:lstStyle/>
            <a:p>
              <a:r>
                <a:rPr lang="he-IL" sz="1400" dirty="0">
                  <a:latin typeface="Aharoni" panose="02010803020104030203" pitchFamily="2" charset="-79"/>
                  <a:cs typeface="Aharoni" panose="02010803020104030203" pitchFamily="2" charset="-79"/>
                </a:rPr>
                <a:t>מצפה</a:t>
              </a:r>
            </a:p>
          </p:txBody>
        </p:sp>
      </p:grpSp>
      <p:sp>
        <p:nvSpPr>
          <p:cNvPr id="8" name="אליפסה 7">
            <a:extLst>
              <a:ext uri="{FF2B5EF4-FFF2-40B4-BE49-F238E27FC236}">
                <a16:creationId xmlns:a16="http://schemas.microsoft.com/office/drawing/2014/main" id="{DC1326A5-65F1-108F-4013-5F88360F1A54}"/>
              </a:ext>
            </a:extLst>
          </p:cNvPr>
          <p:cNvSpPr/>
          <p:nvPr/>
        </p:nvSpPr>
        <p:spPr>
          <a:xfrm>
            <a:off x="4397078" y="3976962"/>
            <a:ext cx="546755" cy="45248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" name="אליפסה 8">
            <a:extLst>
              <a:ext uri="{FF2B5EF4-FFF2-40B4-BE49-F238E27FC236}">
                <a16:creationId xmlns:a16="http://schemas.microsoft.com/office/drawing/2014/main" id="{EE282402-8726-B068-195B-D1BDF0231C71}"/>
              </a:ext>
            </a:extLst>
          </p:cNvPr>
          <p:cNvSpPr/>
          <p:nvPr/>
        </p:nvSpPr>
        <p:spPr>
          <a:xfrm>
            <a:off x="5549245" y="812069"/>
            <a:ext cx="546755" cy="45248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0" name="אליפסה 9">
            <a:extLst>
              <a:ext uri="{FF2B5EF4-FFF2-40B4-BE49-F238E27FC236}">
                <a16:creationId xmlns:a16="http://schemas.microsoft.com/office/drawing/2014/main" id="{E1C35CA1-018F-A886-1781-D5700BD001F7}"/>
              </a:ext>
            </a:extLst>
          </p:cNvPr>
          <p:cNvSpPr/>
          <p:nvPr/>
        </p:nvSpPr>
        <p:spPr>
          <a:xfrm>
            <a:off x="3758938" y="5246015"/>
            <a:ext cx="853651" cy="45248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1" name="חץ: למטה 10">
            <a:extLst>
              <a:ext uri="{FF2B5EF4-FFF2-40B4-BE49-F238E27FC236}">
                <a16:creationId xmlns:a16="http://schemas.microsoft.com/office/drawing/2014/main" id="{B8F3FEEF-4CB9-DB06-C222-DEB49D193AA0}"/>
              </a:ext>
            </a:extLst>
          </p:cNvPr>
          <p:cNvSpPr/>
          <p:nvPr/>
        </p:nvSpPr>
        <p:spPr>
          <a:xfrm rot="1176847">
            <a:off x="5003392" y="1309794"/>
            <a:ext cx="338244" cy="262947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חץ: למטה 11">
            <a:extLst>
              <a:ext uri="{FF2B5EF4-FFF2-40B4-BE49-F238E27FC236}">
                <a16:creationId xmlns:a16="http://schemas.microsoft.com/office/drawing/2014/main" id="{9055E056-3EE4-433D-6508-E87B6FCA508C}"/>
              </a:ext>
            </a:extLst>
          </p:cNvPr>
          <p:cNvSpPr/>
          <p:nvPr/>
        </p:nvSpPr>
        <p:spPr>
          <a:xfrm rot="12068224">
            <a:off x="4227957" y="4312910"/>
            <a:ext cx="338244" cy="100777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4" name="אליפסה 3">
            <a:extLst>
              <a:ext uri="{FF2B5EF4-FFF2-40B4-BE49-F238E27FC236}">
                <a16:creationId xmlns:a16="http://schemas.microsoft.com/office/drawing/2014/main" id="{2CCD4473-3B9D-6B71-0FE8-9A9108BE894F}"/>
              </a:ext>
            </a:extLst>
          </p:cNvPr>
          <p:cNvSpPr/>
          <p:nvPr/>
        </p:nvSpPr>
        <p:spPr>
          <a:xfrm rot="1089020">
            <a:off x="5549245" y="2039965"/>
            <a:ext cx="546755" cy="116913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3" name="חץ: למטה 12">
            <a:extLst>
              <a:ext uri="{FF2B5EF4-FFF2-40B4-BE49-F238E27FC236}">
                <a16:creationId xmlns:a16="http://schemas.microsoft.com/office/drawing/2014/main" id="{1AFE77A7-A1B5-FC14-CFDC-CDCFF715A405}"/>
              </a:ext>
            </a:extLst>
          </p:cNvPr>
          <p:cNvSpPr/>
          <p:nvPr/>
        </p:nvSpPr>
        <p:spPr>
          <a:xfrm rot="2555488">
            <a:off x="5241655" y="2930445"/>
            <a:ext cx="338244" cy="100777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103037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4" grpId="0" animBg="1"/>
      <p:bldP spid="1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ADC77F3B-7D84-7134-F4CD-EE2D28CE81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6DDA353A-A1A7-9E54-D95D-AC15AF8BE1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e-IL" sz="1800" b="1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David" panose="020E0502060401010101" pitchFamily="34" charset="-79"/>
              </a:rPr>
              <a:t>א</a:t>
            </a:r>
            <a:r>
              <a:rPr lang="he-IL" sz="18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David" panose="020E0502060401010101" pitchFamily="34" charset="-79"/>
              </a:rPr>
              <a:t> וַיֵּצְאוּ, כָּל-בְּנֵי יִשְׂרָאֵל, </a:t>
            </a:r>
          </a:p>
          <a:p>
            <a:pPr marL="0" indent="0">
              <a:buNone/>
            </a:pPr>
            <a:r>
              <a:rPr lang="he-IL" sz="180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David" panose="020E0502060401010101" pitchFamily="34" charset="-79"/>
              </a:rPr>
              <a:t>וַתִּקָּהֵל</a:t>
            </a:r>
            <a:r>
              <a:rPr lang="he-IL" sz="18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David" panose="020E0502060401010101" pitchFamily="34" charset="-79"/>
              </a:rPr>
              <a:t> הָעֵדָה כְּאִישׁ אֶחָד </a:t>
            </a:r>
            <a:r>
              <a:rPr lang="he-IL" sz="1800" b="1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David" panose="020E0502060401010101" pitchFamily="34" charset="-79"/>
              </a:rPr>
              <a:t>לְמִדָּן וְעַד-בְּאֵר שֶׁבַע, </a:t>
            </a:r>
          </a:p>
          <a:p>
            <a:pPr marL="0" indent="0">
              <a:buNone/>
            </a:pPr>
            <a:r>
              <a:rPr lang="he-IL" sz="1800" b="1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David" panose="020E0502060401010101" pitchFamily="34" charset="-79"/>
              </a:rPr>
              <a:t>וְאֶרֶץ הַגִּלְעָד-</a:t>
            </a:r>
            <a:r>
              <a:rPr lang="he-IL" sz="18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David" panose="020E0502060401010101" pitchFamily="34" charset="-79"/>
              </a:rPr>
              <a:t>-אֶל-ה', הַמִּצְפָּה</a:t>
            </a:r>
            <a:r>
              <a:rPr lang="en-US" sz="1800" dirty="0">
                <a:solidFill>
                  <a:srgbClr val="000000"/>
                </a:solidFill>
                <a:effectLst/>
                <a:latin typeface="David" panose="020E0502060401010101" pitchFamily="34" charset="-79"/>
                <a:ea typeface="Times New Roman" panose="02020603050405020304" pitchFamily="18" charset="0"/>
              </a:rPr>
              <a:t>.  </a:t>
            </a:r>
            <a:endParaRPr lang="he-IL" sz="1800" dirty="0">
              <a:solidFill>
                <a:srgbClr val="000000"/>
              </a:solidFill>
              <a:effectLst/>
              <a:latin typeface="David" panose="020E0502060401010101" pitchFamily="34" charset="-79"/>
              <a:ea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he-IL" sz="1800" b="1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David" panose="020E0502060401010101" pitchFamily="34" charset="-79"/>
              </a:rPr>
              <a:t>ב</a:t>
            </a:r>
            <a:r>
              <a:rPr lang="he-IL" sz="18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David" panose="020E0502060401010101" pitchFamily="34" charset="-79"/>
              </a:rPr>
              <a:t> </a:t>
            </a:r>
            <a:r>
              <a:rPr lang="he-IL" sz="180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David" panose="020E0502060401010101" pitchFamily="34" charset="-79"/>
              </a:rPr>
              <a:t>וַיִּתְיַצְּבו</a:t>
            </a:r>
            <a:r>
              <a:rPr lang="he-IL" sz="18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David" panose="020E0502060401010101" pitchFamily="34" charset="-79"/>
              </a:rPr>
              <a:t>ּ </a:t>
            </a:r>
            <a:r>
              <a:rPr lang="he-IL" sz="180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David" panose="020E0502060401010101" pitchFamily="34" charset="-79"/>
              </a:rPr>
              <a:t>פִּנּוֹת</a:t>
            </a:r>
            <a:r>
              <a:rPr lang="he-IL" sz="18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David" panose="020E0502060401010101" pitchFamily="34" charset="-79"/>
              </a:rPr>
              <a:t> כָּל-הָעָם, </a:t>
            </a:r>
          </a:p>
          <a:p>
            <a:pPr marL="0" indent="0">
              <a:buNone/>
            </a:pPr>
            <a:r>
              <a:rPr lang="he-IL" sz="18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David" panose="020E0502060401010101" pitchFamily="34" charset="-79"/>
              </a:rPr>
              <a:t>כֹּל שִׁבְטֵי יִשְׂרָאֵל</a:t>
            </a:r>
          </a:p>
          <a:p>
            <a:pPr marL="0" indent="0">
              <a:buNone/>
            </a:pPr>
            <a:r>
              <a:rPr lang="he-IL" sz="2800" b="1" dirty="0">
                <a:solidFill>
                  <a:srgbClr val="FF0000"/>
                </a:solidFill>
                <a:effectLst/>
                <a:ea typeface="Times New Roman" panose="02020603050405020304" pitchFamily="18" charset="0"/>
                <a:cs typeface="David" panose="020E0502060401010101" pitchFamily="34" charset="-79"/>
              </a:rPr>
              <a:t>אַרְבַּע מֵאוֹת אֶלֶף אִישׁ רַגְלִי, </a:t>
            </a:r>
            <a:endParaRPr lang="he-IL" sz="1800" b="1" dirty="0">
              <a:solidFill>
                <a:srgbClr val="FF0000"/>
              </a:solidFill>
              <a:effectLst/>
              <a:ea typeface="Times New Roman" panose="02020603050405020304" pitchFamily="18" charset="0"/>
              <a:cs typeface="David" panose="020E0502060401010101" pitchFamily="34" charset="-79"/>
            </a:endParaRPr>
          </a:p>
          <a:p>
            <a:pPr marL="0" indent="0">
              <a:buNone/>
            </a:pPr>
            <a:r>
              <a:rPr lang="he-IL" sz="18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David" panose="020E0502060401010101" pitchFamily="34" charset="-79"/>
              </a:rPr>
              <a:t>שֹׁלֵף חָרֶב. </a:t>
            </a:r>
            <a:endParaRPr lang="he-IL" dirty="0"/>
          </a:p>
        </p:txBody>
      </p:sp>
      <p:grpSp>
        <p:nvGrpSpPr>
          <p:cNvPr id="7" name="קבוצה 6">
            <a:extLst>
              <a:ext uri="{FF2B5EF4-FFF2-40B4-BE49-F238E27FC236}">
                <a16:creationId xmlns:a16="http://schemas.microsoft.com/office/drawing/2014/main" id="{C8C98242-E59A-7B01-E92D-27F8FD719745}"/>
              </a:ext>
            </a:extLst>
          </p:cNvPr>
          <p:cNvGrpSpPr/>
          <p:nvPr/>
        </p:nvGrpSpPr>
        <p:grpSpPr>
          <a:xfrm>
            <a:off x="2028843" y="191114"/>
            <a:ext cx="5107248" cy="6058318"/>
            <a:chOff x="2028843" y="191114"/>
            <a:chExt cx="5107248" cy="6058318"/>
          </a:xfrm>
        </p:grpSpPr>
        <p:pic>
          <p:nvPicPr>
            <p:cNvPr id="5" name="תמונה 4">
              <a:extLst>
                <a:ext uri="{FF2B5EF4-FFF2-40B4-BE49-F238E27FC236}">
                  <a16:creationId xmlns:a16="http://schemas.microsoft.com/office/drawing/2014/main" id="{64129DB7-0CD2-4988-0F25-F6477D20D86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028843" y="191114"/>
              <a:ext cx="5107248" cy="6058318"/>
            </a:xfrm>
            <a:prstGeom prst="rect">
              <a:avLst/>
            </a:prstGeom>
          </p:spPr>
        </p:pic>
        <p:sp>
          <p:nvSpPr>
            <p:cNvPr id="6" name="תיבת טקסט 5">
              <a:extLst>
                <a:ext uri="{FF2B5EF4-FFF2-40B4-BE49-F238E27FC236}">
                  <a16:creationId xmlns:a16="http://schemas.microsoft.com/office/drawing/2014/main" id="{830FD697-AFB2-18AE-472B-D000C84CAFDF}"/>
                </a:ext>
              </a:extLst>
            </p:cNvPr>
            <p:cNvSpPr txBox="1"/>
            <p:nvPr/>
          </p:nvSpPr>
          <p:spPr>
            <a:xfrm>
              <a:off x="4397078" y="4049317"/>
              <a:ext cx="853651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1">
              <a:spAutoFit/>
            </a:bodyPr>
            <a:lstStyle/>
            <a:p>
              <a:r>
                <a:rPr lang="he-IL" sz="1400" dirty="0">
                  <a:latin typeface="Aharoni" panose="02010803020104030203" pitchFamily="2" charset="-79"/>
                  <a:cs typeface="Aharoni" panose="02010803020104030203" pitchFamily="2" charset="-79"/>
                </a:rPr>
                <a:t>מצפה</a:t>
              </a:r>
            </a:p>
          </p:txBody>
        </p:sp>
      </p:grpSp>
      <p:sp>
        <p:nvSpPr>
          <p:cNvPr id="8" name="אליפסה 7">
            <a:extLst>
              <a:ext uri="{FF2B5EF4-FFF2-40B4-BE49-F238E27FC236}">
                <a16:creationId xmlns:a16="http://schemas.microsoft.com/office/drawing/2014/main" id="{DC1326A5-65F1-108F-4013-5F88360F1A54}"/>
              </a:ext>
            </a:extLst>
          </p:cNvPr>
          <p:cNvSpPr/>
          <p:nvPr/>
        </p:nvSpPr>
        <p:spPr>
          <a:xfrm>
            <a:off x="4397078" y="3976962"/>
            <a:ext cx="546755" cy="45248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" name="אליפסה 8">
            <a:extLst>
              <a:ext uri="{FF2B5EF4-FFF2-40B4-BE49-F238E27FC236}">
                <a16:creationId xmlns:a16="http://schemas.microsoft.com/office/drawing/2014/main" id="{EE282402-8726-B068-195B-D1BDF0231C71}"/>
              </a:ext>
            </a:extLst>
          </p:cNvPr>
          <p:cNvSpPr/>
          <p:nvPr/>
        </p:nvSpPr>
        <p:spPr>
          <a:xfrm>
            <a:off x="5549245" y="812069"/>
            <a:ext cx="546755" cy="45248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0" name="אליפסה 9">
            <a:extLst>
              <a:ext uri="{FF2B5EF4-FFF2-40B4-BE49-F238E27FC236}">
                <a16:creationId xmlns:a16="http://schemas.microsoft.com/office/drawing/2014/main" id="{E1C35CA1-018F-A886-1781-D5700BD001F7}"/>
              </a:ext>
            </a:extLst>
          </p:cNvPr>
          <p:cNvSpPr/>
          <p:nvPr/>
        </p:nvSpPr>
        <p:spPr>
          <a:xfrm>
            <a:off x="3758938" y="5246015"/>
            <a:ext cx="853651" cy="45248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1" name="חץ: למטה 10">
            <a:extLst>
              <a:ext uri="{FF2B5EF4-FFF2-40B4-BE49-F238E27FC236}">
                <a16:creationId xmlns:a16="http://schemas.microsoft.com/office/drawing/2014/main" id="{B8F3FEEF-4CB9-DB06-C222-DEB49D193AA0}"/>
              </a:ext>
            </a:extLst>
          </p:cNvPr>
          <p:cNvSpPr/>
          <p:nvPr/>
        </p:nvSpPr>
        <p:spPr>
          <a:xfrm rot="1176847">
            <a:off x="5003392" y="1309794"/>
            <a:ext cx="338244" cy="262947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חץ: למטה 11">
            <a:extLst>
              <a:ext uri="{FF2B5EF4-FFF2-40B4-BE49-F238E27FC236}">
                <a16:creationId xmlns:a16="http://schemas.microsoft.com/office/drawing/2014/main" id="{9055E056-3EE4-433D-6508-E87B6FCA508C}"/>
              </a:ext>
            </a:extLst>
          </p:cNvPr>
          <p:cNvSpPr/>
          <p:nvPr/>
        </p:nvSpPr>
        <p:spPr>
          <a:xfrm rot="12068224">
            <a:off x="4227957" y="4312910"/>
            <a:ext cx="338244" cy="100777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A83531EF-1C72-8550-772B-241E40BE619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6912" y="3944106"/>
            <a:ext cx="1719075" cy="2913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6851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1DC90273-5AA0-D798-E22F-D7ED70F65A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F90FF100-365D-5120-32EE-8B508B62A4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92188" y="2294963"/>
            <a:ext cx="8915400" cy="377762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e-IL" sz="2400" b="1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David" panose="020E0502060401010101" pitchFamily="34" charset="-79"/>
              </a:rPr>
              <a:t>ח</a:t>
            </a:r>
            <a:r>
              <a:rPr lang="he-IL" sz="24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David" panose="020E0502060401010101" pitchFamily="34" charset="-79"/>
              </a:rPr>
              <a:t> </a:t>
            </a:r>
            <a:r>
              <a:rPr lang="he-IL" sz="240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David" panose="020E0502060401010101" pitchFamily="34" charset="-79"/>
              </a:rPr>
              <a:t>וַיָּקָם</a:t>
            </a:r>
            <a:r>
              <a:rPr lang="he-IL" sz="24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David" panose="020E0502060401010101" pitchFamily="34" charset="-79"/>
              </a:rPr>
              <a:t>, כָּל-הָעָם, כְּאִישׁ אֶחָד, </a:t>
            </a:r>
            <a:r>
              <a:rPr lang="he-IL" sz="240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David" panose="020E0502060401010101" pitchFamily="34" charset="-79"/>
              </a:rPr>
              <a:t>לֵאמֹר</a:t>
            </a:r>
            <a:r>
              <a:rPr lang="he-IL" sz="24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David" panose="020E0502060401010101" pitchFamily="34" charset="-79"/>
              </a:rPr>
              <a:t>:  </a:t>
            </a:r>
          </a:p>
          <a:p>
            <a:pPr marL="0" indent="0">
              <a:buNone/>
            </a:pPr>
            <a:r>
              <a:rPr lang="he-IL" sz="24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David" panose="020E0502060401010101" pitchFamily="34" charset="-79"/>
              </a:rPr>
              <a:t>לֹא נֵלֵךְ אִישׁ </a:t>
            </a:r>
            <a:r>
              <a:rPr lang="he-IL" sz="240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David" panose="020E0502060401010101" pitchFamily="34" charset="-79"/>
              </a:rPr>
              <a:t>לְאָהֳלו</a:t>
            </a:r>
            <a:r>
              <a:rPr lang="he-IL" sz="24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David" panose="020E0502060401010101" pitchFamily="34" charset="-79"/>
              </a:rPr>
              <a:t>ֹ, וְלֹא נָסוּר אִישׁ לְבֵיתוֹ</a:t>
            </a:r>
            <a:r>
              <a:rPr lang="en-US" sz="2400" dirty="0">
                <a:solidFill>
                  <a:srgbClr val="000000"/>
                </a:solidFill>
                <a:effectLst/>
                <a:latin typeface="David" panose="020E0502060401010101" pitchFamily="34" charset="-79"/>
                <a:ea typeface="Times New Roman" panose="02020603050405020304" pitchFamily="18" charset="0"/>
              </a:rPr>
              <a:t>.  </a:t>
            </a:r>
            <a:endParaRPr lang="he-IL" sz="2400" dirty="0">
              <a:solidFill>
                <a:srgbClr val="000000"/>
              </a:solidFill>
              <a:effectLst/>
              <a:latin typeface="David" panose="020E0502060401010101" pitchFamily="34" charset="-79"/>
              <a:ea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he-IL" sz="2400" b="1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David" panose="020E0502060401010101" pitchFamily="34" charset="-79"/>
              </a:rPr>
              <a:t>י</a:t>
            </a:r>
            <a:r>
              <a:rPr lang="he-IL" sz="24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David" panose="020E0502060401010101" pitchFamily="34" charset="-79"/>
              </a:rPr>
              <a:t> וְלָקַחְנוּ עֲשָׂרָה אֲנָשִׁים לַמֵּאָה לְכֹל שִׁבְטֵי יִשְׂרָאֵל, </a:t>
            </a:r>
          </a:p>
          <a:p>
            <a:pPr marL="0" indent="0">
              <a:buNone/>
            </a:pPr>
            <a:r>
              <a:rPr lang="he-IL" sz="24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David" panose="020E0502060401010101" pitchFamily="34" charset="-79"/>
              </a:rPr>
              <a:t>וּמֵאָה לָאֶלֶף וְאֶלֶף לָרְבָבָה, </a:t>
            </a:r>
          </a:p>
          <a:p>
            <a:pPr marL="0" indent="0">
              <a:buNone/>
            </a:pPr>
            <a:r>
              <a:rPr lang="he-IL" sz="24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David" panose="020E0502060401010101" pitchFamily="34" charset="-79"/>
              </a:rPr>
              <a:t>לָקַחַת צֵדָה, לָעָם—לַעֲשׂוֹת</a:t>
            </a:r>
            <a:r>
              <a:rPr lang="he-IL" sz="2400" dirty="0">
                <a:solidFill>
                  <a:srgbClr val="000000"/>
                </a:solidFill>
                <a:ea typeface="Times New Roman" panose="02020603050405020304" pitchFamily="18" charset="0"/>
                <a:cs typeface="David" panose="020E0502060401010101" pitchFamily="34" charset="-79"/>
              </a:rPr>
              <a:t>.</a:t>
            </a:r>
          </a:p>
          <a:p>
            <a:pPr marL="0" indent="0">
              <a:buNone/>
            </a:pPr>
            <a:r>
              <a:rPr lang="he-IL" sz="2400" b="1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David" panose="020E0502060401010101" pitchFamily="34" charset="-79"/>
              </a:rPr>
              <a:t>יא</a:t>
            </a:r>
            <a:r>
              <a:rPr lang="he-IL" sz="24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David" panose="020E0502060401010101" pitchFamily="34" charset="-79"/>
              </a:rPr>
              <a:t> </a:t>
            </a:r>
            <a:r>
              <a:rPr lang="he-IL" sz="240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David" panose="020E0502060401010101" pitchFamily="34" charset="-79"/>
              </a:rPr>
              <a:t>וַיֵּאָסֵף</a:t>
            </a:r>
            <a:r>
              <a:rPr lang="he-IL" sz="24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David" panose="020E0502060401010101" pitchFamily="34" charset="-79"/>
              </a:rPr>
              <a:t> כָּל-אִישׁ יִשְׂרָאֵל, אֶל-הָעִיר, </a:t>
            </a:r>
          </a:p>
          <a:p>
            <a:pPr marL="0" indent="0">
              <a:buNone/>
            </a:pPr>
            <a:r>
              <a:rPr lang="he-IL" sz="24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David" panose="020E0502060401010101" pitchFamily="34" charset="-79"/>
              </a:rPr>
              <a:t>כְּאִישׁ אֶחָד, חֲבֵרִים.  {פ}</a:t>
            </a:r>
            <a:endParaRPr lang="he-IL" sz="2400" dirty="0"/>
          </a:p>
        </p:txBody>
      </p:sp>
      <p:sp>
        <p:nvSpPr>
          <p:cNvPr id="13" name="אליפסה 12">
            <a:extLst>
              <a:ext uri="{FF2B5EF4-FFF2-40B4-BE49-F238E27FC236}">
                <a16:creationId xmlns:a16="http://schemas.microsoft.com/office/drawing/2014/main" id="{8EDAB448-E462-0B5B-B000-A20BA781A0A7}"/>
              </a:ext>
            </a:extLst>
          </p:cNvPr>
          <p:cNvSpPr/>
          <p:nvPr/>
        </p:nvSpPr>
        <p:spPr>
          <a:xfrm>
            <a:off x="4141692" y="2034987"/>
            <a:ext cx="233083" cy="242047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grpSp>
        <p:nvGrpSpPr>
          <p:cNvPr id="25" name="קבוצה 24">
            <a:extLst>
              <a:ext uri="{FF2B5EF4-FFF2-40B4-BE49-F238E27FC236}">
                <a16:creationId xmlns:a16="http://schemas.microsoft.com/office/drawing/2014/main" id="{4F5B690A-96DC-F448-9DC4-982D25C803DB}"/>
              </a:ext>
            </a:extLst>
          </p:cNvPr>
          <p:cNvGrpSpPr/>
          <p:nvPr/>
        </p:nvGrpSpPr>
        <p:grpSpPr>
          <a:xfrm>
            <a:off x="1792940" y="2043952"/>
            <a:ext cx="2581836" cy="609600"/>
            <a:chOff x="1792940" y="2043952"/>
            <a:chExt cx="2581836" cy="609600"/>
          </a:xfrm>
        </p:grpSpPr>
        <p:sp>
          <p:nvSpPr>
            <p:cNvPr id="4" name="אליפסה 3">
              <a:extLst>
                <a:ext uri="{FF2B5EF4-FFF2-40B4-BE49-F238E27FC236}">
                  <a16:creationId xmlns:a16="http://schemas.microsoft.com/office/drawing/2014/main" id="{D8B8051E-47FB-08A6-53AB-019DE2357DC8}"/>
                </a:ext>
              </a:extLst>
            </p:cNvPr>
            <p:cNvSpPr/>
            <p:nvPr/>
          </p:nvSpPr>
          <p:spPr>
            <a:xfrm>
              <a:off x="1792940" y="2061882"/>
              <a:ext cx="233083" cy="242047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5" name="אליפסה 4">
              <a:extLst>
                <a:ext uri="{FF2B5EF4-FFF2-40B4-BE49-F238E27FC236}">
                  <a16:creationId xmlns:a16="http://schemas.microsoft.com/office/drawing/2014/main" id="{8F43C38F-D66A-5931-F7EB-8E7507DD747E}"/>
                </a:ext>
              </a:extLst>
            </p:cNvPr>
            <p:cNvSpPr/>
            <p:nvPr/>
          </p:nvSpPr>
          <p:spPr>
            <a:xfrm>
              <a:off x="2088774" y="2061881"/>
              <a:ext cx="233083" cy="242047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6" name="אליפסה 5">
              <a:extLst>
                <a:ext uri="{FF2B5EF4-FFF2-40B4-BE49-F238E27FC236}">
                  <a16:creationId xmlns:a16="http://schemas.microsoft.com/office/drawing/2014/main" id="{4637F869-A485-4DAF-07E4-99949415ADE0}"/>
                </a:ext>
              </a:extLst>
            </p:cNvPr>
            <p:cNvSpPr/>
            <p:nvPr/>
          </p:nvSpPr>
          <p:spPr>
            <a:xfrm>
              <a:off x="2375647" y="2052917"/>
              <a:ext cx="233083" cy="242047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7" name="אליפסה 6">
              <a:extLst>
                <a:ext uri="{FF2B5EF4-FFF2-40B4-BE49-F238E27FC236}">
                  <a16:creationId xmlns:a16="http://schemas.microsoft.com/office/drawing/2014/main" id="{A214D52A-ED00-DF13-22DC-03B1B42B70F2}"/>
                </a:ext>
              </a:extLst>
            </p:cNvPr>
            <p:cNvSpPr/>
            <p:nvPr/>
          </p:nvSpPr>
          <p:spPr>
            <a:xfrm>
              <a:off x="2671481" y="2052916"/>
              <a:ext cx="233083" cy="242047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8" name="אליפסה 7">
              <a:extLst>
                <a:ext uri="{FF2B5EF4-FFF2-40B4-BE49-F238E27FC236}">
                  <a16:creationId xmlns:a16="http://schemas.microsoft.com/office/drawing/2014/main" id="{697487EB-601C-9577-BE2F-64E791F2B73A}"/>
                </a:ext>
              </a:extLst>
            </p:cNvPr>
            <p:cNvSpPr/>
            <p:nvPr/>
          </p:nvSpPr>
          <p:spPr>
            <a:xfrm>
              <a:off x="2976282" y="2061880"/>
              <a:ext cx="233083" cy="242047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0" name="אליפסה 9">
              <a:extLst>
                <a:ext uri="{FF2B5EF4-FFF2-40B4-BE49-F238E27FC236}">
                  <a16:creationId xmlns:a16="http://schemas.microsoft.com/office/drawing/2014/main" id="{6E7921E7-571B-E19A-DD0B-D1D398ABC21F}"/>
                </a:ext>
              </a:extLst>
            </p:cNvPr>
            <p:cNvSpPr/>
            <p:nvPr/>
          </p:nvSpPr>
          <p:spPr>
            <a:xfrm>
              <a:off x="3263151" y="2052918"/>
              <a:ext cx="233083" cy="242047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1" name="אליפסה 10">
              <a:extLst>
                <a:ext uri="{FF2B5EF4-FFF2-40B4-BE49-F238E27FC236}">
                  <a16:creationId xmlns:a16="http://schemas.microsoft.com/office/drawing/2014/main" id="{9BDDC21D-469E-3EB6-C908-D4BBAE2EE6DE}"/>
                </a:ext>
              </a:extLst>
            </p:cNvPr>
            <p:cNvSpPr/>
            <p:nvPr/>
          </p:nvSpPr>
          <p:spPr>
            <a:xfrm>
              <a:off x="3558985" y="2043952"/>
              <a:ext cx="233083" cy="242047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2" name="אליפסה 11">
              <a:extLst>
                <a:ext uri="{FF2B5EF4-FFF2-40B4-BE49-F238E27FC236}">
                  <a16:creationId xmlns:a16="http://schemas.microsoft.com/office/drawing/2014/main" id="{1989D1C5-7B71-E3E0-DC2C-6A34BB91FF8E}"/>
                </a:ext>
              </a:extLst>
            </p:cNvPr>
            <p:cNvSpPr/>
            <p:nvPr/>
          </p:nvSpPr>
          <p:spPr>
            <a:xfrm>
              <a:off x="3845858" y="2043953"/>
              <a:ext cx="233083" cy="242047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5" name="אליפסה 14">
              <a:extLst>
                <a:ext uri="{FF2B5EF4-FFF2-40B4-BE49-F238E27FC236}">
                  <a16:creationId xmlns:a16="http://schemas.microsoft.com/office/drawing/2014/main" id="{65E32DB4-BFBF-472B-BB90-67D727049B89}"/>
                </a:ext>
              </a:extLst>
            </p:cNvPr>
            <p:cNvSpPr/>
            <p:nvPr/>
          </p:nvSpPr>
          <p:spPr>
            <a:xfrm>
              <a:off x="1792941" y="2411505"/>
              <a:ext cx="233083" cy="242047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6" name="אליפסה 15">
              <a:extLst>
                <a:ext uri="{FF2B5EF4-FFF2-40B4-BE49-F238E27FC236}">
                  <a16:creationId xmlns:a16="http://schemas.microsoft.com/office/drawing/2014/main" id="{30EC178B-5527-D16C-0988-469DEDC9DBF6}"/>
                </a:ext>
              </a:extLst>
            </p:cNvPr>
            <p:cNvSpPr/>
            <p:nvPr/>
          </p:nvSpPr>
          <p:spPr>
            <a:xfrm>
              <a:off x="2088775" y="2411504"/>
              <a:ext cx="233083" cy="242047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7" name="אליפסה 16">
              <a:extLst>
                <a:ext uri="{FF2B5EF4-FFF2-40B4-BE49-F238E27FC236}">
                  <a16:creationId xmlns:a16="http://schemas.microsoft.com/office/drawing/2014/main" id="{1FA94FF6-7334-5911-9B33-47502D0E18EE}"/>
                </a:ext>
              </a:extLst>
            </p:cNvPr>
            <p:cNvSpPr/>
            <p:nvPr/>
          </p:nvSpPr>
          <p:spPr>
            <a:xfrm>
              <a:off x="2375648" y="2402540"/>
              <a:ext cx="233083" cy="242047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8" name="אליפסה 17">
              <a:extLst>
                <a:ext uri="{FF2B5EF4-FFF2-40B4-BE49-F238E27FC236}">
                  <a16:creationId xmlns:a16="http://schemas.microsoft.com/office/drawing/2014/main" id="{86A91397-83E1-FB80-F3FE-5F930DBDB457}"/>
                </a:ext>
              </a:extLst>
            </p:cNvPr>
            <p:cNvSpPr/>
            <p:nvPr/>
          </p:nvSpPr>
          <p:spPr>
            <a:xfrm>
              <a:off x="2671482" y="2402539"/>
              <a:ext cx="233083" cy="242047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9" name="אליפסה 18">
              <a:extLst>
                <a:ext uri="{FF2B5EF4-FFF2-40B4-BE49-F238E27FC236}">
                  <a16:creationId xmlns:a16="http://schemas.microsoft.com/office/drawing/2014/main" id="{D863A70D-5A2E-383F-87DE-C140D57F326F}"/>
                </a:ext>
              </a:extLst>
            </p:cNvPr>
            <p:cNvSpPr/>
            <p:nvPr/>
          </p:nvSpPr>
          <p:spPr>
            <a:xfrm>
              <a:off x="2976283" y="2411503"/>
              <a:ext cx="233083" cy="242047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0" name="אליפסה 19">
              <a:extLst>
                <a:ext uri="{FF2B5EF4-FFF2-40B4-BE49-F238E27FC236}">
                  <a16:creationId xmlns:a16="http://schemas.microsoft.com/office/drawing/2014/main" id="{4989E32D-5E84-C42F-6B87-71DD218F12D2}"/>
                </a:ext>
              </a:extLst>
            </p:cNvPr>
            <p:cNvSpPr/>
            <p:nvPr/>
          </p:nvSpPr>
          <p:spPr>
            <a:xfrm>
              <a:off x="3263152" y="2402541"/>
              <a:ext cx="233083" cy="242047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1" name="אליפסה 20">
              <a:extLst>
                <a:ext uri="{FF2B5EF4-FFF2-40B4-BE49-F238E27FC236}">
                  <a16:creationId xmlns:a16="http://schemas.microsoft.com/office/drawing/2014/main" id="{08EFCFEB-8150-A534-C8FA-3D55222268F0}"/>
                </a:ext>
              </a:extLst>
            </p:cNvPr>
            <p:cNvSpPr/>
            <p:nvPr/>
          </p:nvSpPr>
          <p:spPr>
            <a:xfrm>
              <a:off x="3558986" y="2393575"/>
              <a:ext cx="233083" cy="242047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2" name="אליפסה 21">
              <a:extLst>
                <a:ext uri="{FF2B5EF4-FFF2-40B4-BE49-F238E27FC236}">
                  <a16:creationId xmlns:a16="http://schemas.microsoft.com/office/drawing/2014/main" id="{32BC2BA4-E0E6-C7A0-6E94-8EB24C687EB8}"/>
                </a:ext>
              </a:extLst>
            </p:cNvPr>
            <p:cNvSpPr/>
            <p:nvPr/>
          </p:nvSpPr>
          <p:spPr>
            <a:xfrm>
              <a:off x="3845859" y="2393576"/>
              <a:ext cx="233083" cy="242047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3" name="אליפסה 22">
              <a:extLst>
                <a:ext uri="{FF2B5EF4-FFF2-40B4-BE49-F238E27FC236}">
                  <a16:creationId xmlns:a16="http://schemas.microsoft.com/office/drawing/2014/main" id="{FBBD8D51-AC8C-7269-73D1-F58502A1F6FA}"/>
                </a:ext>
              </a:extLst>
            </p:cNvPr>
            <p:cNvSpPr/>
            <p:nvPr/>
          </p:nvSpPr>
          <p:spPr>
            <a:xfrm>
              <a:off x="4141693" y="2384610"/>
              <a:ext cx="233083" cy="242047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  <p:grpSp>
        <p:nvGrpSpPr>
          <p:cNvPr id="45" name="קבוצה 44">
            <a:extLst>
              <a:ext uri="{FF2B5EF4-FFF2-40B4-BE49-F238E27FC236}">
                <a16:creationId xmlns:a16="http://schemas.microsoft.com/office/drawing/2014/main" id="{36438E7A-0546-EEA5-D554-669FA3AE0149}"/>
              </a:ext>
            </a:extLst>
          </p:cNvPr>
          <p:cNvGrpSpPr/>
          <p:nvPr/>
        </p:nvGrpSpPr>
        <p:grpSpPr>
          <a:xfrm>
            <a:off x="1792940" y="2707341"/>
            <a:ext cx="2590801" cy="609601"/>
            <a:chOff x="1792940" y="2689411"/>
            <a:chExt cx="2590801" cy="609601"/>
          </a:xfrm>
        </p:grpSpPr>
        <p:grpSp>
          <p:nvGrpSpPr>
            <p:cNvPr id="26" name="קבוצה 25">
              <a:extLst>
                <a:ext uri="{FF2B5EF4-FFF2-40B4-BE49-F238E27FC236}">
                  <a16:creationId xmlns:a16="http://schemas.microsoft.com/office/drawing/2014/main" id="{65580DDC-A02C-0CBC-4891-F27FB2914451}"/>
                </a:ext>
              </a:extLst>
            </p:cNvPr>
            <p:cNvGrpSpPr/>
            <p:nvPr/>
          </p:nvGrpSpPr>
          <p:grpSpPr>
            <a:xfrm>
              <a:off x="1792940" y="2689412"/>
              <a:ext cx="2581836" cy="609600"/>
              <a:chOff x="1792940" y="2043952"/>
              <a:chExt cx="2581836" cy="609600"/>
            </a:xfrm>
          </p:grpSpPr>
          <p:sp>
            <p:nvSpPr>
              <p:cNvPr id="27" name="אליפסה 26">
                <a:extLst>
                  <a:ext uri="{FF2B5EF4-FFF2-40B4-BE49-F238E27FC236}">
                    <a16:creationId xmlns:a16="http://schemas.microsoft.com/office/drawing/2014/main" id="{A3D2D2AE-B902-36EE-BB87-3DB3050F65BA}"/>
                  </a:ext>
                </a:extLst>
              </p:cNvPr>
              <p:cNvSpPr/>
              <p:nvPr/>
            </p:nvSpPr>
            <p:spPr>
              <a:xfrm>
                <a:off x="1792940" y="2061882"/>
                <a:ext cx="233083" cy="24204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28" name="אליפסה 27">
                <a:extLst>
                  <a:ext uri="{FF2B5EF4-FFF2-40B4-BE49-F238E27FC236}">
                    <a16:creationId xmlns:a16="http://schemas.microsoft.com/office/drawing/2014/main" id="{676DB1E6-8164-F231-DEF5-49405EB85D76}"/>
                  </a:ext>
                </a:extLst>
              </p:cNvPr>
              <p:cNvSpPr/>
              <p:nvPr/>
            </p:nvSpPr>
            <p:spPr>
              <a:xfrm>
                <a:off x="2088774" y="2061881"/>
                <a:ext cx="233083" cy="24204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29" name="אליפסה 28">
                <a:extLst>
                  <a:ext uri="{FF2B5EF4-FFF2-40B4-BE49-F238E27FC236}">
                    <a16:creationId xmlns:a16="http://schemas.microsoft.com/office/drawing/2014/main" id="{C0AFA34F-A680-BF2A-6A7E-4ACEAD7F3574}"/>
                  </a:ext>
                </a:extLst>
              </p:cNvPr>
              <p:cNvSpPr/>
              <p:nvPr/>
            </p:nvSpPr>
            <p:spPr>
              <a:xfrm>
                <a:off x="2375647" y="2052917"/>
                <a:ext cx="233083" cy="24204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30" name="אליפסה 29">
                <a:extLst>
                  <a:ext uri="{FF2B5EF4-FFF2-40B4-BE49-F238E27FC236}">
                    <a16:creationId xmlns:a16="http://schemas.microsoft.com/office/drawing/2014/main" id="{77C272EE-BE96-4ECB-276C-B62B4125FE57}"/>
                  </a:ext>
                </a:extLst>
              </p:cNvPr>
              <p:cNvSpPr/>
              <p:nvPr/>
            </p:nvSpPr>
            <p:spPr>
              <a:xfrm>
                <a:off x="2671481" y="2052916"/>
                <a:ext cx="233083" cy="24204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31" name="אליפסה 30">
                <a:extLst>
                  <a:ext uri="{FF2B5EF4-FFF2-40B4-BE49-F238E27FC236}">
                    <a16:creationId xmlns:a16="http://schemas.microsoft.com/office/drawing/2014/main" id="{70E26C5E-A82E-B598-5423-07B0F036C134}"/>
                  </a:ext>
                </a:extLst>
              </p:cNvPr>
              <p:cNvSpPr/>
              <p:nvPr/>
            </p:nvSpPr>
            <p:spPr>
              <a:xfrm>
                <a:off x="2976282" y="2061880"/>
                <a:ext cx="233083" cy="24204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32" name="אליפסה 31">
                <a:extLst>
                  <a:ext uri="{FF2B5EF4-FFF2-40B4-BE49-F238E27FC236}">
                    <a16:creationId xmlns:a16="http://schemas.microsoft.com/office/drawing/2014/main" id="{5B9EC62B-463D-9123-E284-EA710C910B9E}"/>
                  </a:ext>
                </a:extLst>
              </p:cNvPr>
              <p:cNvSpPr/>
              <p:nvPr/>
            </p:nvSpPr>
            <p:spPr>
              <a:xfrm>
                <a:off x="3263151" y="2052918"/>
                <a:ext cx="233083" cy="24204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33" name="אליפסה 32">
                <a:extLst>
                  <a:ext uri="{FF2B5EF4-FFF2-40B4-BE49-F238E27FC236}">
                    <a16:creationId xmlns:a16="http://schemas.microsoft.com/office/drawing/2014/main" id="{2E85B47D-1BE7-AF66-CF5E-D611DBAD8934}"/>
                  </a:ext>
                </a:extLst>
              </p:cNvPr>
              <p:cNvSpPr/>
              <p:nvPr/>
            </p:nvSpPr>
            <p:spPr>
              <a:xfrm>
                <a:off x="3558985" y="2043952"/>
                <a:ext cx="233083" cy="24204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34" name="אליפסה 33">
                <a:extLst>
                  <a:ext uri="{FF2B5EF4-FFF2-40B4-BE49-F238E27FC236}">
                    <a16:creationId xmlns:a16="http://schemas.microsoft.com/office/drawing/2014/main" id="{5CDCB065-DC12-8C64-08A3-A99453AE1504}"/>
                  </a:ext>
                </a:extLst>
              </p:cNvPr>
              <p:cNvSpPr/>
              <p:nvPr/>
            </p:nvSpPr>
            <p:spPr>
              <a:xfrm>
                <a:off x="3845858" y="2043953"/>
                <a:ext cx="233083" cy="24204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35" name="אליפסה 34">
                <a:extLst>
                  <a:ext uri="{FF2B5EF4-FFF2-40B4-BE49-F238E27FC236}">
                    <a16:creationId xmlns:a16="http://schemas.microsoft.com/office/drawing/2014/main" id="{3AA35586-1954-A7EC-6F00-2EF0534A764F}"/>
                  </a:ext>
                </a:extLst>
              </p:cNvPr>
              <p:cNvSpPr/>
              <p:nvPr/>
            </p:nvSpPr>
            <p:spPr>
              <a:xfrm>
                <a:off x="1792941" y="2411505"/>
                <a:ext cx="233083" cy="24204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36" name="אליפסה 35">
                <a:extLst>
                  <a:ext uri="{FF2B5EF4-FFF2-40B4-BE49-F238E27FC236}">
                    <a16:creationId xmlns:a16="http://schemas.microsoft.com/office/drawing/2014/main" id="{FB4A28FF-C50E-B5A1-D559-E5A69E974466}"/>
                  </a:ext>
                </a:extLst>
              </p:cNvPr>
              <p:cNvSpPr/>
              <p:nvPr/>
            </p:nvSpPr>
            <p:spPr>
              <a:xfrm>
                <a:off x="2088775" y="2411504"/>
                <a:ext cx="233083" cy="24204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37" name="אליפסה 36">
                <a:extLst>
                  <a:ext uri="{FF2B5EF4-FFF2-40B4-BE49-F238E27FC236}">
                    <a16:creationId xmlns:a16="http://schemas.microsoft.com/office/drawing/2014/main" id="{2E697DBE-4062-1DB1-A27E-FA7C2B741190}"/>
                  </a:ext>
                </a:extLst>
              </p:cNvPr>
              <p:cNvSpPr/>
              <p:nvPr/>
            </p:nvSpPr>
            <p:spPr>
              <a:xfrm>
                <a:off x="2375648" y="2402540"/>
                <a:ext cx="233083" cy="24204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38" name="אליפסה 37">
                <a:extLst>
                  <a:ext uri="{FF2B5EF4-FFF2-40B4-BE49-F238E27FC236}">
                    <a16:creationId xmlns:a16="http://schemas.microsoft.com/office/drawing/2014/main" id="{4B78FD3E-162B-8C82-1FF4-9F39C9C4D93F}"/>
                  </a:ext>
                </a:extLst>
              </p:cNvPr>
              <p:cNvSpPr/>
              <p:nvPr/>
            </p:nvSpPr>
            <p:spPr>
              <a:xfrm>
                <a:off x="2671482" y="2402539"/>
                <a:ext cx="233083" cy="24204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39" name="אליפסה 38">
                <a:extLst>
                  <a:ext uri="{FF2B5EF4-FFF2-40B4-BE49-F238E27FC236}">
                    <a16:creationId xmlns:a16="http://schemas.microsoft.com/office/drawing/2014/main" id="{1D40EC4D-EF29-5D11-B5A2-52BBF22F5FBC}"/>
                  </a:ext>
                </a:extLst>
              </p:cNvPr>
              <p:cNvSpPr/>
              <p:nvPr/>
            </p:nvSpPr>
            <p:spPr>
              <a:xfrm>
                <a:off x="2976283" y="2411503"/>
                <a:ext cx="233083" cy="24204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40" name="אליפסה 39">
                <a:extLst>
                  <a:ext uri="{FF2B5EF4-FFF2-40B4-BE49-F238E27FC236}">
                    <a16:creationId xmlns:a16="http://schemas.microsoft.com/office/drawing/2014/main" id="{7A88BC33-8E61-BA56-BEB4-90006EA450AA}"/>
                  </a:ext>
                </a:extLst>
              </p:cNvPr>
              <p:cNvSpPr/>
              <p:nvPr/>
            </p:nvSpPr>
            <p:spPr>
              <a:xfrm>
                <a:off x="3263152" y="2402541"/>
                <a:ext cx="233083" cy="24204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41" name="אליפסה 40">
                <a:extLst>
                  <a:ext uri="{FF2B5EF4-FFF2-40B4-BE49-F238E27FC236}">
                    <a16:creationId xmlns:a16="http://schemas.microsoft.com/office/drawing/2014/main" id="{7402A9A1-4141-1DE4-6E7C-2A8E2C98B380}"/>
                  </a:ext>
                </a:extLst>
              </p:cNvPr>
              <p:cNvSpPr/>
              <p:nvPr/>
            </p:nvSpPr>
            <p:spPr>
              <a:xfrm>
                <a:off x="3558986" y="2393575"/>
                <a:ext cx="233083" cy="24204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42" name="אליפסה 41">
                <a:extLst>
                  <a:ext uri="{FF2B5EF4-FFF2-40B4-BE49-F238E27FC236}">
                    <a16:creationId xmlns:a16="http://schemas.microsoft.com/office/drawing/2014/main" id="{43188136-07E2-1892-AD9C-4D14DFE6DD8A}"/>
                  </a:ext>
                </a:extLst>
              </p:cNvPr>
              <p:cNvSpPr/>
              <p:nvPr/>
            </p:nvSpPr>
            <p:spPr>
              <a:xfrm>
                <a:off x="3845859" y="2393576"/>
                <a:ext cx="233083" cy="24204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43" name="אליפסה 42">
                <a:extLst>
                  <a:ext uri="{FF2B5EF4-FFF2-40B4-BE49-F238E27FC236}">
                    <a16:creationId xmlns:a16="http://schemas.microsoft.com/office/drawing/2014/main" id="{6524F6D3-DDCC-A83E-E167-1C67AB53A02F}"/>
                  </a:ext>
                </a:extLst>
              </p:cNvPr>
              <p:cNvSpPr/>
              <p:nvPr/>
            </p:nvSpPr>
            <p:spPr>
              <a:xfrm>
                <a:off x="4141693" y="2384610"/>
                <a:ext cx="233083" cy="24204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</p:grpSp>
        <p:sp>
          <p:nvSpPr>
            <p:cNvPr id="44" name="אליפסה 43">
              <a:extLst>
                <a:ext uri="{FF2B5EF4-FFF2-40B4-BE49-F238E27FC236}">
                  <a16:creationId xmlns:a16="http://schemas.microsoft.com/office/drawing/2014/main" id="{A0AECD33-816A-E7A2-E12B-D84A1C6E5125}"/>
                </a:ext>
              </a:extLst>
            </p:cNvPr>
            <p:cNvSpPr/>
            <p:nvPr/>
          </p:nvSpPr>
          <p:spPr>
            <a:xfrm>
              <a:off x="4150658" y="2689411"/>
              <a:ext cx="233083" cy="242047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  <p:grpSp>
        <p:nvGrpSpPr>
          <p:cNvPr id="46" name="קבוצה 45">
            <a:extLst>
              <a:ext uri="{FF2B5EF4-FFF2-40B4-BE49-F238E27FC236}">
                <a16:creationId xmlns:a16="http://schemas.microsoft.com/office/drawing/2014/main" id="{9F273FA9-EAA9-6CC9-3C0B-FB3266130A75}"/>
              </a:ext>
            </a:extLst>
          </p:cNvPr>
          <p:cNvGrpSpPr/>
          <p:nvPr/>
        </p:nvGrpSpPr>
        <p:grpSpPr>
          <a:xfrm>
            <a:off x="1783976" y="3379695"/>
            <a:ext cx="2590801" cy="609601"/>
            <a:chOff x="1792940" y="2689411"/>
            <a:chExt cx="2590801" cy="609601"/>
          </a:xfrm>
        </p:grpSpPr>
        <p:grpSp>
          <p:nvGrpSpPr>
            <p:cNvPr id="47" name="קבוצה 46">
              <a:extLst>
                <a:ext uri="{FF2B5EF4-FFF2-40B4-BE49-F238E27FC236}">
                  <a16:creationId xmlns:a16="http://schemas.microsoft.com/office/drawing/2014/main" id="{099723AE-5F0F-9295-CCF1-B2B18D10DF74}"/>
                </a:ext>
              </a:extLst>
            </p:cNvPr>
            <p:cNvGrpSpPr/>
            <p:nvPr/>
          </p:nvGrpSpPr>
          <p:grpSpPr>
            <a:xfrm>
              <a:off x="1792940" y="2689412"/>
              <a:ext cx="2581836" cy="609600"/>
              <a:chOff x="1792940" y="2043952"/>
              <a:chExt cx="2581836" cy="609600"/>
            </a:xfrm>
          </p:grpSpPr>
          <p:sp>
            <p:nvSpPr>
              <p:cNvPr id="49" name="אליפסה 48">
                <a:extLst>
                  <a:ext uri="{FF2B5EF4-FFF2-40B4-BE49-F238E27FC236}">
                    <a16:creationId xmlns:a16="http://schemas.microsoft.com/office/drawing/2014/main" id="{096ABDF4-AB16-C408-B35A-DCE338556055}"/>
                  </a:ext>
                </a:extLst>
              </p:cNvPr>
              <p:cNvSpPr/>
              <p:nvPr/>
            </p:nvSpPr>
            <p:spPr>
              <a:xfrm>
                <a:off x="1792940" y="2061882"/>
                <a:ext cx="233083" cy="24204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50" name="אליפסה 49">
                <a:extLst>
                  <a:ext uri="{FF2B5EF4-FFF2-40B4-BE49-F238E27FC236}">
                    <a16:creationId xmlns:a16="http://schemas.microsoft.com/office/drawing/2014/main" id="{2A24DAF6-99F4-55C8-B586-9EF5727083B9}"/>
                  </a:ext>
                </a:extLst>
              </p:cNvPr>
              <p:cNvSpPr/>
              <p:nvPr/>
            </p:nvSpPr>
            <p:spPr>
              <a:xfrm>
                <a:off x="2088774" y="2061881"/>
                <a:ext cx="233083" cy="24204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51" name="אליפסה 50">
                <a:extLst>
                  <a:ext uri="{FF2B5EF4-FFF2-40B4-BE49-F238E27FC236}">
                    <a16:creationId xmlns:a16="http://schemas.microsoft.com/office/drawing/2014/main" id="{83860F22-2AA7-9882-1234-F36C5825EA74}"/>
                  </a:ext>
                </a:extLst>
              </p:cNvPr>
              <p:cNvSpPr/>
              <p:nvPr/>
            </p:nvSpPr>
            <p:spPr>
              <a:xfrm>
                <a:off x="2375647" y="2052917"/>
                <a:ext cx="233083" cy="24204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52" name="אליפסה 51">
                <a:extLst>
                  <a:ext uri="{FF2B5EF4-FFF2-40B4-BE49-F238E27FC236}">
                    <a16:creationId xmlns:a16="http://schemas.microsoft.com/office/drawing/2014/main" id="{3E17543B-BCBF-57FB-F89D-EED85CD542F6}"/>
                  </a:ext>
                </a:extLst>
              </p:cNvPr>
              <p:cNvSpPr/>
              <p:nvPr/>
            </p:nvSpPr>
            <p:spPr>
              <a:xfrm>
                <a:off x="2671481" y="2052916"/>
                <a:ext cx="233083" cy="24204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53" name="אליפסה 52">
                <a:extLst>
                  <a:ext uri="{FF2B5EF4-FFF2-40B4-BE49-F238E27FC236}">
                    <a16:creationId xmlns:a16="http://schemas.microsoft.com/office/drawing/2014/main" id="{FA42EAA0-0998-A599-9C3C-526D6551B58C}"/>
                  </a:ext>
                </a:extLst>
              </p:cNvPr>
              <p:cNvSpPr/>
              <p:nvPr/>
            </p:nvSpPr>
            <p:spPr>
              <a:xfrm>
                <a:off x="2976282" y="2061880"/>
                <a:ext cx="233083" cy="24204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54" name="אליפסה 53">
                <a:extLst>
                  <a:ext uri="{FF2B5EF4-FFF2-40B4-BE49-F238E27FC236}">
                    <a16:creationId xmlns:a16="http://schemas.microsoft.com/office/drawing/2014/main" id="{7DFB2ABB-C785-C93B-2A1A-F3E0ECF6F3A1}"/>
                  </a:ext>
                </a:extLst>
              </p:cNvPr>
              <p:cNvSpPr/>
              <p:nvPr/>
            </p:nvSpPr>
            <p:spPr>
              <a:xfrm>
                <a:off x="3263151" y="2052918"/>
                <a:ext cx="233083" cy="24204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55" name="אליפסה 54">
                <a:extLst>
                  <a:ext uri="{FF2B5EF4-FFF2-40B4-BE49-F238E27FC236}">
                    <a16:creationId xmlns:a16="http://schemas.microsoft.com/office/drawing/2014/main" id="{C4E1AD5A-A145-672B-66CD-8B0641210655}"/>
                  </a:ext>
                </a:extLst>
              </p:cNvPr>
              <p:cNvSpPr/>
              <p:nvPr/>
            </p:nvSpPr>
            <p:spPr>
              <a:xfrm>
                <a:off x="3558985" y="2043952"/>
                <a:ext cx="233083" cy="24204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56" name="אליפסה 55">
                <a:extLst>
                  <a:ext uri="{FF2B5EF4-FFF2-40B4-BE49-F238E27FC236}">
                    <a16:creationId xmlns:a16="http://schemas.microsoft.com/office/drawing/2014/main" id="{830D262C-0D52-A57B-32D5-D2730F2BFED5}"/>
                  </a:ext>
                </a:extLst>
              </p:cNvPr>
              <p:cNvSpPr/>
              <p:nvPr/>
            </p:nvSpPr>
            <p:spPr>
              <a:xfrm>
                <a:off x="3845858" y="2043953"/>
                <a:ext cx="233083" cy="24204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57" name="אליפסה 56">
                <a:extLst>
                  <a:ext uri="{FF2B5EF4-FFF2-40B4-BE49-F238E27FC236}">
                    <a16:creationId xmlns:a16="http://schemas.microsoft.com/office/drawing/2014/main" id="{55755D2E-8093-7708-5F25-490E211F7DCA}"/>
                  </a:ext>
                </a:extLst>
              </p:cNvPr>
              <p:cNvSpPr/>
              <p:nvPr/>
            </p:nvSpPr>
            <p:spPr>
              <a:xfrm>
                <a:off x="1792941" y="2411505"/>
                <a:ext cx="233083" cy="24204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58" name="אליפסה 57">
                <a:extLst>
                  <a:ext uri="{FF2B5EF4-FFF2-40B4-BE49-F238E27FC236}">
                    <a16:creationId xmlns:a16="http://schemas.microsoft.com/office/drawing/2014/main" id="{401D9472-681A-258C-C2C3-DB5395E30B57}"/>
                  </a:ext>
                </a:extLst>
              </p:cNvPr>
              <p:cNvSpPr/>
              <p:nvPr/>
            </p:nvSpPr>
            <p:spPr>
              <a:xfrm>
                <a:off x="2088775" y="2411504"/>
                <a:ext cx="233083" cy="24204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59" name="אליפסה 58">
                <a:extLst>
                  <a:ext uri="{FF2B5EF4-FFF2-40B4-BE49-F238E27FC236}">
                    <a16:creationId xmlns:a16="http://schemas.microsoft.com/office/drawing/2014/main" id="{212B885D-CABD-BC47-A0F8-4C7BB7160B2C}"/>
                  </a:ext>
                </a:extLst>
              </p:cNvPr>
              <p:cNvSpPr/>
              <p:nvPr/>
            </p:nvSpPr>
            <p:spPr>
              <a:xfrm>
                <a:off x="2375648" y="2402540"/>
                <a:ext cx="233083" cy="24204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60" name="אליפסה 59">
                <a:extLst>
                  <a:ext uri="{FF2B5EF4-FFF2-40B4-BE49-F238E27FC236}">
                    <a16:creationId xmlns:a16="http://schemas.microsoft.com/office/drawing/2014/main" id="{3AE04E00-BCCB-50B0-825A-385FAB74C37D}"/>
                  </a:ext>
                </a:extLst>
              </p:cNvPr>
              <p:cNvSpPr/>
              <p:nvPr/>
            </p:nvSpPr>
            <p:spPr>
              <a:xfrm>
                <a:off x="2671482" y="2402539"/>
                <a:ext cx="233083" cy="24204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61" name="אליפסה 60">
                <a:extLst>
                  <a:ext uri="{FF2B5EF4-FFF2-40B4-BE49-F238E27FC236}">
                    <a16:creationId xmlns:a16="http://schemas.microsoft.com/office/drawing/2014/main" id="{773D9793-AC30-3FE2-BF17-3823B7F8B74B}"/>
                  </a:ext>
                </a:extLst>
              </p:cNvPr>
              <p:cNvSpPr/>
              <p:nvPr/>
            </p:nvSpPr>
            <p:spPr>
              <a:xfrm>
                <a:off x="2976283" y="2411503"/>
                <a:ext cx="233083" cy="24204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62" name="אליפסה 61">
                <a:extLst>
                  <a:ext uri="{FF2B5EF4-FFF2-40B4-BE49-F238E27FC236}">
                    <a16:creationId xmlns:a16="http://schemas.microsoft.com/office/drawing/2014/main" id="{1E47E056-8B14-6B60-C0C5-3E197B20B2FD}"/>
                  </a:ext>
                </a:extLst>
              </p:cNvPr>
              <p:cNvSpPr/>
              <p:nvPr/>
            </p:nvSpPr>
            <p:spPr>
              <a:xfrm>
                <a:off x="3263152" y="2402541"/>
                <a:ext cx="233083" cy="24204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63" name="אליפסה 62">
                <a:extLst>
                  <a:ext uri="{FF2B5EF4-FFF2-40B4-BE49-F238E27FC236}">
                    <a16:creationId xmlns:a16="http://schemas.microsoft.com/office/drawing/2014/main" id="{DC234A56-AD45-EF0D-AFA4-DCD4276E1C85}"/>
                  </a:ext>
                </a:extLst>
              </p:cNvPr>
              <p:cNvSpPr/>
              <p:nvPr/>
            </p:nvSpPr>
            <p:spPr>
              <a:xfrm>
                <a:off x="3558986" y="2393575"/>
                <a:ext cx="233083" cy="24204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64" name="אליפסה 63">
                <a:extLst>
                  <a:ext uri="{FF2B5EF4-FFF2-40B4-BE49-F238E27FC236}">
                    <a16:creationId xmlns:a16="http://schemas.microsoft.com/office/drawing/2014/main" id="{7E3E065C-AAB9-B3B7-1B87-9859AF37C28B}"/>
                  </a:ext>
                </a:extLst>
              </p:cNvPr>
              <p:cNvSpPr/>
              <p:nvPr/>
            </p:nvSpPr>
            <p:spPr>
              <a:xfrm>
                <a:off x="3845859" y="2393576"/>
                <a:ext cx="233083" cy="24204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65" name="אליפסה 64">
                <a:extLst>
                  <a:ext uri="{FF2B5EF4-FFF2-40B4-BE49-F238E27FC236}">
                    <a16:creationId xmlns:a16="http://schemas.microsoft.com/office/drawing/2014/main" id="{5F088DA7-45E5-3828-254C-FD621A12B7DA}"/>
                  </a:ext>
                </a:extLst>
              </p:cNvPr>
              <p:cNvSpPr/>
              <p:nvPr/>
            </p:nvSpPr>
            <p:spPr>
              <a:xfrm>
                <a:off x="4141693" y="2384610"/>
                <a:ext cx="233083" cy="24204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</p:grpSp>
        <p:sp>
          <p:nvSpPr>
            <p:cNvPr id="48" name="אליפסה 47">
              <a:extLst>
                <a:ext uri="{FF2B5EF4-FFF2-40B4-BE49-F238E27FC236}">
                  <a16:creationId xmlns:a16="http://schemas.microsoft.com/office/drawing/2014/main" id="{FD27CFDF-49A8-A58E-84E8-3D914CD93A24}"/>
                </a:ext>
              </a:extLst>
            </p:cNvPr>
            <p:cNvSpPr/>
            <p:nvPr/>
          </p:nvSpPr>
          <p:spPr>
            <a:xfrm>
              <a:off x="4150658" y="2689411"/>
              <a:ext cx="233083" cy="242047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  <p:grpSp>
        <p:nvGrpSpPr>
          <p:cNvPr id="66" name="קבוצה 65">
            <a:extLst>
              <a:ext uri="{FF2B5EF4-FFF2-40B4-BE49-F238E27FC236}">
                <a16:creationId xmlns:a16="http://schemas.microsoft.com/office/drawing/2014/main" id="{7B36B021-DFB0-5892-C816-943902403865}"/>
              </a:ext>
            </a:extLst>
          </p:cNvPr>
          <p:cNvGrpSpPr/>
          <p:nvPr/>
        </p:nvGrpSpPr>
        <p:grpSpPr>
          <a:xfrm>
            <a:off x="1783977" y="4052046"/>
            <a:ext cx="2590801" cy="609601"/>
            <a:chOff x="1792940" y="2689411"/>
            <a:chExt cx="2590801" cy="609601"/>
          </a:xfrm>
        </p:grpSpPr>
        <p:grpSp>
          <p:nvGrpSpPr>
            <p:cNvPr id="67" name="קבוצה 66">
              <a:extLst>
                <a:ext uri="{FF2B5EF4-FFF2-40B4-BE49-F238E27FC236}">
                  <a16:creationId xmlns:a16="http://schemas.microsoft.com/office/drawing/2014/main" id="{98248EED-6336-5AEA-3E75-2B8DC1BC49C3}"/>
                </a:ext>
              </a:extLst>
            </p:cNvPr>
            <p:cNvGrpSpPr/>
            <p:nvPr/>
          </p:nvGrpSpPr>
          <p:grpSpPr>
            <a:xfrm>
              <a:off x="1792940" y="2689412"/>
              <a:ext cx="2581836" cy="609600"/>
              <a:chOff x="1792940" y="2043952"/>
              <a:chExt cx="2581836" cy="609600"/>
            </a:xfrm>
          </p:grpSpPr>
          <p:sp>
            <p:nvSpPr>
              <p:cNvPr id="69" name="אליפסה 68">
                <a:extLst>
                  <a:ext uri="{FF2B5EF4-FFF2-40B4-BE49-F238E27FC236}">
                    <a16:creationId xmlns:a16="http://schemas.microsoft.com/office/drawing/2014/main" id="{778B86F1-893C-4F67-7078-BA1FB0BDA6D0}"/>
                  </a:ext>
                </a:extLst>
              </p:cNvPr>
              <p:cNvSpPr/>
              <p:nvPr/>
            </p:nvSpPr>
            <p:spPr>
              <a:xfrm>
                <a:off x="1792940" y="2061882"/>
                <a:ext cx="233083" cy="24204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70" name="אליפסה 69">
                <a:extLst>
                  <a:ext uri="{FF2B5EF4-FFF2-40B4-BE49-F238E27FC236}">
                    <a16:creationId xmlns:a16="http://schemas.microsoft.com/office/drawing/2014/main" id="{CE321CD5-EF5B-4582-B3D0-387460EF15F2}"/>
                  </a:ext>
                </a:extLst>
              </p:cNvPr>
              <p:cNvSpPr/>
              <p:nvPr/>
            </p:nvSpPr>
            <p:spPr>
              <a:xfrm>
                <a:off x="2088774" y="2061881"/>
                <a:ext cx="233083" cy="24204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71" name="אליפסה 70">
                <a:extLst>
                  <a:ext uri="{FF2B5EF4-FFF2-40B4-BE49-F238E27FC236}">
                    <a16:creationId xmlns:a16="http://schemas.microsoft.com/office/drawing/2014/main" id="{24E3ED66-1CDA-3A73-0F92-87EAD6B65F87}"/>
                  </a:ext>
                </a:extLst>
              </p:cNvPr>
              <p:cNvSpPr/>
              <p:nvPr/>
            </p:nvSpPr>
            <p:spPr>
              <a:xfrm>
                <a:off x="2375647" y="2052917"/>
                <a:ext cx="233083" cy="24204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72" name="אליפסה 71">
                <a:extLst>
                  <a:ext uri="{FF2B5EF4-FFF2-40B4-BE49-F238E27FC236}">
                    <a16:creationId xmlns:a16="http://schemas.microsoft.com/office/drawing/2014/main" id="{1B2B8ABE-68BB-AA1A-C597-11A53D86CACE}"/>
                  </a:ext>
                </a:extLst>
              </p:cNvPr>
              <p:cNvSpPr/>
              <p:nvPr/>
            </p:nvSpPr>
            <p:spPr>
              <a:xfrm>
                <a:off x="2671481" y="2052916"/>
                <a:ext cx="233083" cy="24204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73" name="אליפסה 72">
                <a:extLst>
                  <a:ext uri="{FF2B5EF4-FFF2-40B4-BE49-F238E27FC236}">
                    <a16:creationId xmlns:a16="http://schemas.microsoft.com/office/drawing/2014/main" id="{1CB65B34-7700-2D55-BB79-65180D28BCBA}"/>
                  </a:ext>
                </a:extLst>
              </p:cNvPr>
              <p:cNvSpPr/>
              <p:nvPr/>
            </p:nvSpPr>
            <p:spPr>
              <a:xfrm>
                <a:off x="2976282" y="2061880"/>
                <a:ext cx="233083" cy="24204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74" name="אליפסה 73">
                <a:extLst>
                  <a:ext uri="{FF2B5EF4-FFF2-40B4-BE49-F238E27FC236}">
                    <a16:creationId xmlns:a16="http://schemas.microsoft.com/office/drawing/2014/main" id="{4384A36D-CC36-7789-2DB5-8C77EB15AB7A}"/>
                  </a:ext>
                </a:extLst>
              </p:cNvPr>
              <p:cNvSpPr/>
              <p:nvPr/>
            </p:nvSpPr>
            <p:spPr>
              <a:xfrm>
                <a:off x="3263151" y="2052918"/>
                <a:ext cx="233083" cy="24204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75" name="אליפסה 74">
                <a:extLst>
                  <a:ext uri="{FF2B5EF4-FFF2-40B4-BE49-F238E27FC236}">
                    <a16:creationId xmlns:a16="http://schemas.microsoft.com/office/drawing/2014/main" id="{3F72FFFB-BD4C-3AA4-9980-818E40BCDF26}"/>
                  </a:ext>
                </a:extLst>
              </p:cNvPr>
              <p:cNvSpPr/>
              <p:nvPr/>
            </p:nvSpPr>
            <p:spPr>
              <a:xfrm>
                <a:off x="3558985" y="2043952"/>
                <a:ext cx="233083" cy="24204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76" name="אליפסה 75">
                <a:extLst>
                  <a:ext uri="{FF2B5EF4-FFF2-40B4-BE49-F238E27FC236}">
                    <a16:creationId xmlns:a16="http://schemas.microsoft.com/office/drawing/2014/main" id="{BB151A02-1DC0-9C28-B207-3518276B4EC4}"/>
                  </a:ext>
                </a:extLst>
              </p:cNvPr>
              <p:cNvSpPr/>
              <p:nvPr/>
            </p:nvSpPr>
            <p:spPr>
              <a:xfrm>
                <a:off x="3845858" y="2043953"/>
                <a:ext cx="233083" cy="24204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77" name="אליפסה 76">
                <a:extLst>
                  <a:ext uri="{FF2B5EF4-FFF2-40B4-BE49-F238E27FC236}">
                    <a16:creationId xmlns:a16="http://schemas.microsoft.com/office/drawing/2014/main" id="{F6D7C837-B498-9832-92A6-8E45C618890E}"/>
                  </a:ext>
                </a:extLst>
              </p:cNvPr>
              <p:cNvSpPr/>
              <p:nvPr/>
            </p:nvSpPr>
            <p:spPr>
              <a:xfrm>
                <a:off x="1792941" y="2411505"/>
                <a:ext cx="233083" cy="24204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78" name="אליפסה 77">
                <a:extLst>
                  <a:ext uri="{FF2B5EF4-FFF2-40B4-BE49-F238E27FC236}">
                    <a16:creationId xmlns:a16="http://schemas.microsoft.com/office/drawing/2014/main" id="{802F7E50-E50F-B3FA-5552-8795B70AEFE3}"/>
                  </a:ext>
                </a:extLst>
              </p:cNvPr>
              <p:cNvSpPr/>
              <p:nvPr/>
            </p:nvSpPr>
            <p:spPr>
              <a:xfrm>
                <a:off x="2088775" y="2411504"/>
                <a:ext cx="233083" cy="24204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79" name="אליפסה 78">
                <a:extLst>
                  <a:ext uri="{FF2B5EF4-FFF2-40B4-BE49-F238E27FC236}">
                    <a16:creationId xmlns:a16="http://schemas.microsoft.com/office/drawing/2014/main" id="{690430A6-3467-BA66-044C-611E339852EE}"/>
                  </a:ext>
                </a:extLst>
              </p:cNvPr>
              <p:cNvSpPr/>
              <p:nvPr/>
            </p:nvSpPr>
            <p:spPr>
              <a:xfrm>
                <a:off x="2375648" y="2402540"/>
                <a:ext cx="233083" cy="24204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80" name="אליפסה 79">
                <a:extLst>
                  <a:ext uri="{FF2B5EF4-FFF2-40B4-BE49-F238E27FC236}">
                    <a16:creationId xmlns:a16="http://schemas.microsoft.com/office/drawing/2014/main" id="{C8E51B4C-3108-2A9A-4B04-B3FBE83149FB}"/>
                  </a:ext>
                </a:extLst>
              </p:cNvPr>
              <p:cNvSpPr/>
              <p:nvPr/>
            </p:nvSpPr>
            <p:spPr>
              <a:xfrm>
                <a:off x="2671482" y="2402539"/>
                <a:ext cx="233083" cy="24204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81" name="אליפסה 80">
                <a:extLst>
                  <a:ext uri="{FF2B5EF4-FFF2-40B4-BE49-F238E27FC236}">
                    <a16:creationId xmlns:a16="http://schemas.microsoft.com/office/drawing/2014/main" id="{5A05F66B-C1EB-888E-A21F-91DBD1A4FCF0}"/>
                  </a:ext>
                </a:extLst>
              </p:cNvPr>
              <p:cNvSpPr/>
              <p:nvPr/>
            </p:nvSpPr>
            <p:spPr>
              <a:xfrm>
                <a:off x="2976283" y="2411503"/>
                <a:ext cx="233083" cy="24204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82" name="אליפסה 81">
                <a:extLst>
                  <a:ext uri="{FF2B5EF4-FFF2-40B4-BE49-F238E27FC236}">
                    <a16:creationId xmlns:a16="http://schemas.microsoft.com/office/drawing/2014/main" id="{F507980F-A301-F328-090E-E54587A51510}"/>
                  </a:ext>
                </a:extLst>
              </p:cNvPr>
              <p:cNvSpPr/>
              <p:nvPr/>
            </p:nvSpPr>
            <p:spPr>
              <a:xfrm>
                <a:off x="3263152" y="2402541"/>
                <a:ext cx="233083" cy="24204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83" name="אליפסה 82">
                <a:extLst>
                  <a:ext uri="{FF2B5EF4-FFF2-40B4-BE49-F238E27FC236}">
                    <a16:creationId xmlns:a16="http://schemas.microsoft.com/office/drawing/2014/main" id="{58AEF414-A559-FD40-ED23-FAB81F4B5D7A}"/>
                  </a:ext>
                </a:extLst>
              </p:cNvPr>
              <p:cNvSpPr/>
              <p:nvPr/>
            </p:nvSpPr>
            <p:spPr>
              <a:xfrm>
                <a:off x="3558986" y="2393575"/>
                <a:ext cx="233083" cy="24204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84" name="אליפסה 83">
                <a:extLst>
                  <a:ext uri="{FF2B5EF4-FFF2-40B4-BE49-F238E27FC236}">
                    <a16:creationId xmlns:a16="http://schemas.microsoft.com/office/drawing/2014/main" id="{6EDE99AD-83ED-EB81-1C54-D29BF821F1E2}"/>
                  </a:ext>
                </a:extLst>
              </p:cNvPr>
              <p:cNvSpPr/>
              <p:nvPr/>
            </p:nvSpPr>
            <p:spPr>
              <a:xfrm>
                <a:off x="3845859" y="2393576"/>
                <a:ext cx="233083" cy="24204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85" name="אליפסה 84">
                <a:extLst>
                  <a:ext uri="{FF2B5EF4-FFF2-40B4-BE49-F238E27FC236}">
                    <a16:creationId xmlns:a16="http://schemas.microsoft.com/office/drawing/2014/main" id="{A7514897-E6C6-D951-2134-7DD07AF3358B}"/>
                  </a:ext>
                </a:extLst>
              </p:cNvPr>
              <p:cNvSpPr/>
              <p:nvPr/>
            </p:nvSpPr>
            <p:spPr>
              <a:xfrm>
                <a:off x="4141693" y="2384610"/>
                <a:ext cx="233083" cy="24204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</p:grpSp>
        <p:sp>
          <p:nvSpPr>
            <p:cNvPr id="68" name="אליפסה 67">
              <a:extLst>
                <a:ext uri="{FF2B5EF4-FFF2-40B4-BE49-F238E27FC236}">
                  <a16:creationId xmlns:a16="http://schemas.microsoft.com/office/drawing/2014/main" id="{6C41A98E-C395-4C8F-55C0-2F001255431E}"/>
                </a:ext>
              </a:extLst>
            </p:cNvPr>
            <p:cNvSpPr/>
            <p:nvPr/>
          </p:nvSpPr>
          <p:spPr>
            <a:xfrm>
              <a:off x="4150658" y="2689411"/>
              <a:ext cx="233083" cy="242047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  <p:sp>
        <p:nvSpPr>
          <p:cNvPr id="89" name="אליפסה 88">
            <a:extLst>
              <a:ext uri="{FF2B5EF4-FFF2-40B4-BE49-F238E27FC236}">
                <a16:creationId xmlns:a16="http://schemas.microsoft.com/office/drawing/2014/main" id="{C775C293-2AB9-4462-3E52-2FB1D1FA52EE}"/>
              </a:ext>
            </a:extLst>
          </p:cNvPr>
          <p:cNvSpPr/>
          <p:nvPr/>
        </p:nvSpPr>
        <p:spPr>
          <a:xfrm>
            <a:off x="1792940" y="4724402"/>
            <a:ext cx="233083" cy="242047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0" name="אליפסה 89">
            <a:extLst>
              <a:ext uri="{FF2B5EF4-FFF2-40B4-BE49-F238E27FC236}">
                <a16:creationId xmlns:a16="http://schemas.microsoft.com/office/drawing/2014/main" id="{6AA43170-E88D-4028-11F9-7D8F9EF33789}"/>
              </a:ext>
            </a:extLst>
          </p:cNvPr>
          <p:cNvSpPr/>
          <p:nvPr/>
        </p:nvSpPr>
        <p:spPr>
          <a:xfrm>
            <a:off x="2088774" y="4724401"/>
            <a:ext cx="233083" cy="242047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1" name="אליפסה 90">
            <a:extLst>
              <a:ext uri="{FF2B5EF4-FFF2-40B4-BE49-F238E27FC236}">
                <a16:creationId xmlns:a16="http://schemas.microsoft.com/office/drawing/2014/main" id="{01F0E866-E821-B7A0-CD59-C81CBE9BA387}"/>
              </a:ext>
            </a:extLst>
          </p:cNvPr>
          <p:cNvSpPr/>
          <p:nvPr/>
        </p:nvSpPr>
        <p:spPr>
          <a:xfrm>
            <a:off x="2375647" y="4715437"/>
            <a:ext cx="233083" cy="242047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2" name="אליפסה 91">
            <a:extLst>
              <a:ext uri="{FF2B5EF4-FFF2-40B4-BE49-F238E27FC236}">
                <a16:creationId xmlns:a16="http://schemas.microsoft.com/office/drawing/2014/main" id="{4FA7FBE0-A960-4098-BCB2-F28E4C7A87DB}"/>
              </a:ext>
            </a:extLst>
          </p:cNvPr>
          <p:cNvSpPr/>
          <p:nvPr/>
        </p:nvSpPr>
        <p:spPr>
          <a:xfrm>
            <a:off x="2671481" y="4715436"/>
            <a:ext cx="233083" cy="242047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3" name="אליפסה 92">
            <a:extLst>
              <a:ext uri="{FF2B5EF4-FFF2-40B4-BE49-F238E27FC236}">
                <a16:creationId xmlns:a16="http://schemas.microsoft.com/office/drawing/2014/main" id="{0C2A2396-077C-CEB4-72FB-D11638218512}"/>
              </a:ext>
            </a:extLst>
          </p:cNvPr>
          <p:cNvSpPr/>
          <p:nvPr/>
        </p:nvSpPr>
        <p:spPr>
          <a:xfrm>
            <a:off x="2976282" y="4724400"/>
            <a:ext cx="233083" cy="242047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4" name="אליפסה 93">
            <a:extLst>
              <a:ext uri="{FF2B5EF4-FFF2-40B4-BE49-F238E27FC236}">
                <a16:creationId xmlns:a16="http://schemas.microsoft.com/office/drawing/2014/main" id="{5C1B19C6-1C97-C2B3-1302-48F3FDCD750C}"/>
              </a:ext>
            </a:extLst>
          </p:cNvPr>
          <p:cNvSpPr/>
          <p:nvPr/>
        </p:nvSpPr>
        <p:spPr>
          <a:xfrm>
            <a:off x="3263151" y="4715438"/>
            <a:ext cx="233083" cy="242047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5" name="אליפסה 94">
            <a:extLst>
              <a:ext uri="{FF2B5EF4-FFF2-40B4-BE49-F238E27FC236}">
                <a16:creationId xmlns:a16="http://schemas.microsoft.com/office/drawing/2014/main" id="{E679BC59-BA89-B4E2-03D9-8C8984934215}"/>
              </a:ext>
            </a:extLst>
          </p:cNvPr>
          <p:cNvSpPr/>
          <p:nvPr/>
        </p:nvSpPr>
        <p:spPr>
          <a:xfrm>
            <a:off x="3558985" y="4706472"/>
            <a:ext cx="233083" cy="242047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6" name="אליפסה 95">
            <a:extLst>
              <a:ext uri="{FF2B5EF4-FFF2-40B4-BE49-F238E27FC236}">
                <a16:creationId xmlns:a16="http://schemas.microsoft.com/office/drawing/2014/main" id="{1CBA1147-3A21-957B-C644-0B8D221B74FA}"/>
              </a:ext>
            </a:extLst>
          </p:cNvPr>
          <p:cNvSpPr/>
          <p:nvPr/>
        </p:nvSpPr>
        <p:spPr>
          <a:xfrm>
            <a:off x="3845858" y="4706473"/>
            <a:ext cx="233083" cy="242047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88" name="אליפסה 87">
            <a:extLst>
              <a:ext uri="{FF2B5EF4-FFF2-40B4-BE49-F238E27FC236}">
                <a16:creationId xmlns:a16="http://schemas.microsoft.com/office/drawing/2014/main" id="{3964E535-45D0-8A07-E12A-6EB5FFA65D5B}"/>
              </a:ext>
            </a:extLst>
          </p:cNvPr>
          <p:cNvSpPr/>
          <p:nvPr/>
        </p:nvSpPr>
        <p:spPr>
          <a:xfrm>
            <a:off x="4150658" y="4706471"/>
            <a:ext cx="233083" cy="242047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grpSp>
        <p:nvGrpSpPr>
          <p:cNvPr id="117" name="קבוצה 116">
            <a:extLst>
              <a:ext uri="{FF2B5EF4-FFF2-40B4-BE49-F238E27FC236}">
                <a16:creationId xmlns:a16="http://schemas.microsoft.com/office/drawing/2014/main" id="{559AF836-DAE4-276F-E938-7ADD7759B761}"/>
              </a:ext>
            </a:extLst>
          </p:cNvPr>
          <p:cNvGrpSpPr/>
          <p:nvPr/>
        </p:nvGrpSpPr>
        <p:grpSpPr>
          <a:xfrm>
            <a:off x="4473390" y="2017057"/>
            <a:ext cx="268942" cy="2940421"/>
            <a:chOff x="4473390" y="2017057"/>
            <a:chExt cx="268942" cy="2940421"/>
          </a:xfrm>
        </p:grpSpPr>
        <p:sp>
          <p:nvSpPr>
            <p:cNvPr id="14" name="אליפסה 13">
              <a:extLst>
                <a:ext uri="{FF2B5EF4-FFF2-40B4-BE49-F238E27FC236}">
                  <a16:creationId xmlns:a16="http://schemas.microsoft.com/office/drawing/2014/main" id="{A8068BD6-5AEE-166A-2651-68A37DBCAEF4}"/>
                </a:ext>
              </a:extLst>
            </p:cNvPr>
            <p:cNvSpPr/>
            <p:nvPr/>
          </p:nvSpPr>
          <p:spPr>
            <a:xfrm>
              <a:off x="4473390" y="2017057"/>
              <a:ext cx="233083" cy="242047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grpSp>
          <p:nvGrpSpPr>
            <p:cNvPr id="107" name="קבוצה 106">
              <a:extLst>
                <a:ext uri="{FF2B5EF4-FFF2-40B4-BE49-F238E27FC236}">
                  <a16:creationId xmlns:a16="http://schemas.microsoft.com/office/drawing/2014/main" id="{436D274E-D008-10A2-D4A6-A8E3553F841D}"/>
                </a:ext>
              </a:extLst>
            </p:cNvPr>
            <p:cNvGrpSpPr/>
            <p:nvPr/>
          </p:nvGrpSpPr>
          <p:grpSpPr>
            <a:xfrm rot="16200000">
              <a:off x="3316943" y="3532090"/>
              <a:ext cx="2581835" cy="268942"/>
              <a:chOff x="1792941" y="5047130"/>
              <a:chExt cx="2581835" cy="268942"/>
            </a:xfrm>
          </p:grpSpPr>
          <p:sp>
            <p:nvSpPr>
              <p:cNvPr id="108" name="אליפסה 107">
                <a:extLst>
                  <a:ext uri="{FF2B5EF4-FFF2-40B4-BE49-F238E27FC236}">
                    <a16:creationId xmlns:a16="http://schemas.microsoft.com/office/drawing/2014/main" id="{2E0F9452-4F99-A6E8-A8F8-8288CC559680}"/>
                  </a:ext>
                </a:extLst>
              </p:cNvPr>
              <p:cNvSpPr/>
              <p:nvPr/>
            </p:nvSpPr>
            <p:spPr>
              <a:xfrm>
                <a:off x="1792941" y="5074025"/>
                <a:ext cx="233083" cy="24204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109" name="אליפסה 108">
                <a:extLst>
                  <a:ext uri="{FF2B5EF4-FFF2-40B4-BE49-F238E27FC236}">
                    <a16:creationId xmlns:a16="http://schemas.microsoft.com/office/drawing/2014/main" id="{CA6BD4FD-5705-D30D-407E-994E3D9374A2}"/>
                  </a:ext>
                </a:extLst>
              </p:cNvPr>
              <p:cNvSpPr/>
              <p:nvPr/>
            </p:nvSpPr>
            <p:spPr>
              <a:xfrm>
                <a:off x="2088775" y="5074024"/>
                <a:ext cx="233083" cy="24204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110" name="אליפסה 109">
                <a:extLst>
                  <a:ext uri="{FF2B5EF4-FFF2-40B4-BE49-F238E27FC236}">
                    <a16:creationId xmlns:a16="http://schemas.microsoft.com/office/drawing/2014/main" id="{2408448D-1D53-9A13-A829-AF698ADA5143}"/>
                  </a:ext>
                </a:extLst>
              </p:cNvPr>
              <p:cNvSpPr/>
              <p:nvPr/>
            </p:nvSpPr>
            <p:spPr>
              <a:xfrm>
                <a:off x="2375648" y="5065060"/>
                <a:ext cx="233083" cy="24204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111" name="אליפסה 110">
                <a:extLst>
                  <a:ext uri="{FF2B5EF4-FFF2-40B4-BE49-F238E27FC236}">
                    <a16:creationId xmlns:a16="http://schemas.microsoft.com/office/drawing/2014/main" id="{A5D4C743-AF38-DF5C-E64F-F9C4F1B2DCB0}"/>
                  </a:ext>
                </a:extLst>
              </p:cNvPr>
              <p:cNvSpPr/>
              <p:nvPr/>
            </p:nvSpPr>
            <p:spPr>
              <a:xfrm>
                <a:off x="2671482" y="5065059"/>
                <a:ext cx="233083" cy="24204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112" name="אליפסה 111">
                <a:extLst>
                  <a:ext uri="{FF2B5EF4-FFF2-40B4-BE49-F238E27FC236}">
                    <a16:creationId xmlns:a16="http://schemas.microsoft.com/office/drawing/2014/main" id="{2FE8EF0E-2836-3725-5DB4-6E3D22B7BBC7}"/>
                  </a:ext>
                </a:extLst>
              </p:cNvPr>
              <p:cNvSpPr/>
              <p:nvPr/>
            </p:nvSpPr>
            <p:spPr>
              <a:xfrm>
                <a:off x="2976283" y="5074023"/>
                <a:ext cx="233083" cy="24204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113" name="אליפסה 112">
                <a:extLst>
                  <a:ext uri="{FF2B5EF4-FFF2-40B4-BE49-F238E27FC236}">
                    <a16:creationId xmlns:a16="http://schemas.microsoft.com/office/drawing/2014/main" id="{BEEA8C0C-2670-CD63-CEA7-7A029F7883C9}"/>
                  </a:ext>
                </a:extLst>
              </p:cNvPr>
              <p:cNvSpPr/>
              <p:nvPr/>
            </p:nvSpPr>
            <p:spPr>
              <a:xfrm>
                <a:off x="3263152" y="5065061"/>
                <a:ext cx="233083" cy="24204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114" name="אליפסה 113">
                <a:extLst>
                  <a:ext uri="{FF2B5EF4-FFF2-40B4-BE49-F238E27FC236}">
                    <a16:creationId xmlns:a16="http://schemas.microsoft.com/office/drawing/2014/main" id="{D167EF0C-0335-9815-7BD5-FE808D4DA7EB}"/>
                  </a:ext>
                </a:extLst>
              </p:cNvPr>
              <p:cNvSpPr/>
              <p:nvPr/>
            </p:nvSpPr>
            <p:spPr>
              <a:xfrm>
                <a:off x="3558986" y="5056095"/>
                <a:ext cx="233083" cy="24204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115" name="אליפסה 114">
                <a:extLst>
                  <a:ext uri="{FF2B5EF4-FFF2-40B4-BE49-F238E27FC236}">
                    <a16:creationId xmlns:a16="http://schemas.microsoft.com/office/drawing/2014/main" id="{7CF6A9B6-038F-C8CD-5A70-A06E577F17CF}"/>
                  </a:ext>
                </a:extLst>
              </p:cNvPr>
              <p:cNvSpPr/>
              <p:nvPr/>
            </p:nvSpPr>
            <p:spPr>
              <a:xfrm>
                <a:off x="3845859" y="5056096"/>
                <a:ext cx="233083" cy="24204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116" name="אליפסה 115">
                <a:extLst>
                  <a:ext uri="{FF2B5EF4-FFF2-40B4-BE49-F238E27FC236}">
                    <a16:creationId xmlns:a16="http://schemas.microsoft.com/office/drawing/2014/main" id="{1EA2FEF2-3B4C-ED6B-AE82-2571F232E9B6}"/>
                  </a:ext>
                </a:extLst>
              </p:cNvPr>
              <p:cNvSpPr/>
              <p:nvPr/>
            </p:nvSpPr>
            <p:spPr>
              <a:xfrm>
                <a:off x="4141693" y="5047130"/>
                <a:ext cx="233083" cy="24204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20060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89" grpId="0" animBg="1"/>
      <p:bldP spid="90" grpId="0" animBg="1"/>
      <p:bldP spid="91" grpId="0" animBg="1"/>
      <p:bldP spid="92" grpId="0" animBg="1"/>
      <p:bldP spid="93" grpId="0" animBg="1"/>
      <p:bldP spid="94" grpId="0" animBg="1"/>
      <p:bldP spid="95" grpId="0" animBg="1"/>
      <p:bldP spid="96" grpId="0" animBg="1"/>
      <p:bldP spid="8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1DC90273-5AA0-D798-E22F-D7ED70F65A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F90FF100-365D-5120-32EE-8B508B62A4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92188" y="2294963"/>
            <a:ext cx="8915400" cy="377762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e-IL" sz="2400" b="1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David" panose="020E0502060401010101" pitchFamily="34" charset="-79"/>
              </a:rPr>
              <a:t>ח</a:t>
            </a:r>
            <a:r>
              <a:rPr lang="he-IL" sz="24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David" panose="020E0502060401010101" pitchFamily="34" charset="-79"/>
              </a:rPr>
              <a:t> </a:t>
            </a:r>
            <a:r>
              <a:rPr lang="he-IL" sz="240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David" panose="020E0502060401010101" pitchFamily="34" charset="-79"/>
              </a:rPr>
              <a:t>וַיָּקָם</a:t>
            </a:r>
            <a:r>
              <a:rPr lang="he-IL" sz="24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David" panose="020E0502060401010101" pitchFamily="34" charset="-79"/>
              </a:rPr>
              <a:t>, כָּל-הָעָם, כְּאִישׁ אֶחָד, </a:t>
            </a:r>
            <a:r>
              <a:rPr lang="he-IL" sz="240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David" panose="020E0502060401010101" pitchFamily="34" charset="-79"/>
              </a:rPr>
              <a:t>לֵאמֹר</a:t>
            </a:r>
            <a:r>
              <a:rPr lang="he-IL" sz="24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David" panose="020E0502060401010101" pitchFamily="34" charset="-79"/>
              </a:rPr>
              <a:t>:  </a:t>
            </a:r>
          </a:p>
          <a:p>
            <a:pPr marL="0" indent="0">
              <a:buNone/>
            </a:pPr>
            <a:r>
              <a:rPr lang="he-IL" sz="24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David" panose="020E0502060401010101" pitchFamily="34" charset="-79"/>
              </a:rPr>
              <a:t>לֹא נֵלֵךְ אִישׁ </a:t>
            </a:r>
            <a:r>
              <a:rPr lang="he-IL" sz="240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David" panose="020E0502060401010101" pitchFamily="34" charset="-79"/>
              </a:rPr>
              <a:t>לְאָהֳלו</a:t>
            </a:r>
            <a:r>
              <a:rPr lang="he-IL" sz="24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David" panose="020E0502060401010101" pitchFamily="34" charset="-79"/>
              </a:rPr>
              <a:t>ֹ, וְלֹא נָסוּר אִישׁ לְבֵיתוֹ</a:t>
            </a:r>
            <a:r>
              <a:rPr lang="en-US" sz="2400" dirty="0">
                <a:solidFill>
                  <a:srgbClr val="000000"/>
                </a:solidFill>
                <a:effectLst/>
                <a:latin typeface="David" panose="020E0502060401010101" pitchFamily="34" charset="-79"/>
                <a:ea typeface="Times New Roman" panose="02020603050405020304" pitchFamily="18" charset="0"/>
              </a:rPr>
              <a:t>.  </a:t>
            </a:r>
            <a:endParaRPr lang="he-IL" sz="2400" dirty="0">
              <a:solidFill>
                <a:srgbClr val="000000"/>
              </a:solidFill>
              <a:effectLst/>
              <a:latin typeface="David" panose="020E0502060401010101" pitchFamily="34" charset="-79"/>
              <a:ea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he-IL" sz="2400" b="1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David" panose="020E0502060401010101" pitchFamily="34" charset="-79"/>
              </a:rPr>
              <a:t>י</a:t>
            </a:r>
            <a:r>
              <a:rPr lang="he-IL" sz="24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David" panose="020E0502060401010101" pitchFamily="34" charset="-79"/>
              </a:rPr>
              <a:t> וְלָקַחְנוּ עֲשָׂרָה אֲנָשִׁים לַמֵּאָה לְכֹל שִׁבְטֵי יִשְׂרָאֵל, </a:t>
            </a:r>
          </a:p>
          <a:p>
            <a:pPr marL="0" indent="0">
              <a:buNone/>
            </a:pPr>
            <a:r>
              <a:rPr lang="he-IL" sz="24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David" panose="020E0502060401010101" pitchFamily="34" charset="-79"/>
              </a:rPr>
              <a:t>וּמֵאָה לָאֶלֶף וְאֶלֶף לָרְבָבָה, </a:t>
            </a:r>
          </a:p>
          <a:p>
            <a:pPr marL="0" indent="0">
              <a:buNone/>
            </a:pPr>
            <a:r>
              <a:rPr lang="he-IL" sz="24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David" panose="020E0502060401010101" pitchFamily="34" charset="-79"/>
              </a:rPr>
              <a:t>לָקַחַת צֵדָה, לָעָם—לַעֲשׂוֹת</a:t>
            </a:r>
            <a:r>
              <a:rPr lang="he-IL" sz="2400" dirty="0">
                <a:solidFill>
                  <a:srgbClr val="000000"/>
                </a:solidFill>
                <a:ea typeface="Times New Roman" panose="02020603050405020304" pitchFamily="18" charset="0"/>
                <a:cs typeface="David" panose="020E0502060401010101" pitchFamily="34" charset="-79"/>
              </a:rPr>
              <a:t>.</a:t>
            </a:r>
          </a:p>
          <a:p>
            <a:pPr marL="0" indent="0">
              <a:buNone/>
            </a:pPr>
            <a:r>
              <a:rPr lang="he-IL" sz="2400" b="1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David" panose="020E0502060401010101" pitchFamily="34" charset="-79"/>
              </a:rPr>
              <a:t>יא</a:t>
            </a:r>
            <a:r>
              <a:rPr lang="he-IL" sz="24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David" panose="020E0502060401010101" pitchFamily="34" charset="-79"/>
              </a:rPr>
              <a:t> </a:t>
            </a:r>
            <a:r>
              <a:rPr lang="he-IL" sz="240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David" panose="020E0502060401010101" pitchFamily="34" charset="-79"/>
              </a:rPr>
              <a:t>וַיֵּאָסֵף</a:t>
            </a:r>
            <a:r>
              <a:rPr lang="he-IL" sz="24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David" panose="020E0502060401010101" pitchFamily="34" charset="-79"/>
              </a:rPr>
              <a:t> כָּל-אִישׁ יִשְׂרָאֵל, אֶל-הָעִיר, </a:t>
            </a:r>
          </a:p>
          <a:p>
            <a:pPr marL="0" indent="0">
              <a:buNone/>
            </a:pPr>
            <a:r>
              <a:rPr lang="he-IL" sz="24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David" panose="020E0502060401010101" pitchFamily="34" charset="-79"/>
              </a:rPr>
              <a:t>כְּאִישׁ אֶחָד, חֲבֵרִים.  {פ}</a:t>
            </a:r>
            <a:endParaRPr lang="he-IL" sz="2400" dirty="0"/>
          </a:p>
        </p:txBody>
      </p:sp>
      <p:sp>
        <p:nvSpPr>
          <p:cNvPr id="13" name="אליפסה 12">
            <a:extLst>
              <a:ext uri="{FF2B5EF4-FFF2-40B4-BE49-F238E27FC236}">
                <a16:creationId xmlns:a16="http://schemas.microsoft.com/office/drawing/2014/main" id="{8EDAB448-E462-0B5B-B000-A20BA781A0A7}"/>
              </a:ext>
            </a:extLst>
          </p:cNvPr>
          <p:cNvSpPr/>
          <p:nvPr/>
        </p:nvSpPr>
        <p:spPr>
          <a:xfrm>
            <a:off x="4141692" y="2034987"/>
            <a:ext cx="233083" cy="242047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grpSp>
        <p:nvGrpSpPr>
          <p:cNvPr id="25" name="קבוצה 24">
            <a:extLst>
              <a:ext uri="{FF2B5EF4-FFF2-40B4-BE49-F238E27FC236}">
                <a16:creationId xmlns:a16="http://schemas.microsoft.com/office/drawing/2014/main" id="{4F5B690A-96DC-F448-9DC4-982D25C803DB}"/>
              </a:ext>
            </a:extLst>
          </p:cNvPr>
          <p:cNvGrpSpPr/>
          <p:nvPr/>
        </p:nvGrpSpPr>
        <p:grpSpPr>
          <a:xfrm>
            <a:off x="1792940" y="2043952"/>
            <a:ext cx="2581836" cy="609600"/>
            <a:chOff x="1792940" y="2043952"/>
            <a:chExt cx="2581836" cy="609600"/>
          </a:xfrm>
        </p:grpSpPr>
        <p:sp>
          <p:nvSpPr>
            <p:cNvPr id="4" name="אליפסה 3">
              <a:extLst>
                <a:ext uri="{FF2B5EF4-FFF2-40B4-BE49-F238E27FC236}">
                  <a16:creationId xmlns:a16="http://schemas.microsoft.com/office/drawing/2014/main" id="{D8B8051E-47FB-08A6-53AB-019DE2357DC8}"/>
                </a:ext>
              </a:extLst>
            </p:cNvPr>
            <p:cNvSpPr/>
            <p:nvPr/>
          </p:nvSpPr>
          <p:spPr>
            <a:xfrm>
              <a:off x="1792940" y="2061882"/>
              <a:ext cx="233083" cy="242047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5" name="אליפסה 4">
              <a:extLst>
                <a:ext uri="{FF2B5EF4-FFF2-40B4-BE49-F238E27FC236}">
                  <a16:creationId xmlns:a16="http://schemas.microsoft.com/office/drawing/2014/main" id="{8F43C38F-D66A-5931-F7EB-8E7507DD747E}"/>
                </a:ext>
              </a:extLst>
            </p:cNvPr>
            <p:cNvSpPr/>
            <p:nvPr/>
          </p:nvSpPr>
          <p:spPr>
            <a:xfrm>
              <a:off x="2088774" y="2061881"/>
              <a:ext cx="233083" cy="242047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6" name="אליפסה 5">
              <a:extLst>
                <a:ext uri="{FF2B5EF4-FFF2-40B4-BE49-F238E27FC236}">
                  <a16:creationId xmlns:a16="http://schemas.microsoft.com/office/drawing/2014/main" id="{4637F869-A485-4DAF-07E4-99949415ADE0}"/>
                </a:ext>
              </a:extLst>
            </p:cNvPr>
            <p:cNvSpPr/>
            <p:nvPr/>
          </p:nvSpPr>
          <p:spPr>
            <a:xfrm>
              <a:off x="2375647" y="2052917"/>
              <a:ext cx="233083" cy="242047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7" name="אליפסה 6">
              <a:extLst>
                <a:ext uri="{FF2B5EF4-FFF2-40B4-BE49-F238E27FC236}">
                  <a16:creationId xmlns:a16="http://schemas.microsoft.com/office/drawing/2014/main" id="{A214D52A-ED00-DF13-22DC-03B1B42B70F2}"/>
                </a:ext>
              </a:extLst>
            </p:cNvPr>
            <p:cNvSpPr/>
            <p:nvPr/>
          </p:nvSpPr>
          <p:spPr>
            <a:xfrm>
              <a:off x="2671481" y="2052916"/>
              <a:ext cx="233083" cy="242047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8" name="אליפסה 7">
              <a:extLst>
                <a:ext uri="{FF2B5EF4-FFF2-40B4-BE49-F238E27FC236}">
                  <a16:creationId xmlns:a16="http://schemas.microsoft.com/office/drawing/2014/main" id="{697487EB-601C-9577-BE2F-64E791F2B73A}"/>
                </a:ext>
              </a:extLst>
            </p:cNvPr>
            <p:cNvSpPr/>
            <p:nvPr/>
          </p:nvSpPr>
          <p:spPr>
            <a:xfrm>
              <a:off x="2976282" y="2061880"/>
              <a:ext cx="233083" cy="242047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0" name="אליפסה 9">
              <a:extLst>
                <a:ext uri="{FF2B5EF4-FFF2-40B4-BE49-F238E27FC236}">
                  <a16:creationId xmlns:a16="http://schemas.microsoft.com/office/drawing/2014/main" id="{6E7921E7-571B-E19A-DD0B-D1D398ABC21F}"/>
                </a:ext>
              </a:extLst>
            </p:cNvPr>
            <p:cNvSpPr/>
            <p:nvPr/>
          </p:nvSpPr>
          <p:spPr>
            <a:xfrm>
              <a:off x="3263151" y="2052918"/>
              <a:ext cx="233083" cy="242047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1" name="אליפסה 10">
              <a:extLst>
                <a:ext uri="{FF2B5EF4-FFF2-40B4-BE49-F238E27FC236}">
                  <a16:creationId xmlns:a16="http://schemas.microsoft.com/office/drawing/2014/main" id="{9BDDC21D-469E-3EB6-C908-D4BBAE2EE6DE}"/>
                </a:ext>
              </a:extLst>
            </p:cNvPr>
            <p:cNvSpPr/>
            <p:nvPr/>
          </p:nvSpPr>
          <p:spPr>
            <a:xfrm>
              <a:off x="3558985" y="2043952"/>
              <a:ext cx="233083" cy="242047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2" name="אליפסה 11">
              <a:extLst>
                <a:ext uri="{FF2B5EF4-FFF2-40B4-BE49-F238E27FC236}">
                  <a16:creationId xmlns:a16="http://schemas.microsoft.com/office/drawing/2014/main" id="{1989D1C5-7B71-E3E0-DC2C-6A34BB91FF8E}"/>
                </a:ext>
              </a:extLst>
            </p:cNvPr>
            <p:cNvSpPr/>
            <p:nvPr/>
          </p:nvSpPr>
          <p:spPr>
            <a:xfrm>
              <a:off x="3845858" y="2043953"/>
              <a:ext cx="233083" cy="242047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5" name="אליפסה 14">
              <a:extLst>
                <a:ext uri="{FF2B5EF4-FFF2-40B4-BE49-F238E27FC236}">
                  <a16:creationId xmlns:a16="http://schemas.microsoft.com/office/drawing/2014/main" id="{65E32DB4-BFBF-472B-BB90-67D727049B89}"/>
                </a:ext>
              </a:extLst>
            </p:cNvPr>
            <p:cNvSpPr/>
            <p:nvPr/>
          </p:nvSpPr>
          <p:spPr>
            <a:xfrm>
              <a:off x="1792941" y="2411505"/>
              <a:ext cx="233083" cy="242047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6" name="אליפסה 15">
              <a:extLst>
                <a:ext uri="{FF2B5EF4-FFF2-40B4-BE49-F238E27FC236}">
                  <a16:creationId xmlns:a16="http://schemas.microsoft.com/office/drawing/2014/main" id="{30EC178B-5527-D16C-0988-469DEDC9DBF6}"/>
                </a:ext>
              </a:extLst>
            </p:cNvPr>
            <p:cNvSpPr/>
            <p:nvPr/>
          </p:nvSpPr>
          <p:spPr>
            <a:xfrm>
              <a:off x="2088775" y="2411504"/>
              <a:ext cx="233083" cy="242047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7" name="אליפסה 16">
              <a:extLst>
                <a:ext uri="{FF2B5EF4-FFF2-40B4-BE49-F238E27FC236}">
                  <a16:creationId xmlns:a16="http://schemas.microsoft.com/office/drawing/2014/main" id="{1FA94FF6-7334-5911-9B33-47502D0E18EE}"/>
                </a:ext>
              </a:extLst>
            </p:cNvPr>
            <p:cNvSpPr/>
            <p:nvPr/>
          </p:nvSpPr>
          <p:spPr>
            <a:xfrm>
              <a:off x="2375648" y="2402540"/>
              <a:ext cx="233083" cy="242047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8" name="אליפסה 17">
              <a:extLst>
                <a:ext uri="{FF2B5EF4-FFF2-40B4-BE49-F238E27FC236}">
                  <a16:creationId xmlns:a16="http://schemas.microsoft.com/office/drawing/2014/main" id="{86A91397-83E1-FB80-F3FE-5F930DBDB457}"/>
                </a:ext>
              </a:extLst>
            </p:cNvPr>
            <p:cNvSpPr/>
            <p:nvPr/>
          </p:nvSpPr>
          <p:spPr>
            <a:xfrm>
              <a:off x="2671482" y="2402539"/>
              <a:ext cx="233083" cy="242047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9" name="אליפסה 18">
              <a:extLst>
                <a:ext uri="{FF2B5EF4-FFF2-40B4-BE49-F238E27FC236}">
                  <a16:creationId xmlns:a16="http://schemas.microsoft.com/office/drawing/2014/main" id="{D863A70D-5A2E-383F-87DE-C140D57F326F}"/>
                </a:ext>
              </a:extLst>
            </p:cNvPr>
            <p:cNvSpPr/>
            <p:nvPr/>
          </p:nvSpPr>
          <p:spPr>
            <a:xfrm>
              <a:off x="2976283" y="2411503"/>
              <a:ext cx="233083" cy="242047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0" name="אליפסה 19">
              <a:extLst>
                <a:ext uri="{FF2B5EF4-FFF2-40B4-BE49-F238E27FC236}">
                  <a16:creationId xmlns:a16="http://schemas.microsoft.com/office/drawing/2014/main" id="{4989E32D-5E84-C42F-6B87-71DD218F12D2}"/>
                </a:ext>
              </a:extLst>
            </p:cNvPr>
            <p:cNvSpPr/>
            <p:nvPr/>
          </p:nvSpPr>
          <p:spPr>
            <a:xfrm>
              <a:off x="3263152" y="2402541"/>
              <a:ext cx="233083" cy="242047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1" name="אליפסה 20">
              <a:extLst>
                <a:ext uri="{FF2B5EF4-FFF2-40B4-BE49-F238E27FC236}">
                  <a16:creationId xmlns:a16="http://schemas.microsoft.com/office/drawing/2014/main" id="{08EFCFEB-8150-A534-C8FA-3D55222268F0}"/>
                </a:ext>
              </a:extLst>
            </p:cNvPr>
            <p:cNvSpPr/>
            <p:nvPr/>
          </p:nvSpPr>
          <p:spPr>
            <a:xfrm>
              <a:off x="3558986" y="2393575"/>
              <a:ext cx="233083" cy="242047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2" name="אליפסה 21">
              <a:extLst>
                <a:ext uri="{FF2B5EF4-FFF2-40B4-BE49-F238E27FC236}">
                  <a16:creationId xmlns:a16="http://schemas.microsoft.com/office/drawing/2014/main" id="{32BC2BA4-E0E6-C7A0-6E94-8EB24C687EB8}"/>
                </a:ext>
              </a:extLst>
            </p:cNvPr>
            <p:cNvSpPr/>
            <p:nvPr/>
          </p:nvSpPr>
          <p:spPr>
            <a:xfrm>
              <a:off x="3845859" y="2393576"/>
              <a:ext cx="233083" cy="242047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3" name="אליפסה 22">
              <a:extLst>
                <a:ext uri="{FF2B5EF4-FFF2-40B4-BE49-F238E27FC236}">
                  <a16:creationId xmlns:a16="http://schemas.microsoft.com/office/drawing/2014/main" id="{FBBD8D51-AC8C-7269-73D1-F58502A1F6FA}"/>
                </a:ext>
              </a:extLst>
            </p:cNvPr>
            <p:cNvSpPr/>
            <p:nvPr/>
          </p:nvSpPr>
          <p:spPr>
            <a:xfrm>
              <a:off x="4141693" y="2384610"/>
              <a:ext cx="233083" cy="242047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  <p:grpSp>
        <p:nvGrpSpPr>
          <p:cNvPr id="45" name="קבוצה 44">
            <a:extLst>
              <a:ext uri="{FF2B5EF4-FFF2-40B4-BE49-F238E27FC236}">
                <a16:creationId xmlns:a16="http://schemas.microsoft.com/office/drawing/2014/main" id="{36438E7A-0546-EEA5-D554-669FA3AE0149}"/>
              </a:ext>
            </a:extLst>
          </p:cNvPr>
          <p:cNvGrpSpPr/>
          <p:nvPr/>
        </p:nvGrpSpPr>
        <p:grpSpPr>
          <a:xfrm>
            <a:off x="1792940" y="2707341"/>
            <a:ext cx="2590801" cy="609601"/>
            <a:chOff x="1792940" y="2689411"/>
            <a:chExt cx="2590801" cy="609601"/>
          </a:xfrm>
        </p:grpSpPr>
        <p:grpSp>
          <p:nvGrpSpPr>
            <p:cNvPr id="26" name="קבוצה 25">
              <a:extLst>
                <a:ext uri="{FF2B5EF4-FFF2-40B4-BE49-F238E27FC236}">
                  <a16:creationId xmlns:a16="http://schemas.microsoft.com/office/drawing/2014/main" id="{65580DDC-A02C-0CBC-4891-F27FB2914451}"/>
                </a:ext>
              </a:extLst>
            </p:cNvPr>
            <p:cNvGrpSpPr/>
            <p:nvPr/>
          </p:nvGrpSpPr>
          <p:grpSpPr>
            <a:xfrm>
              <a:off x="1792940" y="2689412"/>
              <a:ext cx="2581836" cy="609600"/>
              <a:chOff x="1792940" y="2043952"/>
              <a:chExt cx="2581836" cy="609600"/>
            </a:xfrm>
          </p:grpSpPr>
          <p:sp>
            <p:nvSpPr>
              <p:cNvPr id="27" name="אליפסה 26">
                <a:extLst>
                  <a:ext uri="{FF2B5EF4-FFF2-40B4-BE49-F238E27FC236}">
                    <a16:creationId xmlns:a16="http://schemas.microsoft.com/office/drawing/2014/main" id="{A3D2D2AE-B902-36EE-BB87-3DB3050F65BA}"/>
                  </a:ext>
                </a:extLst>
              </p:cNvPr>
              <p:cNvSpPr/>
              <p:nvPr/>
            </p:nvSpPr>
            <p:spPr>
              <a:xfrm>
                <a:off x="1792940" y="2061882"/>
                <a:ext cx="233083" cy="24204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28" name="אליפסה 27">
                <a:extLst>
                  <a:ext uri="{FF2B5EF4-FFF2-40B4-BE49-F238E27FC236}">
                    <a16:creationId xmlns:a16="http://schemas.microsoft.com/office/drawing/2014/main" id="{676DB1E6-8164-F231-DEF5-49405EB85D76}"/>
                  </a:ext>
                </a:extLst>
              </p:cNvPr>
              <p:cNvSpPr/>
              <p:nvPr/>
            </p:nvSpPr>
            <p:spPr>
              <a:xfrm>
                <a:off x="2088774" y="2061881"/>
                <a:ext cx="233083" cy="24204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29" name="אליפסה 28">
                <a:extLst>
                  <a:ext uri="{FF2B5EF4-FFF2-40B4-BE49-F238E27FC236}">
                    <a16:creationId xmlns:a16="http://schemas.microsoft.com/office/drawing/2014/main" id="{C0AFA34F-A680-BF2A-6A7E-4ACEAD7F3574}"/>
                  </a:ext>
                </a:extLst>
              </p:cNvPr>
              <p:cNvSpPr/>
              <p:nvPr/>
            </p:nvSpPr>
            <p:spPr>
              <a:xfrm>
                <a:off x="2375647" y="2052917"/>
                <a:ext cx="233083" cy="24204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30" name="אליפסה 29">
                <a:extLst>
                  <a:ext uri="{FF2B5EF4-FFF2-40B4-BE49-F238E27FC236}">
                    <a16:creationId xmlns:a16="http://schemas.microsoft.com/office/drawing/2014/main" id="{77C272EE-BE96-4ECB-276C-B62B4125FE57}"/>
                  </a:ext>
                </a:extLst>
              </p:cNvPr>
              <p:cNvSpPr/>
              <p:nvPr/>
            </p:nvSpPr>
            <p:spPr>
              <a:xfrm>
                <a:off x="2671481" y="2052916"/>
                <a:ext cx="233083" cy="24204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31" name="אליפסה 30">
                <a:extLst>
                  <a:ext uri="{FF2B5EF4-FFF2-40B4-BE49-F238E27FC236}">
                    <a16:creationId xmlns:a16="http://schemas.microsoft.com/office/drawing/2014/main" id="{70E26C5E-A82E-B598-5423-07B0F036C134}"/>
                  </a:ext>
                </a:extLst>
              </p:cNvPr>
              <p:cNvSpPr/>
              <p:nvPr/>
            </p:nvSpPr>
            <p:spPr>
              <a:xfrm>
                <a:off x="2976282" y="2061880"/>
                <a:ext cx="233083" cy="24204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32" name="אליפסה 31">
                <a:extLst>
                  <a:ext uri="{FF2B5EF4-FFF2-40B4-BE49-F238E27FC236}">
                    <a16:creationId xmlns:a16="http://schemas.microsoft.com/office/drawing/2014/main" id="{5B9EC62B-463D-9123-E284-EA710C910B9E}"/>
                  </a:ext>
                </a:extLst>
              </p:cNvPr>
              <p:cNvSpPr/>
              <p:nvPr/>
            </p:nvSpPr>
            <p:spPr>
              <a:xfrm>
                <a:off x="3263151" y="2052918"/>
                <a:ext cx="233083" cy="24204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33" name="אליפסה 32">
                <a:extLst>
                  <a:ext uri="{FF2B5EF4-FFF2-40B4-BE49-F238E27FC236}">
                    <a16:creationId xmlns:a16="http://schemas.microsoft.com/office/drawing/2014/main" id="{2E85B47D-1BE7-AF66-CF5E-D611DBAD8934}"/>
                  </a:ext>
                </a:extLst>
              </p:cNvPr>
              <p:cNvSpPr/>
              <p:nvPr/>
            </p:nvSpPr>
            <p:spPr>
              <a:xfrm>
                <a:off x="3558985" y="2043952"/>
                <a:ext cx="233083" cy="24204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34" name="אליפסה 33">
                <a:extLst>
                  <a:ext uri="{FF2B5EF4-FFF2-40B4-BE49-F238E27FC236}">
                    <a16:creationId xmlns:a16="http://schemas.microsoft.com/office/drawing/2014/main" id="{5CDCB065-DC12-8C64-08A3-A99453AE1504}"/>
                  </a:ext>
                </a:extLst>
              </p:cNvPr>
              <p:cNvSpPr/>
              <p:nvPr/>
            </p:nvSpPr>
            <p:spPr>
              <a:xfrm>
                <a:off x="3845858" y="2043953"/>
                <a:ext cx="233083" cy="24204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35" name="אליפסה 34">
                <a:extLst>
                  <a:ext uri="{FF2B5EF4-FFF2-40B4-BE49-F238E27FC236}">
                    <a16:creationId xmlns:a16="http://schemas.microsoft.com/office/drawing/2014/main" id="{3AA35586-1954-A7EC-6F00-2EF0534A764F}"/>
                  </a:ext>
                </a:extLst>
              </p:cNvPr>
              <p:cNvSpPr/>
              <p:nvPr/>
            </p:nvSpPr>
            <p:spPr>
              <a:xfrm>
                <a:off x="1792941" y="2411505"/>
                <a:ext cx="233083" cy="24204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36" name="אליפסה 35">
                <a:extLst>
                  <a:ext uri="{FF2B5EF4-FFF2-40B4-BE49-F238E27FC236}">
                    <a16:creationId xmlns:a16="http://schemas.microsoft.com/office/drawing/2014/main" id="{FB4A28FF-C50E-B5A1-D559-E5A69E974466}"/>
                  </a:ext>
                </a:extLst>
              </p:cNvPr>
              <p:cNvSpPr/>
              <p:nvPr/>
            </p:nvSpPr>
            <p:spPr>
              <a:xfrm>
                <a:off x="2088775" y="2411504"/>
                <a:ext cx="233083" cy="24204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37" name="אליפסה 36">
                <a:extLst>
                  <a:ext uri="{FF2B5EF4-FFF2-40B4-BE49-F238E27FC236}">
                    <a16:creationId xmlns:a16="http://schemas.microsoft.com/office/drawing/2014/main" id="{2E697DBE-4062-1DB1-A27E-FA7C2B741190}"/>
                  </a:ext>
                </a:extLst>
              </p:cNvPr>
              <p:cNvSpPr/>
              <p:nvPr/>
            </p:nvSpPr>
            <p:spPr>
              <a:xfrm>
                <a:off x="2375648" y="2402540"/>
                <a:ext cx="233083" cy="24204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38" name="אליפסה 37">
                <a:extLst>
                  <a:ext uri="{FF2B5EF4-FFF2-40B4-BE49-F238E27FC236}">
                    <a16:creationId xmlns:a16="http://schemas.microsoft.com/office/drawing/2014/main" id="{4B78FD3E-162B-8C82-1FF4-9F39C9C4D93F}"/>
                  </a:ext>
                </a:extLst>
              </p:cNvPr>
              <p:cNvSpPr/>
              <p:nvPr/>
            </p:nvSpPr>
            <p:spPr>
              <a:xfrm>
                <a:off x="2671482" y="2402539"/>
                <a:ext cx="233083" cy="24204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39" name="אליפסה 38">
                <a:extLst>
                  <a:ext uri="{FF2B5EF4-FFF2-40B4-BE49-F238E27FC236}">
                    <a16:creationId xmlns:a16="http://schemas.microsoft.com/office/drawing/2014/main" id="{1D40EC4D-EF29-5D11-B5A2-52BBF22F5FBC}"/>
                  </a:ext>
                </a:extLst>
              </p:cNvPr>
              <p:cNvSpPr/>
              <p:nvPr/>
            </p:nvSpPr>
            <p:spPr>
              <a:xfrm>
                <a:off x="2976283" y="2411503"/>
                <a:ext cx="233083" cy="24204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40" name="אליפסה 39">
                <a:extLst>
                  <a:ext uri="{FF2B5EF4-FFF2-40B4-BE49-F238E27FC236}">
                    <a16:creationId xmlns:a16="http://schemas.microsoft.com/office/drawing/2014/main" id="{7A88BC33-8E61-BA56-BEB4-90006EA450AA}"/>
                  </a:ext>
                </a:extLst>
              </p:cNvPr>
              <p:cNvSpPr/>
              <p:nvPr/>
            </p:nvSpPr>
            <p:spPr>
              <a:xfrm>
                <a:off x="3263152" y="2402541"/>
                <a:ext cx="233083" cy="24204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41" name="אליפסה 40">
                <a:extLst>
                  <a:ext uri="{FF2B5EF4-FFF2-40B4-BE49-F238E27FC236}">
                    <a16:creationId xmlns:a16="http://schemas.microsoft.com/office/drawing/2014/main" id="{7402A9A1-4141-1DE4-6E7C-2A8E2C98B380}"/>
                  </a:ext>
                </a:extLst>
              </p:cNvPr>
              <p:cNvSpPr/>
              <p:nvPr/>
            </p:nvSpPr>
            <p:spPr>
              <a:xfrm>
                <a:off x="3558986" y="2393575"/>
                <a:ext cx="233083" cy="24204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42" name="אליפסה 41">
                <a:extLst>
                  <a:ext uri="{FF2B5EF4-FFF2-40B4-BE49-F238E27FC236}">
                    <a16:creationId xmlns:a16="http://schemas.microsoft.com/office/drawing/2014/main" id="{43188136-07E2-1892-AD9C-4D14DFE6DD8A}"/>
                  </a:ext>
                </a:extLst>
              </p:cNvPr>
              <p:cNvSpPr/>
              <p:nvPr/>
            </p:nvSpPr>
            <p:spPr>
              <a:xfrm>
                <a:off x="3845859" y="2393576"/>
                <a:ext cx="233083" cy="24204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43" name="אליפסה 42">
                <a:extLst>
                  <a:ext uri="{FF2B5EF4-FFF2-40B4-BE49-F238E27FC236}">
                    <a16:creationId xmlns:a16="http://schemas.microsoft.com/office/drawing/2014/main" id="{6524F6D3-DDCC-A83E-E167-1C67AB53A02F}"/>
                  </a:ext>
                </a:extLst>
              </p:cNvPr>
              <p:cNvSpPr/>
              <p:nvPr/>
            </p:nvSpPr>
            <p:spPr>
              <a:xfrm>
                <a:off x="4141693" y="2384610"/>
                <a:ext cx="233083" cy="24204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</p:grpSp>
        <p:sp>
          <p:nvSpPr>
            <p:cNvPr id="44" name="אליפסה 43">
              <a:extLst>
                <a:ext uri="{FF2B5EF4-FFF2-40B4-BE49-F238E27FC236}">
                  <a16:creationId xmlns:a16="http://schemas.microsoft.com/office/drawing/2014/main" id="{A0AECD33-816A-E7A2-E12B-D84A1C6E5125}"/>
                </a:ext>
              </a:extLst>
            </p:cNvPr>
            <p:cNvSpPr/>
            <p:nvPr/>
          </p:nvSpPr>
          <p:spPr>
            <a:xfrm>
              <a:off x="4150658" y="2689411"/>
              <a:ext cx="233083" cy="242047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  <p:grpSp>
        <p:nvGrpSpPr>
          <p:cNvPr id="46" name="קבוצה 45">
            <a:extLst>
              <a:ext uri="{FF2B5EF4-FFF2-40B4-BE49-F238E27FC236}">
                <a16:creationId xmlns:a16="http://schemas.microsoft.com/office/drawing/2014/main" id="{9F273FA9-EAA9-6CC9-3C0B-FB3266130A75}"/>
              </a:ext>
            </a:extLst>
          </p:cNvPr>
          <p:cNvGrpSpPr/>
          <p:nvPr/>
        </p:nvGrpSpPr>
        <p:grpSpPr>
          <a:xfrm>
            <a:off x="1783976" y="3379695"/>
            <a:ext cx="2590801" cy="609601"/>
            <a:chOff x="1792940" y="2689411"/>
            <a:chExt cx="2590801" cy="609601"/>
          </a:xfrm>
        </p:grpSpPr>
        <p:grpSp>
          <p:nvGrpSpPr>
            <p:cNvPr id="47" name="קבוצה 46">
              <a:extLst>
                <a:ext uri="{FF2B5EF4-FFF2-40B4-BE49-F238E27FC236}">
                  <a16:creationId xmlns:a16="http://schemas.microsoft.com/office/drawing/2014/main" id="{099723AE-5F0F-9295-CCF1-B2B18D10DF74}"/>
                </a:ext>
              </a:extLst>
            </p:cNvPr>
            <p:cNvGrpSpPr/>
            <p:nvPr/>
          </p:nvGrpSpPr>
          <p:grpSpPr>
            <a:xfrm>
              <a:off x="1792940" y="2689412"/>
              <a:ext cx="2581836" cy="609600"/>
              <a:chOff x="1792940" y="2043952"/>
              <a:chExt cx="2581836" cy="609600"/>
            </a:xfrm>
          </p:grpSpPr>
          <p:sp>
            <p:nvSpPr>
              <p:cNvPr id="49" name="אליפסה 48">
                <a:extLst>
                  <a:ext uri="{FF2B5EF4-FFF2-40B4-BE49-F238E27FC236}">
                    <a16:creationId xmlns:a16="http://schemas.microsoft.com/office/drawing/2014/main" id="{096ABDF4-AB16-C408-B35A-DCE338556055}"/>
                  </a:ext>
                </a:extLst>
              </p:cNvPr>
              <p:cNvSpPr/>
              <p:nvPr/>
            </p:nvSpPr>
            <p:spPr>
              <a:xfrm>
                <a:off x="1792940" y="2061882"/>
                <a:ext cx="233083" cy="24204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50" name="אליפסה 49">
                <a:extLst>
                  <a:ext uri="{FF2B5EF4-FFF2-40B4-BE49-F238E27FC236}">
                    <a16:creationId xmlns:a16="http://schemas.microsoft.com/office/drawing/2014/main" id="{2A24DAF6-99F4-55C8-B586-9EF5727083B9}"/>
                  </a:ext>
                </a:extLst>
              </p:cNvPr>
              <p:cNvSpPr/>
              <p:nvPr/>
            </p:nvSpPr>
            <p:spPr>
              <a:xfrm>
                <a:off x="2088774" y="2061881"/>
                <a:ext cx="233083" cy="24204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51" name="אליפסה 50">
                <a:extLst>
                  <a:ext uri="{FF2B5EF4-FFF2-40B4-BE49-F238E27FC236}">
                    <a16:creationId xmlns:a16="http://schemas.microsoft.com/office/drawing/2014/main" id="{83860F22-2AA7-9882-1234-F36C5825EA74}"/>
                  </a:ext>
                </a:extLst>
              </p:cNvPr>
              <p:cNvSpPr/>
              <p:nvPr/>
            </p:nvSpPr>
            <p:spPr>
              <a:xfrm>
                <a:off x="2375647" y="2052917"/>
                <a:ext cx="233083" cy="24204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52" name="אליפסה 51">
                <a:extLst>
                  <a:ext uri="{FF2B5EF4-FFF2-40B4-BE49-F238E27FC236}">
                    <a16:creationId xmlns:a16="http://schemas.microsoft.com/office/drawing/2014/main" id="{3E17543B-BCBF-57FB-F89D-EED85CD542F6}"/>
                  </a:ext>
                </a:extLst>
              </p:cNvPr>
              <p:cNvSpPr/>
              <p:nvPr/>
            </p:nvSpPr>
            <p:spPr>
              <a:xfrm>
                <a:off x="2671481" y="2052916"/>
                <a:ext cx="233083" cy="24204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53" name="אליפסה 52">
                <a:extLst>
                  <a:ext uri="{FF2B5EF4-FFF2-40B4-BE49-F238E27FC236}">
                    <a16:creationId xmlns:a16="http://schemas.microsoft.com/office/drawing/2014/main" id="{FA42EAA0-0998-A599-9C3C-526D6551B58C}"/>
                  </a:ext>
                </a:extLst>
              </p:cNvPr>
              <p:cNvSpPr/>
              <p:nvPr/>
            </p:nvSpPr>
            <p:spPr>
              <a:xfrm>
                <a:off x="2976282" y="2061880"/>
                <a:ext cx="233083" cy="24204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54" name="אליפסה 53">
                <a:extLst>
                  <a:ext uri="{FF2B5EF4-FFF2-40B4-BE49-F238E27FC236}">
                    <a16:creationId xmlns:a16="http://schemas.microsoft.com/office/drawing/2014/main" id="{7DFB2ABB-C785-C93B-2A1A-F3E0ECF6F3A1}"/>
                  </a:ext>
                </a:extLst>
              </p:cNvPr>
              <p:cNvSpPr/>
              <p:nvPr/>
            </p:nvSpPr>
            <p:spPr>
              <a:xfrm>
                <a:off x="3263151" y="2052918"/>
                <a:ext cx="233083" cy="24204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55" name="אליפסה 54">
                <a:extLst>
                  <a:ext uri="{FF2B5EF4-FFF2-40B4-BE49-F238E27FC236}">
                    <a16:creationId xmlns:a16="http://schemas.microsoft.com/office/drawing/2014/main" id="{C4E1AD5A-A145-672B-66CD-8B0641210655}"/>
                  </a:ext>
                </a:extLst>
              </p:cNvPr>
              <p:cNvSpPr/>
              <p:nvPr/>
            </p:nvSpPr>
            <p:spPr>
              <a:xfrm>
                <a:off x="3558985" y="2043952"/>
                <a:ext cx="233083" cy="24204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56" name="אליפסה 55">
                <a:extLst>
                  <a:ext uri="{FF2B5EF4-FFF2-40B4-BE49-F238E27FC236}">
                    <a16:creationId xmlns:a16="http://schemas.microsoft.com/office/drawing/2014/main" id="{830D262C-0D52-A57B-32D5-D2730F2BFED5}"/>
                  </a:ext>
                </a:extLst>
              </p:cNvPr>
              <p:cNvSpPr/>
              <p:nvPr/>
            </p:nvSpPr>
            <p:spPr>
              <a:xfrm>
                <a:off x="3845858" y="2043953"/>
                <a:ext cx="233083" cy="24204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57" name="אליפסה 56">
                <a:extLst>
                  <a:ext uri="{FF2B5EF4-FFF2-40B4-BE49-F238E27FC236}">
                    <a16:creationId xmlns:a16="http://schemas.microsoft.com/office/drawing/2014/main" id="{55755D2E-8093-7708-5F25-490E211F7DCA}"/>
                  </a:ext>
                </a:extLst>
              </p:cNvPr>
              <p:cNvSpPr/>
              <p:nvPr/>
            </p:nvSpPr>
            <p:spPr>
              <a:xfrm>
                <a:off x="1792941" y="2411505"/>
                <a:ext cx="233083" cy="24204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58" name="אליפסה 57">
                <a:extLst>
                  <a:ext uri="{FF2B5EF4-FFF2-40B4-BE49-F238E27FC236}">
                    <a16:creationId xmlns:a16="http://schemas.microsoft.com/office/drawing/2014/main" id="{401D9472-681A-258C-C2C3-DB5395E30B57}"/>
                  </a:ext>
                </a:extLst>
              </p:cNvPr>
              <p:cNvSpPr/>
              <p:nvPr/>
            </p:nvSpPr>
            <p:spPr>
              <a:xfrm>
                <a:off x="2088775" y="2411504"/>
                <a:ext cx="233083" cy="24204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59" name="אליפסה 58">
                <a:extLst>
                  <a:ext uri="{FF2B5EF4-FFF2-40B4-BE49-F238E27FC236}">
                    <a16:creationId xmlns:a16="http://schemas.microsoft.com/office/drawing/2014/main" id="{212B885D-CABD-BC47-A0F8-4C7BB7160B2C}"/>
                  </a:ext>
                </a:extLst>
              </p:cNvPr>
              <p:cNvSpPr/>
              <p:nvPr/>
            </p:nvSpPr>
            <p:spPr>
              <a:xfrm>
                <a:off x="2375648" y="2402540"/>
                <a:ext cx="233083" cy="24204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60" name="אליפסה 59">
                <a:extLst>
                  <a:ext uri="{FF2B5EF4-FFF2-40B4-BE49-F238E27FC236}">
                    <a16:creationId xmlns:a16="http://schemas.microsoft.com/office/drawing/2014/main" id="{3AE04E00-BCCB-50B0-825A-385FAB74C37D}"/>
                  </a:ext>
                </a:extLst>
              </p:cNvPr>
              <p:cNvSpPr/>
              <p:nvPr/>
            </p:nvSpPr>
            <p:spPr>
              <a:xfrm>
                <a:off x="2671482" y="2402539"/>
                <a:ext cx="233083" cy="24204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61" name="אליפסה 60">
                <a:extLst>
                  <a:ext uri="{FF2B5EF4-FFF2-40B4-BE49-F238E27FC236}">
                    <a16:creationId xmlns:a16="http://schemas.microsoft.com/office/drawing/2014/main" id="{773D9793-AC30-3FE2-BF17-3823B7F8B74B}"/>
                  </a:ext>
                </a:extLst>
              </p:cNvPr>
              <p:cNvSpPr/>
              <p:nvPr/>
            </p:nvSpPr>
            <p:spPr>
              <a:xfrm>
                <a:off x="2976283" y="2411503"/>
                <a:ext cx="233083" cy="24204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62" name="אליפסה 61">
                <a:extLst>
                  <a:ext uri="{FF2B5EF4-FFF2-40B4-BE49-F238E27FC236}">
                    <a16:creationId xmlns:a16="http://schemas.microsoft.com/office/drawing/2014/main" id="{1E47E056-8B14-6B60-C0C5-3E197B20B2FD}"/>
                  </a:ext>
                </a:extLst>
              </p:cNvPr>
              <p:cNvSpPr/>
              <p:nvPr/>
            </p:nvSpPr>
            <p:spPr>
              <a:xfrm>
                <a:off x="3263152" y="2402541"/>
                <a:ext cx="233083" cy="24204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63" name="אליפסה 62">
                <a:extLst>
                  <a:ext uri="{FF2B5EF4-FFF2-40B4-BE49-F238E27FC236}">
                    <a16:creationId xmlns:a16="http://schemas.microsoft.com/office/drawing/2014/main" id="{DC234A56-AD45-EF0D-AFA4-DCD4276E1C85}"/>
                  </a:ext>
                </a:extLst>
              </p:cNvPr>
              <p:cNvSpPr/>
              <p:nvPr/>
            </p:nvSpPr>
            <p:spPr>
              <a:xfrm>
                <a:off x="3558986" y="2393575"/>
                <a:ext cx="233083" cy="24204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64" name="אליפסה 63">
                <a:extLst>
                  <a:ext uri="{FF2B5EF4-FFF2-40B4-BE49-F238E27FC236}">
                    <a16:creationId xmlns:a16="http://schemas.microsoft.com/office/drawing/2014/main" id="{7E3E065C-AAB9-B3B7-1B87-9859AF37C28B}"/>
                  </a:ext>
                </a:extLst>
              </p:cNvPr>
              <p:cNvSpPr/>
              <p:nvPr/>
            </p:nvSpPr>
            <p:spPr>
              <a:xfrm>
                <a:off x="3845859" y="2393576"/>
                <a:ext cx="233083" cy="24204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65" name="אליפסה 64">
                <a:extLst>
                  <a:ext uri="{FF2B5EF4-FFF2-40B4-BE49-F238E27FC236}">
                    <a16:creationId xmlns:a16="http://schemas.microsoft.com/office/drawing/2014/main" id="{5F088DA7-45E5-3828-254C-FD621A12B7DA}"/>
                  </a:ext>
                </a:extLst>
              </p:cNvPr>
              <p:cNvSpPr/>
              <p:nvPr/>
            </p:nvSpPr>
            <p:spPr>
              <a:xfrm>
                <a:off x="4141693" y="2384610"/>
                <a:ext cx="233083" cy="24204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</p:grpSp>
        <p:sp>
          <p:nvSpPr>
            <p:cNvPr id="48" name="אליפסה 47">
              <a:extLst>
                <a:ext uri="{FF2B5EF4-FFF2-40B4-BE49-F238E27FC236}">
                  <a16:creationId xmlns:a16="http://schemas.microsoft.com/office/drawing/2014/main" id="{FD27CFDF-49A8-A58E-84E8-3D914CD93A24}"/>
                </a:ext>
              </a:extLst>
            </p:cNvPr>
            <p:cNvSpPr/>
            <p:nvPr/>
          </p:nvSpPr>
          <p:spPr>
            <a:xfrm>
              <a:off x="4150658" y="2689411"/>
              <a:ext cx="233083" cy="242047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  <p:grpSp>
        <p:nvGrpSpPr>
          <p:cNvPr id="66" name="קבוצה 65">
            <a:extLst>
              <a:ext uri="{FF2B5EF4-FFF2-40B4-BE49-F238E27FC236}">
                <a16:creationId xmlns:a16="http://schemas.microsoft.com/office/drawing/2014/main" id="{7B36B021-DFB0-5892-C816-943902403865}"/>
              </a:ext>
            </a:extLst>
          </p:cNvPr>
          <p:cNvGrpSpPr/>
          <p:nvPr/>
        </p:nvGrpSpPr>
        <p:grpSpPr>
          <a:xfrm>
            <a:off x="1783977" y="4052046"/>
            <a:ext cx="2590801" cy="609601"/>
            <a:chOff x="1792940" y="2689411"/>
            <a:chExt cx="2590801" cy="609601"/>
          </a:xfrm>
        </p:grpSpPr>
        <p:grpSp>
          <p:nvGrpSpPr>
            <p:cNvPr id="67" name="קבוצה 66">
              <a:extLst>
                <a:ext uri="{FF2B5EF4-FFF2-40B4-BE49-F238E27FC236}">
                  <a16:creationId xmlns:a16="http://schemas.microsoft.com/office/drawing/2014/main" id="{98248EED-6336-5AEA-3E75-2B8DC1BC49C3}"/>
                </a:ext>
              </a:extLst>
            </p:cNvPr>
            <p:cNvGrpSpPr/>
            <p:nvPr/>
          </p:nvGrpSpPr>
          <p:grpSpPr>
            <a:xfrm>
              <a:off x="1792940" y="2689412"/>
              <a:ext cx="2581836" cy="609600"/>
              <a:chOff x="1792940" y="2043952"/>
              <a:chExt cx="2581836" cy="609600"/>
            </a:xfrm>
          </p:grpSpPr>
          <p:sp>
            <p:nvSpPr>
              <p:cNvPr id="69" name="אליפסה 68">
                <a:extLst>
                  <a:ext uri="{FF2B5EF4-FFF2-40B4-BE49-F238E27FC236}">
                    <a16:creationId xmlns:a16="http://schemas.microsoft.com/office/drawing/2014/main" id="{778B86F1-893C-4F67-7078-BA1FB0BDA6D0}"/>
                  </a:ext>
                </a:extLst>
              </p:cNvPr>
              <p:cNvSpPr/>
              <p:nvPr/>
            </p:nvSpPr>
            <p:spPr>
              <a:xfrm>
                <a:off x="1792940" y="2061882"/>
                <a:ext cx="233083" cy="24204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70" name="אליפסה 69">
                <a:extLst>
                  <a:ext uri="{FF2B5EF4-FFF2-40B4-BE49-F238E27FC236}">
                    <a16:creationId xmlns:a16="http://schemas.microsoft.com/office/drawing/2014/main" id="{CE321CD5-EF5B-4582-B3D0-387460EF15F2}"/>
                  </a:ext>
                </a:extLst>
              </p:cNvPr>
              <p:cNvSpPr/>
              <p:nvPr/>
            </p:nvSpPr>
            <p:spPr>
              <a:xfrm>
                <a:off x="2088774" y="2061881"/>
                <a:ext cx="233083" cy="24204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71" name="אליפסה 70">
                <a:extLst>
                  <a:ext uri="{FF2B5EF4-FFF2-40B4-BE49-F238E27FC236}">
                    <a16:creationId xmlns:a16="http://schemas.microsoft.com/office/drawing/2014/main" id="{24E3ED66-1CDA-3A73-0F92-87EAD6B65F87}"/>
                  </a:ext>
                </a:extLst>
              </p:cNvPr>
              <p:cNvSpPr/>
              <p:nvPr/>
            </p:nvSpPr>
            <p:spPr>
              <a:xfrm>
                <a:off x="2375647" y="2052917"/>
                <a:ext cx="233083" cy="24204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72" name="אליפסה 71">
                <a:extLst>
                  <a:ext uri="{FF2B5EF4-FFF2-40B4-BE49-F238E27FC236}">
                    <a16:creationId xmlns:a16="http://schemas.microsoft.com/office/drawing/2014/main" id="{1B2B8ABE-68BB-AA1A-C597-11A53D86CACE}"/>
                  </a:ext>
                </a:extLst>
              </p:cNvPr>
              <p:cNvSpPr/>
              <p:nvPr/>
            </p:nvSpPr>
            <p:spPr>
              <a:xfrm>
                <a:off x="2671481" y="2052916"/>
                <a:ext cx="233083" cy="24204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73" name="אליפסה 72">
                <a:extLst>
                  <a:ext uri="{FF2B5EF4-FFF2-40B4-BE49-F238E27FC236}">
                    <a16:creationId xmlns:a16="http://schemas.microsoft.com/office/drawing/2014/main" id="{1CB65B34-7700-2D55-BB79-65180D28BCBA}"/>
                  </a:ext>
                </a:extLst>
              </p:cNvPr>
              <p:cNvSpPr/>
              <p:nvPr/>
            </p:nvSpPr>
            <p:spPr>
              <a:xfrm>
                <a:off x="2976282" y="2061880"/>
                <a:ext cx="233083" cy="24204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74" name="אליפסה 73">
                <a:extLst>
                  <a:ext uri="{FF2B5EF4-FFF2-40B4-BE49-F238E27FC236}">
                    <a16:creationId xmlns:a16="http://schemas.microsoft.com/office/drawing/2014/main" id="{4384A36D-CC36-7789-2DB5-8C77EB15AB7A}"/>
                  </a:ext>
                </a:extLst>
              </p:cNvPr>
              <p:cNvSpPr/>
              <p:nvPr/>
            </p:nvSpPr>
            <p:spPr>
              <a:xfrm>
                <a:off x="3263151" y="2052918"/>
                <a:ext cx="233083" cy="24204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75" name="אליפסה 74">
                <a:extLst>
                  <a:ext uri="{FF2B5EF4-FFF2-40B4-BE49-F238E27FC236}">
                    <a16:creationId xmlns:a16="http://schemas.microsoft.com/office/drawing/2014/main" id="{3F72FFFB-BD4C-3AA4-9980-818E40BCDF26}"/>
                  </a:ext>
                </a:extLst>
              </p:cNvPr>
              <p:cNvSpPr/>
              <p:nvPr/>
            </p:nvSpPr>
            <p:spPr>
              <a:xfrm>
                <a:off x="3558985" y="2043952"/>
                <a:ext cx="233083" cy="24204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76" name="אליפסה 75">
                <a:extLst>
                  <a:ext uri="{FF2B5EF4-FFF2-40B4-BE49-F238E27FC236}">
                    <a16:creationId xmlns:a16="http://schemas.microsoft.com/office/drawing/2014/main" id="{BB151A02-1DC0-9C28-B207-3518276B4EC4}"/>
                  </a:ext>
                </a:extLst>
              </p:cNvPr>
              <p:cNvSpPr/>
              <p:nvPr/>
            </p:nvSpPr>
            <p:spPr>
              <a:xfrm>
                <a:off x="3845858" y="2043953"/>
                <a:ext cx="233083" cy="24204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77" name="אליפסה 76">
                <a:extLst>
                  <a:ext uri="{FF2B5EF4-FFF2-40B4-BE49-F238E27FC236}">
                    <a16:creationId xmlns:a16="http://schemas.microsoft.com/office/drawing/2014/main" id="{F6D7C837-B498-9832-92A6-8E45C618890E}"/>
                  </a:ext>
                </a:extLst>
              </p:cNvPr>
              <p:cNvSpPr/>
              <p:nvPr/>
            </p:nvSpPr>
            <p:spPr>
              <a:xfrm>
                <a:off x="1792941" y="2411505"/>
                <a:ext cx="233083" cy="24204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78" name="אליפסה 77">
                <a:extLst>
                  <a:ext uri="{FF2B5EF4-FFF2-40B4-BE49-F238E27FC236}">
                    <a16:creationId xmlns:a16="http://schemas.microsoft.com/office/drawing/2014/main" id="{802F7E50-E50F-B3FA-5552-8795B70AEFE3}"/>
                  </a:ext>
                </a:extLst>
              </p:cNvPr>
              <p:cNvSpPr/>
              <p:nvPr/>
            </p:nvSpPr>
            <p:spPr>
              <a:xfrm>
                <a:off x="2088775" y="2411504"/>
                <a:ext cx="233083" cy="24204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79" name="אליפסה 78">
                <a:extLst>
                  <a:ext uri="{FF2B5EF4-FFF2-40B4-BE49-F238E27FC236}">
                    <a16:creationId xmlns:a16="http://schemas.microsoft.com/office/drawing/2014/main" id="{690430A6-3467-BA66-044C-611E339852EE}"/>
                  </a:ext>
                </a:extLst>
              </p:cNvPr>
              <p:cNvSpPr/>
              <p:nvPr/>
            </p:nvSpPr>
            <p:spPr>
              <a:xfrm>
                <a:off x="2375648" y="2402540"/>
                <a:ext cx="233083" cy="24204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80" name="אליפסה 79">
                <a:extLst>
                  <a:ext uri="{FF2B5EF4-FFF2-40B4-BE49-F238E27FC236}">
                    <a16:creationId xmlns:a16="http://schemas.microsoft.com/office/drawing/2014/main" id="{C8E51B4C-3108-2A9A-4B04-B3FBE83149FB}"/>
                  </a:ext>
                </a:extLst>
              </p:cNvPr>
              <p:cNvSpPr/>
              <p:nvPr/>
            </p:nvSpPr>
            <p:spPr>
              <a:xfrm>
                <a:off x="2671482" y="2402539"/>
                <a:ext cx="233083" cy="24204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81" name="אליפסה 80">
                <a:extLst>
                  <a:ext uri="{FF2B5EF4-FFF2-40B4-BE49-F238E27FC236}">
                    <a16:creationId xmlns:a16="http://schemas.microsoft.com/office/drawing/2014/main" id="{5A05F66B-C1EB-888E-A21F-91DBD1A4FCF0}"/>
                  </a:ext>
                </a:extLst>
              </p:cNvPr>
              <p:cNvSpPr/>
              <p:nvPr/>
            </p:nvSpPr>
            <p:spPr>
              <a:xfrm>
                <a:off x="2976283" y="2411503"/>
                <a:ext cx="233083" cy="24204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82" name="אליפסה 81">
                <a:extLst>
                  <a:ext uri="{FF2B5EF4-FFF2-40B4-BE49-F238E27FC236}">
                    <a16:creationId xmlns:a16="http://schemas.microsoft.com/office/drawing/2014/main" id="{F507980F-A301-F328-090E-E54587A51510}"/>
                  </a:ext>
                </a:extLst>
              </p:cNvPr>
              <p:cNvSpPr/>
              <p:nvPr/>
            </p:nvSpPr>
            <p:spPr>
              <a:xfrm>
                <a:off x="3263152" y="2402541"/>
                <a:ext cx="233083" cy="24204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83" name="אליפסה 82">
                <a:extLst>
                  <a:ext uri="{FF2B5EF4-FFF2-40B4-BE49-F238E27FC236}">
                    <a16:creationId xmlns:a16="http://schemas.microsoft.com/office/drawing/2014/main" id="{58AEF414-A559-FD40-ED23-FAB81F4B5D7A}"/>
                  </a:ext>
                </a:extLst>
              </p:cNvPr>
              <p:cNvSpPr/>
              <p:nvPr/>
            </p:nvSpPr>
            <p:spPr>
              <a:xfrm>
                <a:off x="3558986" y="2393575"/>
                <a:ext cx="233083" cy="24204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84" name="אליפסה 83">
                <a:extLst>
                  <a:ext uri="{FF2B5EF4-FFF2-40B4-BE49-F238E27FC236}">
                    <a16:creationId xmlns:a16="http://schemas.microsoft.com/office/drawing/2014/main" id="{6EDE99AD-83ED-EB81-1C54-D29BF821F1E2}"/>
                  </a:ext>
                </a:extLst>
              </p:cNvPr>
              <p:cNvSpPr/>
              <p:nvPr/>
            </p:nvSpPr>
            <p:spPr>
              <a:xfrm>
                <a:off x="3845859" y="2393576"/>
                <a:ext cx="233083" cy="24204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85" name="אליפסה 84">
                <a:extLst>
                  <a:ext uri="{FF2B5EF4-FFF2-40B4-BE49-F238E27FC236}">
                    <a16:creationId xmlns:a16="http://schemas.microsoft.com/office/drawing/2014/main" id="{A7514897-E6C6-D951-2134-7DD07AF3358B}"/>
                  </a:ext>
                </a:extLst>
              </p:cNvPr>
              <p:cNvSpPr/>
              <p:nvPr/>
            </p:nvSpPr>
            <p:spPr>
              <a:xfrm>
                <a:off x="4141693" y="2384610"/>
                <a:ext cx="233083" cy="24204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</p:grpSp>
        <p:sp>
          <p:nvSpPr>
            <p:cNvPr id="68" name="אליפסה 67">
              <a:extLst>
                <a:ext uri="{FF2B5EF4-FFF2-40B4-BE49-F238E27FC236}">
                  <a16:creationId xmlns:a16="http://schemas.microsoft.com/office/drawing/2014/main" id="{6C41A98E-C395-4C8F-55C0-2F001255431E}"/>
                </a:ext>
              </a:extLst>
            </p:cNvPr>
            <p:cNvSpPr/>
            <p:nvPr/>
          </p:nvSpPr>
          <p:spPr>
            <a:xfrm>
              <a:off x="4150658" y="2689411"/>
              <a:ext cx="233083" cy="242047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  <p:sp>
        <p:nvSpPr>
          <p:cNvPr id="89" name="אליפסה 88">
            <a:extLst>
              <a:ext uri="{FF2B5EF4-FFF2-40B4-BE49-F238E27FC236}">
                <a16:creationId xmlns:a16="http://schemas.microsoft.com/office/drawing/2014/main" id="{C775C293-2AB9-4462-3E52-2FB1D1FA52EE}"/>
              </a:ext>
            </a:extLst>
          </p:cNvPr>
          <p:cNvSpPr/>
          <p:nvPr/>
        </p:nvSpPr>
        <p:spPr>
          <a:xfrm>
            <a:off x="1792940" y="4724402"/>
            <a:ext cx="233083" cy="242047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0" name="אליפסה 89">
            <a:extLst>
              <a:ext uri="{FF2B5EF4-FFF2-40B4-BE49-F238E27FC236}">
                <a16:creationId xmlns:a16="http://schemas.microsoft.com/office/drawing/2014/main" id="{6AA43170-E88D-4028-11F9-7D8F9EF33789}"/>
              </a:ext>
            </a:extLst>
          </p:cNvPr>
          <p:cNvSpPr/>
          <p:nvPr/>
        </p:nvSpPr>
        <p:spPr>
          <a:xfrm>
            <a:off x="2088774" y="4724401"/>
            <a:ext cx="233083" cy="242047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1" name="אליפסה 90">
            <a:extLst>
              <a:ext uri="{FF2B5EF4-FFF2-40B4-BE49-F238E27FC236}">
                <a16:creationId xmlns:a16="http://schemas.microsoft.com/office/drawing/2014/main" id="{01F0E866-E821-B7A0-CD59-C81CBE9BA387}"/>
              </a:ext>
            </a:extLst>
          </p:cNvPr>
          <p:cNvSpPr/>
          <p:nvPr/>
        </p:nvSpPr>
        <p:spPr>
          <a:xfrm>
            <a:off x="2375647" y="4715437"/>
            <a:ext cx="233083" cy="242047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2" name="אליפסה 91">
            <a:extLst>
              <a:ext uri="{FF2B5EF4-FFF2-40B4-BE49-F238E27FC236}">
                <a16:creationId xmlns:a16="http://schemas.microsoft.com/office/drawing/2014/main" id="{4FA7FBE0-A960-4098-BCB2-F28E4C7A87DB}"/>
              </a:ext>
            </a:extLst>
          </p:cNvPr>
          <p:cNvSpPr/>
          <p:nvPr/>
        </p:nvSpPr>
        <p:spPr>
          <a:xfrm>
            <a:off x="2671481" y="4715436"/>
            <a:ext cx="233083" cy="242047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3" name="אליפסה 92">
            <a:extLst>
              <a:ext uri="{FF2B5EF4-FFF2-40B4-BE49-F238E27FC236}">
                <a16:creationId xmlns:a16="http://schemas.microsoft.com/office/drawing/2014/main" id="{0C2A2396-077C-CEB4-72FB-D11638218512}"/>
              </a:ext>
            </a:extLst>
          </p:cNvPr>
          <p:cNvSpPr/>
          <p:nvPr/>
        </p:nvSpPr>
        <p:spPr>
          <a:xfrm>
            <a:off x="2976282" y="4724400"/>
            <a:ext cx="233083" cy="242047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4" name="אליפסה 93">
            <a:extLst>
              <a:ext uri="{FF2B5EF4-FFF2-40B4-BE49-F238E27FC236}">
                <a16:creationId xmlns:a16="http://schemas.microsoft.com/office/drawing/2014/main" id="{5C1B19C6-1C97-C2B3-1302-48F3FDCD750C}"/>
              </a:ext>
            </a:extLst>
          </p:cNvPr>
          <p:cNvSpPr/>
          <p:nvPr/>
        </p:nvSpPr>
        <p:spPr>
          <a:xfrm>
            <a:off x="3263151" y="4715438"/>
            <a:ext cx="233083" cy="242047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5" name="אליפסה 94">
            <a:extLst>
              <a:ext uri="{FF2B5EF4-FFF2-40B4-BE49-F238E27FC236}">
                <a16:creationId xmlns:a16="http://schemas.microsoft.com/office/drawing/2014/main" id="{E679BC59-BA89-B4E2-03D9-8C8984934215}"/>
              </a:ext>
            </a:extLst>
          </p:cNvPr>
          <p:cNvSpPr/>
          <p:nvPr/>
        </p:nvSpPr>
        <p:spPr>
          <a:xfrm>
            <a:off x="3558985" y="4706472"/>
            <a:ext cx="233083" cy="242047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6" name="אליפסה 95">
            <a:extLst>
              <a:ext uri="{FF2B5EF4-FFF2-40B4-BE49-F238E27FC236}">
                <a16:creationId xmlns:a16="http://schemas.microsoft.com/office/drawing/2014/main" id="{1CBA1147-3A21-957B-C644-0B8D221B74FA}"/>
              </a:ext>
            </a:extLst>
          </p:cNvPr>
          <p:cNvSpPr/>
          <p:nvPr/>
        </p:nvSpPr>
        <p:spPr>
          <a:xfrm>
            <a:off x="3845858" y="4706473"/>
            <a:ext cx="233083" cy="242047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88" name="אליפסה 87">
            <a:extLst>
              <a:ext uri="{FF2B5EF4-FFF2-40B4-BE49-F238E27FC236}">
                <a16:creationId xmlns:a16="http://schemas.microsoft.com/office/drawing/2014/main" id="{3964E535-45D0-8A07-E12A-6EB5FFA65D5B}"/>
              </a:ext>
            </a:extLst>
          </p:cNvPr>
          <p:cNvSpPr/>
          <p:nvPr/>
        </p:nvSpPr>
        <p:spPr>
          <a:xfrm>
            <a:off x="4150658" y="4706471"/>
            <a:ext cx="233083" cy="242047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grpSp>
        <p:nvGrpSpPr>
          <p:cNvPr id="117" name="קבוצה 116">
            <a:extLst>
              <a:ext uri="{FF2B5EF4-FFF2-40B4-BE49-F238E27FC236}">
                <a16:creationId xmlns:a16="http://schemas.microsoft.com/office/drawing/2014/main" id="{559AF836-DAE4-276F-E938-7ADD7759B761}"/>
              </a:ext>
            </a:extLst>
          </p:cNvPr>
          <p:cNvGrpSpPr/>
          <p:nvPr/>
        </p:nvGrpSpPr>
        <p:grpSpPr>
          <a:xfrm>
            <a:off x="4473383" y="2017062"/>
            <a:ext cx="268942" cy="2940421"/>
            <a:chOff x="4473390" y="2017057"/>
            <a:chExt cx="268942" cy="2940421"/>
          </a:xfrm>
          <a:solidFill>
            <a:srgbClr val="00B050"/>
          </a:solidFill>
        </p:grpSpPr>
        <p:sp>
          <p:nvSpPr>
            <p:cNvPr id="14" name="אליפסה 13">
              <a:extLst>
                <a:ext uri="{FF2B5EF4-FFF2-40B4-BE49-F238E27FC236}">
                  <a16:creationId xmlns:a16="http://schemas.microsoft.com/office/drawing/2014/main" id="{A8068BD6-5AEE-166A-2651-68A37DBCAEF4}"/>
                </a:ext>
              </a:extLst>
            </p:cNvPr>
            <p:cNvSpPr/>
            <p:nvPr/>
          </p:nvSpPr>
          <p:spPr>
            <a:xfrm>
              <a:off x="4473390" y="2017057"/>
              <a:ext cx="233083" cy="242047"/>
            </a:xfrm>
            <a:prstGeom prst="ellipse">
              <a:avLst/>
            </a:prstGeom>
            <a:grp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grpSp>
          <p:nvGrpSpPr>
            <p:cNvPr id="107" name="קבוצה 106">
              <a:extLst>
                <a:ext uri="{FF2B5EF4-FFF2-40B4-BE49-F238E27FC236}">
                  <a16:creationId xmlns:a16="http://schemas.microsoft.com/office/drawing/2014/main" id="{436D274E-D008-10A2-D4A6-A8E3553F841D}"/>
                </a:ext>
              </a:extLst>
            </p:cNvPr>
            <p:cNvGrpSpPr/>
            <p:nvPr/>
          </p:nvGrpSpPr>
          <p:grpSpPr>
            <a:xfrm rot="16200000">
              <a:off x="3316943" y="3532090"/>
              <a:ext cx="2581835" cy="268942"/>
              <a:chOff x="1792941" y="5047130"/>
              <a:chExt cx="2581835" cy="268942"/>
            </a:xfrm>
            <a:grpFill/>
          </p:grpSpPr>
          <p:sp>
            <p:nvSpPr>
              <p:cNvPr id="108" name="אליפסה 107">
                <a:extLst>
                  <a:ext uri="{FF2B5EF4-FFF2-40B4-BE49-F238E27FC236}">
                    <a16:creationId xmlns:a16="http://schemas.microsoft.com/office/drawing/2014/main" id="{2E0F9452-4F99-A6E8-A8F8-8288CC559680}"/>
                  </a:ext>
                </a:extLst>
              </p:cNvPr>
              <p:cNvSpPr/>
              <p:nvPr/>
            </p:nvSpPr>
            <p:spPr>
              <a:xfrm>
                <a:off x="1792941" y="5074025"/>
                <a:ext cx="233083" cy="242047"/>
              </a:xfrm>
              <a:prstGeom prst="ellipse">
                <a:avLst/>
              </a:prstGeom>
              <a:grp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109" name="אליפסה 108">
                <a:extLst>
                  <a:ext uri="{FF2B5EF4-FFF2-40B4-BE49-F238E27FC236}">
                    <a16:creationId xmlns:a16="http://schemas.microsoft.com/office/drawing/2014/main" id="{CA6BD4FD-5705-D30D-407E-994E3D9374A2}"/>
                  </a:ext>
                </a:extLst>
              </p:cNvPr>
              <p:cNvSpPr/>
              <p:nvPr/>
            </p:nvSpPr>
            <p:spPr>
              <a:xfrm>
                <a:off x="2088775" y="5074024"/>
                <a:ext cx="233083" cy="242047"/>
              </a:xfrm>
              <a:prstGeom prst="ellipse">
                <a:avLst/>
              </a:prstGeom>
              <a:grp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110" name="אליפסה 109">
                <a:extLst>
                  <a:ext uri="{FF2B5EF4-FFF2-40B4-BE49-F238E27FC236}">
                    <a16:creationId xmlns:a16="http://schemas.microsoft.com/office/drawing/2014/main" id="{2408448D-1D53-9A13-A829-AF698ADA5143}"/>
                  </a:ext>
                </a:extLst>
              </p:cNvPr>
              <p:cNvSpPr/>
              <p:nvPr/>
            </p:nvSpPr>
            <p:spPr>
              <a:xfrm>
                <a:off x="2375648" y="5065060"/>
                <a:ext cx="233083" cy="242047"/>
              </a:xfrm>
              <a:prstGeom prst="ellipse">
                <a:avLst/>
              </a:prstGeom>
              <a:grp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111" name="אליפסה 110">
                <a:extLst>
                  <a:ext uri="{FF2B5EF4-FFF2-40B4-BE49-F238E27FC236}">
                    <a16:creationId xmlns:a16="http://schemas.microsoft.com/office/drawing/2014/main" id="{A5D4C743-AF38-DF5C-E64F-F9C4F1B2DCB0}"/>
                  </a:ext>
                </a:extLst>
              </p:cNvPr>
              <p:cNvSpPr/>
              <p:nvPr/>
            </p:nvSpPr>
            <p:spPr>
              <a:xfrm>
                <a:off x="2671482" y="5065059"/>
                <a:ext cx="233083" cy="242047"/>
              </a:xfrm>
              <a:prstGeom prst="ellipse">
                <a:avLst/>
              </a:prstGeom>
              <a:grp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112" name="אליפסה 111">
                <a:extLst>
                  <a:ext uri="{FF2B5EF4-FFF2-40B4-BE49-F238E27FC236}">
                    <a16:creationId xmlns:a16="http://schemas.microsoft.com/office/drawing/2014/main" id="{2FE8EF0E-2836-3725-5DB4-6E3D22B7BBC7}"/>
                  </a:ext>
                </a:extLst>
              </p:cNvPr>
              <p:cNvSpPr/>
              <p:nvPr/>
            </p:nvSpPr>
            <p:spPr>
              <a:xfrm>
                <a:off x="2976283" y="5074023"/>
                <a:ext cx="233083" cy="242047"/>
              </a:xfrm>
              <a:prstGeom prst="ellipse">
                <a:avLst/>
              </a:prstGeom>
              <a:grp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113" name="אליפסה 112">
                <a:extLst>
                  <a:ext uri="{FF2B5EF4-FFF2-40B4-BE49-F238E27FC236}">
                    <a16:creationId xmlns:a16="http://schemas.microsoft.com/office/drawing/2014/main" id="{BEEA8C0C-2670-CD63-CEA7-7A029F7883C9}"/>
                  </a:ext>
                </a:extLst>
              </p:cNvPr>
              <p:cNvSpPr/>
              <p:nvPr/>
            </p:nvSpPr>
            <p:spPr>
              <a:xfrm>
                <a:off x="3263152" y="5065061"/>
                <a:ext cx="233083" cy="242047"/>
              </a:xfrm>
              <a:prstGeom prst="ellipse">
                <a:avLst/>
              </a:prstGeom>
              <a:grp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114" name="אליפסה 113">
                <a:extLst>
                  <a:ext uri="{FF2B5EF4-FFF2-40B4-BE49-F238E27FC236}">
                    <a16:creationId xmlns:a16="http://schemas.microsoft.com/office/drawing/2014/main" id="{D167EF0C-0335-9815-7BD5-FE808D4DA7EB}"/>
                  </a:ext>
                </a:extLst>
              </p:cNvPr>
              <p:cNvSpPr/>
              <p:nvPr/>
            </p:nvSpPr>
            <p:spPr>
              <a:xfrm>
                <a:off x="3558986" y="5056095"/>
                <a:ext cx="233083" cy="242047"/>
              </a:xfrm>
              <a:prstGeom prst="ellipse">
                <a:avLst/>
              </a:prstGeom>
              <a:grp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115" name="אליפסה 114">
                <a:extLst>
                  <a:ext uri="{FF2B5EF4-FFF2-40B4-BE49-F238E27FC236}">
                    <a16:creationId xmlns:a16="http://schemas.microsoft.com/office/drawing/2014/main" id="{7CF6A9B6-038F-C8CD-5A70-A06E577F17CF}"/>
                  </a:ext>
                </a:extLst>
              </p:cNvPr>
              <p:cNvSpPr/>
              <p:nvPr/>
            </p:nvSpPr>
            <p:spPr>
              <a:xfrm>
                <a:off x="3845859" y="5056096"/>
                <a:ext cx="233083" cy="242047"/>
              </a:xfrm>
              <a:prstGeom prst="ellipse">
                <a:avLst/>
              </a:prstGeom>
              <a:grp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116" name="אליפסה 115">
                <a:extLst>
                  <a:ext uri="{FF2B5EF4-FFF2-40B4-BE49-F238E27FC236}">
                    <a16:creationId xmlns:a16="http://schemas.microsoft.com/office/drawing/2014/main" id="{1EA2FEF2-3B4C-ED6B-AE82-2571F232E9B6}"/>
                  </a:ext>
                </a:extLst>
              </p:cNvPr>
              <p:cNvSpPr/>
              <p:nvPr/>
            </p:nvSpPr>
            <p:spPr>
              <a:xfrm>
                <a:off x="4141693" y="5047130"/>
                <a:ext cx="233083" cy="242047"/>
              </a:xfrm>
              <a:prstGeom prst="ellipse">
                <a:avLst/>
              </a:prstGeom>
              <a:grp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</p:grpSp>
      </p:grpSp>
      <p:pic>
        <p:nvPicPr>
          <p:cNvPr id="9" name="תמונה 8">
            <a:extLst>
              <a:ext uri="{FF2B5EF4-FFF2-40B4-BE49-F238E27FC236}">
                <a16:creationId xmlns:a16="http://schemas.microsoft.com/office/drawing/2014/main" id="{8A340529-5C02-2868-DFA5-E918D45446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3200401" y="5208495"/>
            <a:ext cx="2124103" cy="971777"/>
          </a:xfrm>
          <a:prstGeom prst="rect">
            <a:avLst/>
          </a:prstGeom>
        </p:spPr>
      </p:pic>
      <p:pic>
        <p:nvPicPr>
          <p:cNvPr id="24" name="תמונה 23">
            <a:extLst>
              <a:ext uri="{FF2B5EF4-FFF2-40B4-BE49-F238E27FC236}">
                <a16:creationId xmlns:a16="http://schemas.microsoft.com/office/drawing/2014/main" id="{EB3F2D98-1762-E943-654C-71D69171E2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4925222" y="4001965"/>
            <a:ext cx="2746983" cy="2746983"/>
          </a:xfrm>
          <a:prstGeom prst="rect">
            <a:avLst/>
          </a:prstGeom>
        </p:spPr>
      </p:pic>
      <p:pic>
        <p:nvPicPr>
          <p:cNvPr id="86" name="תמונה 85">
            <a:extLst>
              <a:ext uri="{FF2B5EF4-FFF2-40B4-BE49-F238E27FC236}">
                <a16:creationId xmlns:a16="http://schemas.microsoft.com/office/drawing/2014/main" id="{91938BFE-A724-DF4E-33A6-0908ED3E4C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3200401" y="5195824"/>
            <a:ext cx="2124103" cy="971777"/>
          </a:xfrm>
          <a:prstGeom prst="rect">
            <a:avLst/>
          </a:prstGeom>
        </p:spPr>
      </p:pic>
      <p:pic>
        <p:nvPicPr>
          <p:cNvPr id="87" name="תמונה 86">
            <a:extLst>
              <a:ext uri="{FF2B5EF4-FFF2-40B4-BE49-F238E27FC236}">
                <a16:creationId xmlns:a16="http://schemas.microsoft.com/office/drawing/2014/main" id="{A54CEEE8-316E-00E7-90A7-0ECA04DA23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4925222" y="3989294"/>
            <a:ext cx="2746983" cy="2746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1536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1DC90273-5AA0-D798-E22F-D7ED70F65A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F90FF100-365D-5120-32EE-8B508B62A4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92188" y="2294963"/>
            <a:ext cx="8915400" cy="377762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e-IL" sz="2400" b="1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David" panose="020E0502060401010101" pitchFamily="34" charset="-79"/>
              </a:rPr>
              <a:t>ח</a:t>
            </a:r>
            <a:r>
              <a:rPr lang="he-IL" sz="24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David" panose="020E0502060401010101" pitchFamily="34" charset="-79"/>
              </a:rPr>
              <a:t> </a:t>
            </a:r>
            <a:r>
              <a:rPr lang="he-IL" sz="240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David" panose="020E0502060401010101" pitchFamily="34" charset="-79"/>
              </a:rPr>
              <a:t>וַיָּקָם</a:t>
            </a:r>
            <a:r>
              <a:rPr lang="he-IL" sz="24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David" panose="020E0502060401010101" pitchFamily="34" charset="-79"/>
              </a:rPr>
              <a:t>, כָּל-הָעָם, כְּאִישׁ אֶחָד, </a:t>
            </a:r>
            <a:r>
              <a:rPr lang="he-IL" sz="240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David" panose="020E0502060401010101" pitchFamily="34" charset="-79"/>
              </a:rPr>
              <a:t>לֵאמֹר</a:t>
            </a:r>
            <a:r>
              <a:rPr lang="he-IL" sz="24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David" panose="020E0502060401010101" pitchFamily="34" charset="-79"/>
              </a:rPr>
              <a:t>:  </a:t>
            </a:r>
          </a:p>
          <a:p>
            <a:pPr marL="0" indent="0">
              <a:buNone/>
            </a:pPr>
            <a:r>
              <a:rPr lang="he-IL" sz="24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David" panose="020E0502060401010101" pitchFamily="34" charset="-79"/>
              </a:rPr>
              <a:t>לֹא נֵלֵךְ אִישׁ </a:t>
            </a:r>
            <a:r>
              <a:rPr lang="he-IL" sz="240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David" panose="020E0502060401010101" pitchFamily="34" charset="-79"/>
              </a:rPr>
              <a:t>לְאָהֳלו</a:t>
            </a:r>
            <a:r>
              <a:rPr lang="he-IL" sz="24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David" panose="020E0502060401010101" pitchFamily="34" charset="-79"/>
              </a:rPr>
              <a:t>ֹ, וְלֹא נָסוּר אִישׁ לְבֵיתוֹ</a:t>
            </a:r>
            <a:r>
              <a:rPr lang="en-US" sz="2400" dirty="0">
                <a:solidFill>
                  <a:srgbClr val="000000"/>
                </a:solidFill>
                <a:effectLst/>
                <a:latin typeface="David" panose="020E0502060401010101" pitchFamily="34" charset="-79"/>
                <a:ea typeface="Times New Roman" panose="02020603050405020304" pitchFamily="18" charset="0"/>
              </a:rPr>
              <a:t>.  </a:t>
            </a:r>
            <a:endParaRPr lang="he-IL" sz="2400" dirty="0">
              <a:solidFill>
                <a:srgbClr val="000000"/>
              </a:solidFill>
              <a:effectLst/>
              <a:latin typeface="David" panose="020E0502060401010101" pitchFamily="34" charset="-79"/>
              <a:ea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he-IL" sz="2400" b="1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David" panose="020E0502060401010101" pitchFamily="34" charset="-79"/>
              </a:rPr>
              <a:t>י</a:t>
            </a:r>
            <a:r>
              <a:rPr lang="he-IL" sz="24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David" panose="020E0502060401010101" pitchFamily="34" charset="-79"/>
              </a:rPr>
              <a:t> וְלָקַחְנוּ עֲשָׂרָה אֲנָשִׁים לַמֵּאָה לְכֹל שִׁבְטֵי יִשְׂרָאֵל, </a:t>
            </a:r>
          </a:p>
          <a:p>
            <a:pPr marL="0" indent="0">
              <a:buNone/>
            </a:pPr>
            <a:r>
              <a:rPr lang="he-IL" sz="24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David" panose="020E0502060401010101" pitchFamily="34" charset="-79"/>
              </a:rPr>
              <a:t>וּמֵאָה לָאֶלֶף וְאֶלֶף לָרְבָבָה, </a:t>
            </a:r>
          </a:p>
          <a:p>
            <a:pPr marL="0" indent="0">
              <a:buNone/>
            </a:pPr>
            <a:r>
              <a:rPr lang="he-IL" sz="24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David" panose="020E0502060401010101" pitchFamily="34" charset="-79"/>
              </a:rPr>
              <a:t>לָקַחַת צֵדָה, לָעָם—לַעֲשׂוֹת</a:t>
            </a:r>
            <a:r>
              <a:rPr lang="he-IL" sz="2400" dirty="0">
                <a:solidFill>
                  <a:srgbClr val="000000"/>
                </a:solidFill>
                <a:ea typeface="Times New Roman" panose="02020603050405020304" pitchFamily="18" charset="0"/>
                <a:cs typeface="David" panose="020E0502060401010101" pitchFamily="34" charset="-79"/>
              </a:rPr>
              <a:t>.</a:t>
            </a:r>
          </a:p>
          <a:p>
            <a:pPr marL="0" indent="0">
              <a:buNone/>
            </a:pPr>
            <a:r>
              <a:rPr lang="he-IL" sz="2400" b="1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David" panose="020E0502060401010101" pitchFamily="34" charset="-79"/>
              </a:rPr>
              <a:t>יא</a:t>
            </a:r>
            <a:r>
              <a:rPr lang="he-IL" sz="24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David" panose="020E0502060401010101" pitchFamily="34" charset="-79"/>
              </a:rPr>
              <a:t> </a:t>
            </a:r>
            <a:r>
              <a:rPr lang="he-IL" sz="240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David" panose="020E0502060401010101" pitchFamily="34" charset="-79"/>
              </a:rPr>
              <a:t>וַיֵּאָסֵף</a:t>
            </a:r>
            <a:r>
              <a:rPr lang="he-IL" sz="24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David" panose="020E0502060401010101" pitchFamily="34" charset="-79"/>
              </a:rPr>
              <a:t> כָּל-אִישׁ יִשְׂרָאֵל, אֶל-הָעִיר, </a:t>
            </a:r>
          </a:p>
          <a:p>
            <a:pPr marL="0" indent="0">
              <a:buNone/>
            </a:pPr>
            <a:r>
              <a:rPr lang="he-IL" sz="24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David" panose="020E0502060401010101" pitchFamily="34" charset="-79"/>
              </a:rPr>
              <a:t>כְּאִישׁ אֶחָד, </a:t>
            </a:r>
            <a:r>
              <a:rPr lang="he-IL" sz="3200" b="1" dirty="0">
                <a:solidFill>
                  <a:srgbClr val="FF0000"/>
                </a:solidFill>
                <a:effectLst/>
                <a:ea typeface="Times New Roman" panose="02020603050405020304" pitchFamily="18" charset="0"/>
                <a:cs typeface="David" panose="020E0502060401010101" pitchFamily="34" charset="-79"/>
              </a:rPr>
              <a:t>חֲבֵרִים</a:t>
            </a:r>
            <a:r>
              <a:rPr lang="he-IL" sz="3200" b="1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David" panose="020E0502060401010101" pitchFamily="34" charset="-79"/>
              </a:rPr>
              <a:t>.</a:t>
            </a:r>
            <a:r>
              <a:rPr lang="he-IL" sz="24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David" panose="020E0502060401010101" pitchFamily="34" charset="-79"/>
              </a:rPr>
              <a:t>  {פ}</a:t>
            </a:r>
            <a:endParaRPr lang="he-IL" sz="2400" dirty="0"/>
          </a:p>
        </p:txBody>
      </p:sp>
      <p:sp>
        <p:nvSpPr>
          <p:cNvPr id="13" name="אליפסה 12">
            <a:extLst>
              <a:ext uri="{FF2B5EF4-FFF2-40B4-BE49-F238E27FC236}">
                <a16:creationId xmlns:a16="http://schemas.microsoft.com/office/drawing/2014/main" id="{8EDAB448-E462-0B5B-B000-A20BA781A0A7}"/>
              </a:ext>
            </a:extLst>
          </p:cNvPr>
          <p:cNvSpPr/>
          <p:nvPr/>
        </p:nvSpPr>
        <p:spPr>
          <a:xfrm>
            <a:off x="4141692" y="2034987"/>
            <a:ext cx="233083" cy="242047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grpSp>
        <p:nvGrpSpPr>
          <p:cNvPr id="25" name="קבוצה 24">
            <a:extLst>
              <a:ext uri="{FF2B5EF4-FFF2-40B4-BE49-F238E27FC236}">
                <a16:creationId xmlns:a16="http://schemas.microsoft.com/office/drawing/2014/main" id="{4F5B690A-96DC-F448-9DC4-982D25C803DB}"/>
              </a:ext>
            </a:extLst>
          </p:cNvPr>
          <p:cNvGrpSpPr/>
          <p:nvPr/>
        </p:nvGrpSpPr>
        <p:grpSpPr>
          <a:xfrm>
            <a:off x="1792940" y="2043952"/>
            <a:ext cx="2581836" cy="609600"/>
            <a:chOff x="1792940" y="2043952"/>
            <a:chExt cx="2581836" cy="609600"/>
          </a:xfrm>
        </p:grpSpPr>
        <p:sp>
          <p:nvSpPr>
            <p:cNvPr id="4" name="אליפסה 3">
              <a:extLst>
                <a:ext uri="{FF2B5EF4-FFF2-40B4-BE49-F238E27FC236}">
                  <a16:creationId xmlns:a16="http://schemas.microsoft.com/office/drawing/2014/main" id="{D8B8051E-47FB-08A6-53AB-019DE2357DC8}"/>
                </a:ext>
              </a:extLst>
            </p:cNvPr>
            <p:cNvSpPr/>
            <p:nvPr/>
          </p:nvSpPr>
          <p:spPr>
            <a:xfrm>
              <a:off x="1792940" y="2061882"/>
              <a:ext cx="233083" cy="242047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5" name="אליפסה 4">
              <a:extLst>
                <a:ext uri="{FF2B5EF4-FFF2-40B4-BE49-F238E27FC236}">
                  <a16:creationId xmlns:a16="http://schemas.microsoft.com/office/drawing/2014/main" id="{8F43C38F-D66A-5931-F7EB-8E7507DD747E}"/>
                </a:ext>
              </a:extLst>
            </p:cNvPr>
            <p:cNvSpPr/>
            <p:nvPr/>
          </p:nvSpPr>
          <p:spPr>
            <a:xfrm>
              <a:off x="2088774" y="2061881"/>
              <a:ext cx="233083" cy="242047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6" name="אליפסה 5">
              <a:extLst>
                <a:ext uri="{FF2B5EF4-FFF2-40B4-BE49-F238E27FC236}">
                  <a16:creationId xmlns:a16="http://schemas.microsoft.com/office/drawing/2014/main" id="{4637F869-A485-4DAF-07E4-99949415ADE0}"/>
                </a:ext>
              </a:extLst>
            </p:cNvPr>
            <p:cNvSpPr/>
            <p:nvPr/>
          </p:nvSpPr>
          <p:spPr>
            <a:xfrm>
              <a:off x="2375647" y="2052917"/>
              <a:ext cx="233083" cy="242047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7" name="אליפסה 6">
              <a:extLst>
                <a:ext uri="{FF2B5EF4-FFF2-40B4-BE49-F238E27FC236}">
                  <a16:creationId xmlns:a16="http://schemas.microsoft.com/office/drawing/2014/main" id="{A214D52A-ED00-DF13-22DC-03B1B42B70F2}"/>
                </a:ext>
              </a:extLst>
            </p:cNvPr>
            <p:cNvSpPr/>
            <p:nvPr/>
          </p:nvSpPr>
          <p:spPr>
            <a:xfrm>
              <a:off x="2671481" y="2052916"/>
              <a:ext cx="233083" cy="242047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8" name="אליפסה 7">
              <a:extLst>
                <a:ext uri="{FF2B5EF4-FFF2-40B4-BE49-F238E27FC236}">
                  <a16:creationId xmlns:a16="http://schemas.microsoft.com/office/drawing/2014/main" id="{697487EB-601C-9577-BE2F-64E791F2B73A}"/>
                </a:ext>
              </a:extLst>
            </p:cNvPr>
            <p:cNvSpPr/>
            <p:nvPr/>
          </p:nvSpPr>
          <p:spPr>
            <a:xfrm>
              <a:off x="2976282" y="2061880"/>
              <a:ext cx="233083" cy="242047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0" name="אליפסה 9">
              <a:extLst>
                <a:ext uri="{FF2B5EF4-FFF2-40B4-BE49-F238E27FC236}">
                  <a16:creationId xmlns:a16="http://schemas.microsoft.com/office/drawing/2014/main" id="{6E7921E7-571B-E19A-DD0B-D1D398ABC21F}"/>
                </a:ext>
              </a:extLst>
            </p:cNvPr>
            <p:cNvSpPr/>
            <p:nvPr/>
          </p:nvSpPr>
          <p:spPr>
            <a:xfrm>
              <a:off x="3263151" y="2052918"/>
              <a:ext cx="233083" cy="242047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1" name="אליפסה 10">
              <a:extLst>
                <a:ext uri="{FF2B5EF4-FFF2-40B4-BE49-F238E27FC236}">
                  <a16:creationId xmlns:a16="http://schemas.microsoft.com/office/drawing/2014/main" id="{9BDDC21D-469E-3EB6-C908-D4BBAE2EE6DE}"/>
                </a:ext>
              </a:extLst>
            </p:cNvPr>
            <p:cNvSpPr/>
            <p:nvPr/>
          </p:nvSpPr>
          <p:spPr>
            <a:xfrm>
              <a:off x="3558985" y="2043952"/>
              <a:ext cx="233083" cy="242047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2" name="אליפסה 11">
              <a:extLst>
                <a:ext uri="{FF2B5EF4-FFF2-40B4-BE49-F238E27FC236}">
                  <a16:creationId xmlns:a16="http://schemas.microsoft.com/office/drawing/2014/main" id="{1989D1C5-7B71-E3E0-DC2C-6A34BB91FF8E}"/>
                </a:ext>
              </a:extLst>
            </p:cNvPr>
            <p:cNvSpPr/>
            <p:nvPr/>
          </p:nvSpPr>
          <p:spPr>
            <a:xfrm>
              <a:off x="3845858" y="2043953"/>
              <a:ext cx="233083" cy="242047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5" name="אליפסה 14">
              <a:extLst>
                <a:ext uri="{FF2B5EF4-FFF2-40B4-BE49-F238E27FC236}">
                  <a16:creationId xmlns:a16="http://schemas.microsoft.com/office/drawing/2014/main" id="{65E32DB4-BFBF-472B-BB90-67D727049B89}"/>
                </a:ext>
              </a:extLst>
            </p:cNvPr>
            <p:cNvSpPr/>
            <p:nvPr/>
          </p:nvSpPr>
          <p:spPr>
            <a:xfrm>
              <a:off x="1792941" y="2411505"/>
              <a:ext cx="233083" cy="242047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6" name="אליפסה 15">
              <a:extLst>
                <a:ext uri="{FF2B5EF4-FFF2-40B4-BE49-F238E27FC236}">
                  <a16:creationId xmlns:a16="http://schemas.microsoft.com/office/drawing/2014/main" id="{30EC178B-5527-D16C-0988-469DEDC9DBF6}"/>
                </a:ext>
              </a:extLst>
            </p:cNvPr>
            <p:cNvSpPr/>
            <p:nvPr/>
          </p:nvSpPr>
          <p:spPr>
            <a:xfrm>
              <a:off x="2088775" y="2411504"/>
              <a:ext cx="233083" cy="242047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7" name="אליפסה 16">
              <a:extLst>
                <a:ext uri="{FF2B5EF4-FFF2-40B4-BE49-F238E27FC236}">
                  <a16:creationId xmlns:a16="http://schemas.microsoft.com/office/drawing/2014/main" id="{1FA94FF6-7334-5911-9B33-47502D0E18EE}"/>
                </a:ext>
              </a:extLst>
            </p:cNvPr>
            <p:cNvSpPr/>
            <p:nvPr/>
          </p:nvSpPr>
          <p:spPr>
            <a:xfrm>
              <a:off x="2375648" y="2402540"/>
              <a:ext cx="233083" cy="242047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8" name="אליפסה 17">
              <a:extLst>
                <a:ext uri="{FF2B5EF4-FFF2-40B4-BE49-F238E27FC236}">
                  <a16:creationId xmlns:a16="http://schemas.microsoft.com/office/drawing/2014/main" id="{86A91397-83E1-FB80-F3FE-5F930DBDB457}"/>
                </a:ext>
              </a:extLst>
            </p:cNvPr>
            <p:cNvSpPr/>
            <p:nvPr/>
          </p:nvSpPr>
          <p:spPr>
            <a:xfrm>
              <a:off x="2671482" y="2402539"/>
              <a:ext cx="233083" cy="242047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9" name="אליפסה 18">
              <a:extLst>
                <a:ext uri="{FF2B5EF4-FFF2-40B4-BE49-F238E27FC236}">
                  <a16:creationId xmlns:a16="http://schemas.microsoft.com/office/drawing/2014/main" id="{D863A70D-5A2E-383F-87DE-C140D57F326F}"/>
                </a:ext>
              </a:extLst>
            </p:cNvPr>
            <p:cNvSpPr/>
            <p:nvPr/>
          </p:nvSpPr>
          <p:spPr>
            <a:xfrm>
              <a:off x="2976283" y="2411503"/>
              <a:ext cx="233083" cy="242047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0" name="אליפסה 19">
              <a:extLst>
                <a:ext uri="{FF2B5EF4-FFF2-40B4-BE49-F238E27FC236}">
                  <a16:creationId xmlns:a16="http://schemas.microsoft.com/office/drawing/2014/main" id="{4989E32D-5E84-C42F-6B87-71DD218F12D2}"/>
                </a:ext>
              </a:extLst>
            </p:cNvPr>
            <p:cNvSpPr/>
            <p:nvPr/>
          </p:nvSpPr>
          <p:spPr>
            <a:xfrm>
              <a:off x="3263152" y="2402541"/>
              <a:ext cx="233083" cy="242047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1" name="אליפסה 20">
              <a:extLst>
                <a:ext uri="{FF2B5EF4-FFF2-40B4-BE49-F238E27FC236}">
                  <a16:creationId xmlns:a16="http://schemas.microsoft.com/office/drawing/2014/main" id="{08EFCFEB-8150-A534-C8FA-3D55222268F0}"/>
                </a:ext>
              </a:extLst>
            </p:cNvPr>
            <p:cNvSpPr/>
            <p:nvPr/>
          </p:nvSpPr>
          <p:spPr>
            <a:xfrm>
              <a:off x="3558986" y="2393575"/>
              <a:ext cx="233083" cy="242047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2" name="אליפסה 21">
              <a:extLst>
                <a:ext uri="{FF2B5EF4-FFF2-40B4-BE49-F238E27FC236}">
                  <a16:creationId xmlns:a16="http://schemas.microsoft.com/office/drawing/2014/main" id="{32BC2BA4-E0E6-C7A0-6E94-8EB24C687EB8}"/>
                </a:ext>
              </a:extLst>
            </p:cNvPr>
            <p:cNvSpPr/>
            <p:nvPr/>
          </p:nvSpPr>
          <p:spPr>
            <a:xfrm>
              <a:off x="3845859" y="2393576"/>
              <a:ext cx="233083" cy="242047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3" name="אליפסה 22">
              <a:extLst>
                <a:ext uri="{FF2B5EF4-FFF2-40B4-BE49-F238E27FC236}">
                  <a16:creationId xmlns:a16="http://schemas.microsoft.com/office/drawing/2014/main" id="{FBBD8D51-AC8C-7269-73D1-F58502A1F6FA}"/>
                </a:ext>
              </a:extLst>
            </p:cNvPr>
            <p:cNvSpPr/>
            <p:nvPr/>
          </p:nvSpPr>
          <p:spPr>
            <a:xfrm>
              <a:off x="4141693" y="2384610"/>
              <a:ext cx="233083" cy="242047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  <p:grpSp>
        <p:nvGrpSpPr>
          <p:cNvPr id="45" name="קבוצה 44">
            <a:extLst>
              <a:ext uri="{FF2B5EF4-FFF2-40B4-BE49-F238E27FC236}">
                <a16:creationId xmlns:a16="http://schemas.microsoft.com/office/drawing/2014/main" id="{36438E7A-0546-EEA5-D554-669FA3AE0149}"/>
              </a:ext>
            </a:extLst>
          </p:cNvPr>
          <p:cNvGrpSpPr/>
          <p:nvPr/>
        </p:nvGrpSpPr>
        <p:grpSpPr>
          <a:xfrm>
            <a:off x="1792940" y="2707341"/>
            <a:ext cx="2590801" cy="609601"/>
            <a:chOff x="1792940" y="2689411"/>
            <a:chExt cx="2590801" cy="609601"/>
          </a:xfrm>
        </p:grpSpPr>
        <p:grpSp>
          <p:nvGrpSpPr>
            <p:cNvPr id="26" name="קבוצה 25">
              <a:extLst>
                <a:ext uri="{FF2B5EF4-FFF2-40B4-BE49-F238E27FC236}">
                  <a16:creationId xmlns:a16="http://schemas.microsoft.com/office/drawing/2014/main" id="{65580DDC-A02C-0CBC-4891-F27FB2914451}"/>
                </a:ext>
              </a:extLst>
            </p:cNvPr>
            <p:cNvGrpSpPr/>
            <p:nvPr/>
          </p:nvGrpSpPr>
          <p:grpSpPr>
            <a:xfrm>
              <a:off x="1792940" y="2689412"/>
              <a:ext cx="2581836" cy="609600"/>
              <a:chOff x="1792940" y="2043952"/>
              <a:chExt cx="2581836" cy="609600"/>
            </a:xfrm>
          </p:grpSpPr>
          <p:sp>
            <p:nvSpPr>
              <p:cNvPr id="27" name="אליפסה 26">
                <a:extLst>
                  <a:ext uri="{FF2B5EF4-FFF2-40B4-BE49-F238E27FC236}">
                    <a16:creationId xmlns:a16="http://schemas.microsoft.com/office/drawing/2014/main" id="{A3D2D2AE-B902-36EE-BB87-3DB3050F65BA}"/>
                  </a:ext>
                </a:extLst>
              </p:cNvPr>
              <p:cNvSpPr/>
              <p:nvPr/>
            </p:nvSpPr>
            <p:spPr>
              <a:xfrm>
                <a:off x="1792940" y="2061882"/>
                <a:ext cx="233083" cy="24204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28" name="אליפסה 27">
                <a:extLst>
                  <a:ext uri="{FF2B5EF4-FFF2-40B4-BE49-F238E27FC236}">
                    <a16:creationId xmlns:a16="http://schemas.microsoft.com/office/drawing/2014/main" id="{676DB1E6-8164-F231-DEF5-49405EB85D76}"/>
                  </a:ext>
                </a:extLst>
              </p:cNvPr>
              <p:cNvSpPr/>
              <p:nvPr/>
            </p:nvSpPr>
            <p:spPr>
              <a:xfrm>
                <a:off x="2088774" y="2061881"/>
                <a:ext cx="233083" cy="24204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29" name="אליפסה 28">
                <a:extLst>
                  <a:ext uri="{FF2B5EF4-FFF2-40B4-BE49-F238E27FC236}">
                    <a16:creationId xmlns:a16="http://schemas.microsoft.com/office/drawing/2014/main" id="{C0AFA34F-A680-BF2A-6A7E-4ACEAD7F3574}"/>
                  </a:ext>
                </a:extLst>
              </p:cNvPr>
              <p:cNvSpPr/>
              <p:nvPr/>
            </p:nvSpPr>
            <p:spPr>
              <a:xfrm>
                <a:off x="2375647" y="2052917"/>
                <a:ext cx="233083" cy="24204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30" name="אליפסה 29">
                <a:extLst>
                  <a:ext uri="{FF2B5EF4-FFF2-40B4-BE49-F238E27FC236}">
                    <a16:creationId xmlns:a16="http://schemas.microsoft.com/office/drawing/2014/main" id="{77C272EE-BE96-4ECB-276C-B62B4125FE57}"/>
                  </a:ext>
                </a:extLst>
              </p:cNvPr>
              <p:cNvSpPr/>
              <p:nvPr/>
            </p:nvSpPr>
            <p:spPr>
              <a:xfrm>
                <a:off x="2671481" y="2052916"/>
                <a:ext cx="233083" cy="24204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31" name="אליפסה 30">
                <a:extLst>
                  <a:ext uri="{FF2B5EF4-FFF2-40B4-BE49-F238E27FC236}">
                    <a16:creationId xmlns:a16="http://schemas.microsoft.com/office/drawing/2014/main" id="{70E26C5E-A82E-B598-5423-07B0F036C134}"/>
                  </a:ext>
                </a:extLst>
              </p:cNvPr>
              <p:cNvSpPr/>
              <p:nvPr/>
            </p:nvSpPr>
            <p:spPr>
              <a:xfrm>
                <a:off x="2976282" y="2061880"/>
                <a:ext cx="233083" cy="24204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32" name="אליפסה 31">
                <a:extLst>
                  <a:ext uri="{FF2B5EF4-FFF2-40B4-BE49-F238E27FC236}">
                    <a16:creationId xmlns:a16="http://schemas.microsoft.com/office/drawing/2014/main" id="{5B9EC62B-463D-9123-E284-EA710C910B9E}"/>
                  </a:ext>
                </a:extLst>
              </p:cNvPr>
              <p:cNvSpPr/>
              <p:nvPr/>
            </p:nvSpPr>
            <p:spPr>
              <a:xfrm>
                <a:off x="3263151" y="2052918"/>
                <a:ext cx="233083" cy="24204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33" name="אליפסה 32">
                <a:extLst>
                  <a:ext uri="{FF2B5EF4-FFF2-40B4-BE49-F238E27FC236}">
                    <a16:creationId xmlns:a16="http://schemas.microsoft.com/office/drawing/2014/main" id="{2E85B47D-1BE7-AF66-CF5E-D611DBAD8934}"/>
                  </a:ext>
                </a:extLst>
              </p:cNvPr>
              <p:cNvSpPr/>
              <p:nvPr/>
            </p:nvSpPr>
            <p:spPr>
              <a:xfrm>
                <a:off x="3558985" y="2043952"/>
                <a:ext cx="233083" cy="24204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34" name="אליפסה 33">
                <a:extLst>
                  <a:ext uri="{FF2B5EF4-FFF2-40B4-BE49-F238E27FC236}">
                    <a16:creationId xmlns:a16="http://schemas.microsoft.com/office/drawing/2014/main" id="{5CDCB065-DC12-8C64-08A3-A99453AE1504}"/>
                  </a:ext>
                </a:extLst>
              </p:cNvPr>
              <p:cNvSpPr/>
              <p:nvPr/>
            </p:nvSpPr>
            <p:spPr>
              <a:xfrm>
                <a:off x="3845858" y="2043953"/>
                <a:ext cx="233083" cy="24204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35" name="אליפסה 34">
                <a:extLst>
                  <a:ext uri="{FF2B5EF4-FFF2-40B4-BE49-F238E27FC236}">
                    <a16:creationId xmlns:a16="http://schemas.microsoft.com/office/drawing/2014/main" id="{3AA35586-1954-A7EC-6F00-2EF0534A764F}"/>
                  </a:ext>
                </a:extLst>
              </p:cNvPr>
              <p:cNvSpPr/>
              <p:nvPr/>
            </p:nvSpPr>
            <p:spPr>
              <a:xfrm>
                <a:off x="1792941" y="2411505"/>
                <a:ext cx="233083" cy="24204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36" name="אליפסה 35">
                <a:extLst>
                  <a:ext uri="{FF2B5EF4-FFF2-40B4-BE49-F238E27FC236}">
                    <a16:creationId xmlns:a16="http://schemas.microsoft.com/office/drawing/2014/main" id="{FB4A28FF-C50E-B5A1-D559-E5A69E974466}"/>
                  </a:ext>
                </a:extLst>
              </p:cNvPr>
              <p:cNvSpPr/>
              <p:nvPr/>
            </p:nvSpPr>
            <p:spPr>
              <a:xfrm>
                <a:off x="2088775" y="2411504"/>
                <a:ext cx="233083" cy="24204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37" name="אליפסה 36">
                <a:extLst>
                  <a:ext uri="{FF2B5EF4-FFF2-40B4-BE49-F238E27FC236}">
                    <a16:creationId xmlns:a16="http://schemas.microsoft.com/office/drawing/2014/main" id="{2E697DBE-4062-1DB1-A27E-FA7C2B741190}"/>
                  </a:ext>
                </a:extLst>
              </p:cNvPr>
              <p:cNvSpPr/>
              <p:nvPr/>
            </p:nvSpPr>
            <p:spPr>
              <a:xfrm>
                <a:off x="2375648" y="2402540"/>
                <a:ext cx="233083" cy="24204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38" name="אליפסה 37">
                <a:extLst>
                  <a:ext uri="{FF2B5EF4-FFF2-40B4-BE49-F238E27FC236}">
                    <a16:creationId xmlns:a16="http://schemas.microsoft.com/office/drawing/2014/main" id="{4B78FD3E-162B-8C82-1FF4-9F39C9C4D93F}"/>
                  </a:ext>
                </a:extLst>
              </p:cNvPr>
              <p:cNvSpPr/>
              <p:nvPr/>
            </p:nvSpPr>
            <p:spPr>
              <a:xfrm>
                <a:off x="2671482" y="2402539"/>
                <a:ext cx="233083" cy="24204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39" name="אליפסה 38">
                <a:extLst>
                  <a:ext uri="{FF2B5EF4-FFF2-40B4-BE49-F238E27FC236}">
                    <a16:creationId xmlns:a16="http://schemas.microsoft.com/office/drawing/2014/main" id="{1D40EC4D-EF29-5D11-B5A2-52BBF22F5FBC}"/>
                  </a:ext>
                </a:extLst>
              </p:cNvPr>
              <p:cNvSpPr/>
              <p:nvPr/>
            </p:nvSpPr>
            <p:spPr>
              <a:xfrm>
                <a:off x="2976283" y="2411503"/>
                <a:ext cx="233083" cy="24204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40" name="אליפסה 39">
                <a:extLst>
                  <a:ext uri="{FF2B5EF4-FFF2-40B4-BE49-F238E27FC236}">
                    <a16:creationId xmlns:a16="http://schemas.microsoft.com/office/drawing/2014/main" id="{7A88BC33-8E61-BA56-BEB4-90006EA450AA}"/>
                  </a:ext>
                </a:extLst>
              </p:cNvPr>
              <p:cNvSpPr/>
              <p:nvPr/>
            </p:nvSpPr>
            <p:spPr>
              <a:xfrm>
                <a:off x="3263152" y="2402541"/>
                <a:ext cx="233083" cy="24204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41" name="אליפסה 40">
                <a:extLst>
                  <a:ext uri="{FF2B5EF4-FFF2-40B4-BE49-F238E27FC236}">
                    <a16:creationId xmlns:a16="http://schemas.microsoft.com/office/drawing/2014/main" id="{7402A9A1-4141-1DE4-6E7C-2A8E2C98B380}"/>
                  </a:ext>
                </a:extLst>
              </p:cNvPr>
              <p:cNvSpPr/>
              <p:nvPr/>
            </p:nvSpPr>
            <p:spPr>
              <a:xfrm>
                <a:off x="3558986" y="2393575"/>
                <a:ext cx="233083" cy="24204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42" name="אליפסה 41">
                <a:extLst>
                  <a:ext uri="{FF2B5EF4-FFF2-40B4-BE49-F238E27FC236}">
                    <a16:creationId xmlns:a16="http://schemas.microsoft.com/office/drawing/2014/main" id="{43188136-07E2-1892-AD9C-4D14DFE6DD8A}"/>
                  </a:ext>
                </a:extLst>
              </p:cNvPr>
              <p:cNvSpPr/>
              <p:nvPr/>
            </p:nvSpPr>
            <p:spPr>
              <a:xfrm>
                <a:off x="3845859" y="2393576"/>
                <a:ext cx="233083" cy="24204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43" name="אליפסה 42">
                <a:extLst>
                  <a:ext uri="{FF2B5EF4-FFF2-40B4-BE49-F238E27FC236}">
                    <a16:creationId xmlns:a16="http://schemas.microsoft.com/office/drawing/2014/main" id="{6524F6D3-DDCC-A83E-E167-1C67AB53A02F}"/>
                  </a:ext>
                </a:extLst>
              </p:cNvPr>
              <p:cNvSpPr/>
              <p:nvPr/>
            </p:nvSpPr>
            <p:spPr>
              <a:xfrm>
                <a:off x="4141693" y="2384610"/>
                <a:ext cx="233083" cy="24204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</p:grpSp>
        <p:sp>
          <p:nvSpPr>
            <p:cNvPr id="44" name="אליפסה 43">
              <a:extLst>
                <a:ext uri="{FF2B5EF4-FFF2-40B4-BE49-F238E27FC236}">
                  <a16:creationId xmlns:a16="http://schemas.microsoft.com/office/drawing/2014/main" id="{A0AECD33-816A-E7A2-E12B-D84A1C6E5125}"/>
                </a:ext>
              </a:extLst>
            </p:cNvPr>
            <p:cNvSpPr/>
            <p:nvPr/>
          </p:nvSpPr>
          <p:spPr>
            <a:xfrm>
              <a:off x="4150658" y="2689411"/>
              <a:ext cx="233083" cy="242047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  <p:grpSp>
        <p:nvGrpSpPr>
          <p:cNvPr id="46" name="קבוצה 45">
            <a:extLst>
              <a:ext uri="{FF2B5EF4-FFF2-40B4-BE49-F238E27FC236}">
                <a16:creationId xmlns:a16="http://schemas.microsoft.com/office/drawing/2014/main" id="{9F273FA9-EAA9-6CC9-3C0B-FB3266130A75}"/>
              </a:ext>
            </a:extLst>
          </p:cNvPr>
          <p:cNvGrpSpPr/>
          <p:nvPr/>
        </p:nvGrpSpPr>
        <p:grpSpPr>
          <a:xfrm>
            <a:off x="1783976" y="3379695"/>
            <a:ext cx="2590801" cy="609601"/>
            <a:chOff x="1792940" y="2689411"/>
            <a:chExt cx="2590801" cy="609601"/>
          </a:xfrm>
        </p:grpSpPr>
        <p:grpSp>
          <p:nvGrpSpPr>
            <p:cNvPr id="47" name="קבוצה 46">
              <a:extLst>
                <a:ext uri="{FF2B5EF4-FFF2-40B4-BE49-F238E27FC236}">
                  <a16:creationId xmlns:a16="http://schemas.microsoft.com/office/drawing/2014/main" id="{099723AE-5F0F-9295-CCF1-B2B18D10DF74}"/>
                </a:ext>
              </a:extLst>
            </p:cNvPr>
            <p:cNvGrpSpPr/>
            <p:nvPr/>
          </p:nvGrpSpPr>
          <p:grpSpPr>
            <a:xfrm>
              <a:off x="1792940" y="2689412"/>
              <a:ext cx="2581836" cy="609600"/>
              <a:chOff x="1792940" y="2043952"/>
              <a:chExt cx="2581836" cy="609600"/>
            </a:xfrm>
          </p:grpSpPr>
          <p:sp>
            <p:nvSpPr>
              <p:cNvPr id="49" name="אליפסה 48">
                <a:extLst>
                  <a:ext uri="{FF2B5EF4-FFF2-40B4-BE49-F238E27FC236}">
                    <a16:creationId xmlns:a16="http://schemas.microsoft.com/office/drawing/2014/main" id="{096ABDF4-AB16-C408-B35A-DCE338556055}"/>
                  </a:ext>
                </a:extLst>
              </p:cNvPr>
              <p:cNvSpPr/>
              <p:nvPr/>
            </p:nvSpPr>
            <p:spPr>
              <a:xfrm>
                <a:off x="1792940" y="2061882"/>
                <a:ext cx="233083" cy="24204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50" name="אליפסה 49">
                <a:extLst>
                  <a:ext uri="{FF2B5EF4-FFF2-40B4-BE49-F238E27FC236}">
                    <a16:creationId xmlns:a16="http://schemas.microsoft.com/office/drawing/2014/main" id="{2A24DAF6-99F4-55C8-B586-9EF5727083B9}"/>
                  </a:ext>
                </a:extLst>
              </p:cNvPr>
              <p:cNvSpPr/>
              <p:nvPr/>
            </p:nvSpPr>
            <p:spPr>
              <a:xfrm>
                <a:off x="2088774" y="2061881"/>
                <a:ext cx="233083" cy="24204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51" name="אליפסה 50">
                <a:extLst>
                  <a:ext uri="{FF2B5EF4-FFF2-40B4-BE49-F238E27FC236}">
                    <a16:creationId xmlns:a16="http://schemas.microsoft.com/office/drawing/2014/main" id="{83860F22-2AA7-9882-1234-F36C5825EA74}"/>
                  </a:ext>
                </a:extLst>
              </p:cNvPr>
              <p:cNvSpPr/>
              <p:nvPr/>
            </p:nvSpPr>
            <p:spPr>
              <a:xfrm>
                <a:off x="2375647" y="2052917"/>
                <a:ext cx="233083" cy="24204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52" name="אליפסה 51">
                <a:extLst>
                  <a:ext uri="{FF2B5EF4-FFF2-40B4-BE49-F238E27FC236}">
                    <a16:creationId xmlns:a16="http://schemas.microsoft.com/office/drawing/2014/main" id="{3E17543B-BCBF-57FB-F89D-EED85CD542F6}"/>
                  </a:ext>
                </a:extLst>
              </p:cNvPr>
              <p:cNvSpPr/>
              <p:nvPr/>
            </p:nvSpPr>
            <p:spPr>
              <a:xfrm>
                <a:off x="2671481" y="2052916"/>
                <a:ext cx="233083" cy="24204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53" name="אליפסה 52">
                <a:extLst>
                  <a:ext uri="{FF2B5EF4-FFF2-40B4-BE49-F238E27FC236}">
                    <a16:creationId xmlns:a16="http://schemas.microsoft.com/office/drawing/2014/main" id="{FA42EAA0-0998-A599-9C3C-526D6551B58C}"/>
                  </a:ext>
                </a:extLst>
              </p:cNvPr>
              <p:cNvSpPr/>
              <p:nvPr/>
            </p:nvSpPr>
            <p:spPr>
              <a:xfrm>
                <a:off x="2976282" y="2061880"/>
                <a:ext cx="233083" cy="24204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54" name="אליפסה 53">
                <a:extLst>
                  <a:ext uri="{FF2B5EF4-FFF2-40B4-BE49-F238E27FC236}">
                    <a16:creationId xmlns:a16="http://schemas.microsoft.com/office/drawing/2014/main" id="{7DFB2ABB-C785-C93B-2A1A-F3E0ECF6F3A1}"/>
                  </a:ext>
                </a:extLst>
              </p:cNvPr>
              <p:cNvSpPr/>
              <p:nvPr/>
            </p:nvSpPr>
            <p:spPr>
              <a:xfrm>
                <a:off x="3263151" y="2052918"/>
                <a:ext cx="233083" cy="24204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55" name="אליפסה 54">
                <a:extLst>
                  <a:ext uri="{FF2B5EF4-FFF2-40B4-BE49-F238E27FC236}">
                    <a16:creationId xmlns:a16="http://schemas.microsoft.com/office/drawing/2014/main" id="{C4E1AD5A-A145-672B-66CD-8B0641210655}"/>
                  </a:ext>
                </a:extLst>
              </p:cNvPr>
              <p:cNvSpPr/>
              <p:nvPr/>
            </p:nvSpPr>
            <p:spPr>
              <a:xfrm>
                <a:off x="3558985" y="2043952"/>
                <a:ext cx="233083" cy="24204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56" name="אליפסה 55">
                <a:extLst>
                  <a:ext uri="{FF2B5EF4-FFF2-40B4-BE49-F238E27FC236}">
                    <a16:creationId xmlns:a16="http://schemas.microsoft.com/office/drawing/2014/main" id="{830D262C-0D52-A57B-32D5-D2730F2BFED5}"/>
                  </a:ext>
                </a:extLst>
              </p:cNvPr>
              <p:cNvSpPr/>
              <p:nvPr/>
            </p:nvSpPr>
            <p:spPr>
              <a:xfrm>
                <a:off x="3845858" y="2043953"/>
                <a:ext cx="233083" cy="24204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57" name="אליפסה 56">
                <a:extLst>
                  <a:ext uri="{FF2B5EF4-FFF2-40B4-BE49-F238E27FC236}">
                    <a16:creationId xmlns:a16="http://schemas.microsoft.com/office/drawing/2014/main" id="{55755D2E-8093-7708-5F25-490E211F7DCA}"/>
                  </a:ext>
                </a:extLst>
              </p:cNvPr>
              <p:cNvSpPr/>
              <p:nvPr/>
            </p:nvSpPr>
            <p:spPr>
              <a:xfrm>
                <a:off x="1792941" y="2411505"/>
                <a:ext cx="233083" cy="24204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58" name="אליפסה 57">
                <a:extLst>
                  <a:ext uri="{FF2B5EF4-FFF2-40B4-BE49-F238E27FC236}">
                    <a16:creationId xmlns:a16="http://schemas.microsoft.com/office/drawing/2014/main" id="{401D9472-681A-258C-C2C3-DB5395E30B57}"/>
                  </a:ext>
                </a:extLst>
              </p:cNvPr>
              <p:cNvSpPr/>
              <p:nvPr/>
            </p:nvSpPr>
            <p:spPr>
              <a:xfrm>
                <a:off x="2088775" y="2411504"/>
                <a:ext cx="233083" cy="24204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59" name="אליפסה 58">
                <a:extLst>
                  <a:ext uri="{FF2B5EF4-FFF2-40B4-BE49-F238E27FC236}">
                    <a16:creationId xmlns:a16="http://schemas.microsoft.com/office/drawing/2014/main" id="{212B885D-CABD-BC47-A0F8-4C7BB7160B2C}"/>
                  </a:ext>
                </a:extLst>
              </p:cNvPr>
              <p:cNvSpPr/>
              <p:nvPr/>
            </p:nvSpPr>
            <p:spPr>
              <a:xfrm>
                <a:off x="2375648" y="2402540"/>
                <a:ext cx="233083" cy="24204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60" name="אליפסה 59">
                <a:extLst>
                  <a:ext uri="{FF2B5EF4-FFF2-40B4-BE49-F238E27FC236}">
                    <a16:creationId xmlns:a16="http://schemas.microsoft.com/office/drawing/2014/main" id="{3AE04E00-BCCB-50B0-825A-385FAB74C37D}"/>
                  </a:ext>
                </a:extLst>
              </p:cNvPr>
              <p:cNvSpPr/>
              <p:nvPr/>
            </p:nvSpPr>
            <p:spPr>
              <a:xfrm>
                <a:off x="2671482" y="2402539"/>
                <a:ext cx="233083" cy="24204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61" name="אליפסה 60">
                <a:extLst>
                  <a:ext uri="{FF2B5EF4-FFF2-40B4-BE49-F238E27FC236}">
                    <a16:creationId xmlns:a16="http://schemas.microsoft.com/office/drawing/2014/main" id="{773D9793-AC30-3FE2-BF17-3823B7F8B74B}"/>
                  </a:ext>
                </a:extLst>
              </p:cNvPr>
              <p:cNvSpPr/>
              <p:nvPr/>
            </p:nvSpPr>
            <p:spPr>
              <a:xfrm>
                <a:off x="2976283" y="2411503"/>
                <a:ext cx="233083" cy="24204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62" name="אליפסה 61">
                <a:extLst>
                  <a:ext uri="{FF2B5EF4-FFF2-40B4-BE49-F238E27FC236}">
                    <a16:creationId xmlns:a16="http://schemas.microsoft.com/office/drawing/2014/main" id="{1E47E056-8B14-6B60-C0C5-3E197B20B2FD}"/>
                  </a:ext>
                </a:extLst>
              </p:cNvPr>
              <p:cNvSpPr/>
              <p:nvPr/>
            </p:nvSpPr>
            <p:spPr>
              <a:xfrm>
                <a:off x="3263152" y="2402541"/>
                <a:ext cx="233083" cy="24204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63" name="אליפסה 62">
                <a:extLst>
                  <a:ext uri="{FF2B5EF4-FFF2-40B4-BE49-F238E27FC236}">
                    <a16:creationId xmlns:a16="http://schemas.microsoft.com/office/drawing/2014/main" id="{DC234A56-AD45-EF0D-AFA4-DCD4276E1C85}"/>
                  </a:ext>
                </a:extLst>
              </p:cNvPr>
              <p:cNvSpPr/>
              <p:nvPr/>
            </p:nvSpPr>
            <p:spPr>
              <a:xfrm>
                <a:off x="3558986" y="2393575"/>
                <a:ext cx="233083" cy="24204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64" name="אליפסה 63">
                <a:extLst>
                  <a:ext uri="{FF2B5EF4-FFF2-40B4-BE49-F238E27FC236}">
                    <a16:creationId xmlns:a16="http://schemas.microsoft.com/office/drawing/2014/main" id="{7E3E065C-AAB9-B3B7-1B87-9859AF37C28B}"/>
                  </a:ext>
                </a:extLst>
              </p:cNvPr>
              <p:cNvSpPr/>
              <p:nvPr/>
            </p:nvSpPr>
            <p:spPr>
              <a:xfrm>
                <a:off x="3845859" y="2393576"/>
                <a:ext cx="233083" cy="24204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65" name="אליפסה 64">
                <a:extLst>
                  <a:ext uri="{FF2B5EF4-FFF2-40B4-BE49-F238E27FC236}">
                    <a16:creationId xmlns:a16="http://schemas.microsoft.com/office/drawing/2014/main" id="{5F088DA7-45E5-3828-254C-FD621A12B7DA}"/>
                  </a:ext>
                </a:extLst>
              </p:cNvPr>
              <p:cNvSpPr/>
              <p:nvPr/>
            </p:nvSpPr>
            <p:spPr>
              <a:xfrm>
                <a:off x="4141693" y="2384610"/>
                <a:ext cx="233083" cy="24204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</p:grpSp>
        <p:sp>
          <p:nvSpPr>
            <p:cNvPr id="48" name="אליפסה 47">
              <a:extLst>
                <a:ext uri="{FF2B5EF4-FFF2-40B4-BE49-F238E27FC236}">
                  <a16:creationId xmlns:a16="http://schemas.microsoft.com/office/drawing/2014/main" id="{FD27CFDF-49A8-A58E-84E8-3D914CD93A24}"/>
                </a:ext>
              </a:extLst>
            </p:cNvPr>
            <p:cNvSpPr/>
            <p:nvPr/>
          </p:nvSpPr>
          <p:spPr>
            <a:xfrm>
              <a:off x="4150658" y="2689411"/>
              <a:ext cx="233083" cy="242047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  <p:grpSp>
        <p:nvGrpSpPr>
          <p:cNvPr id="66" name="קבוצה 65">
            <a:extLst>
              <a:ext uri="{FF2B5EF4-FFF2-40B4-BE49-F238E27FC236}">
                <a16:creationId xmlns:a16="http://schemas.microsoft.com/office/drawing/2014/main" id="{7B36B021-DFB0-5892-C816-943902403865}"/>
              </a:ext>
            </a:extLst>
          </p:cNvPr>
          <p:cNvGrpSpPr/>
          <p:nvPr/>
        </p:nvGrpSpPr>
        <p:grpSpPr>
          <a:xfrm>
            <a:off x="1783977" y="4052046"/>
            <a:ext cx="2590801" cy="609601"/>
            <a:chOff x="1792940" y="2689411"/>
            <a:chExt cx="2590801" cy="609601"/>
          </a:xfrm>
        </p:grpSpPr>
        <p:grpSp>
          <p:nvGrpSpPr>
            <p:cNvPr id="67" name="קבוצה 66">
              <a:extLst>
                <a:ext uri="{FF2B5EF4-FFF2-40B4-BE49-F238E27FC236}">
                  <a16:creationId xmlns:a16="http://schemas.microsoft.com/office/drawing/2014/main" id="{98248EED-6336-5AEA-3E75-2B8DC1BC49C3}"/>
                </a:ext>
              </a:extLst>
            </p:cNvPr>
            <p:cNvGrpSpPr/>
            <p:nvPr/>
          </p:nvGrpSpPr>
          <p:grpSpPr>
            <a:xfrm>
              <a:off x="1792940" y="2689412"/>
              <a:ext cx="2581836" cy="609600"/>
              <a:chOff x="1792940" y="2043952"/>
              <a:chExt cx="2581836" cy="609600"/>
            </a:xfrm>
          </p:grpSpPr>
          <p:sp>
            <p:nvSpPr>
              <p:cNvPr id="69" name="אליפסה 68">
                <a:extLst>
                  <a:ext uri="{FF2B5EF4-FFF2-40B4-BE49-F238E27FC236}">
                    <a16:creationId xmlns:a16="http://schemas.microsoft.com/office/drawing/2014/main" id="{778B86F1-893C-4F67-7078-BA1FB0BDA6D0}"/>
                  </a:ext>
                </a:extLst>
              </p:cNvPr>
              <p:cNvSpPr/>
              <p:nvPr/>
            </p:nvSpPr>
            <p:spPr>
              <a:xfrm>
                <a:off x="1792940" y="2061882"/>
                <a:ext cx="233083" cy="24204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70" name="אליפסה 69">
                <a:extLst>
                  <a:ext uri="{FF2B5EF4-FFF2-40B4-BE49-F238E27FC236}">
                    <a16:creationId xmlns:a16="http://schemas.microsoft.com/office/drawing/2014/main" id="{CE321CD5-EF5B-4582-B3D0-387460EF15F2}"/>
                  </a:ext>
                </a:extLst>
              </p:cNvPr>
              <p:cNvSpPr/>
              <p:nvPr/>
            </p:nvSpPr>
            <p:spPr>
              <a:xfrm>
                <a:off x="2088774" y="2061881"/>
                <a:ext cx="233083" cy="24204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71" name="אליפסה 70">
                <a:extLst>
                  <a:ext uri="{FF2B5EF4-FFF2-40B4-BE49-F238E27FC236}">
                    <a16:creationId xmlns:a16="http://schemas.microsoft.com/office/drawing/2014/main" id="{24E3ED66-1CDA-3A73-0F92-87EAD6B65F87}"/>
                  </a:ext>
                </a:extLst>
              </p:cNvPr>
              <p:cNvSpPr/>
              <p:nvPr/>
            </p:nvSpPr>
            <p:spPr>
              <a:xfrm>
                <a:off x="2375647" y="2052917"/>
                <a:ext cx="233083" cy="24204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72" name="אליפסה 71">
                <a:extLst>
                  <a:ext uri="{FF2B5EF4-FFF2-40B4-BE49-F238E27FC236}">
                    <a16:creationId xmlns:a16="http://schemas.microsoft.com/office/drawing/2014/main" id="{1B2B8ABE-68BB-AA1A-C597-11A53D86CACE}"/>
                  </a:ext>
                </a:extLst>
              </p:cNvPr>
              <p:cNvSpPr/>
              <p:nvPr/>
            </p:nvSpPr>
            <p:spPr>
              <a:xfrm>
                <a:off x="2671481" y="2052916"/>
                <a:ext cx="233083" cy="24204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73" name="אליפסה 72">
                <a:extLst>
                  <a:ext uri="{FF2B5EF4-FFF2-40B4-BE49-F238E27FC236}">
                    <a16:creationId xmlns:a16="http://schemas.microsoft.com/office/drawing/2014/main" id="{1CB65B34-7700-2D55-BB79-65180D28BCBA}"/>
                  </a:ext>
                </a:extLst>
              </p:cNvPr>
              <p:cNvSpPr/>
              <p:nvPr/>
            </p:nvSpPr>
            <p:spPr>
              <a:xfrm>
                <a:off x="2976282" y="2061880"/>
                <a:ext cx="233083" cy="24204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74" name="אליפסה 73">
                <a:extLst>
                  <a:ext uri="{FF2B5EF4-FFF2-40B4-BE49-F238E27FC236}">
                    <a16:creationId xmlns:a16="http://schemas.microsoft.com/office/drawing/2014/main" id="{4384A36D-CC36-7789-2DB5-8C77EB15AB7A}"/>
                  </a:ext>
                </a:extLst>
              </p:cNvPr>
              <p:cNvSpPr/>
              <p:nvPr/>
            </p:nvSpPr>
            <p:spPr>
              <a:xfrm>
                <a:off x="3263151" y="2052918"/>
                <a:ext cx="233083" cy="24204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75" name="אליפסה 74">
                <a:extLst>
                  <a:ext uri="{FF2B5EF4-FFF2-40B4-BE49-F238E27FC236}">
                    <a16:creationId xmlns:a16="http://schemas.microsoft.com/office/drawing/2014/main" id="{3F72FFFB-BD4C-3AA4-9980-818E40BCDF26}"/>
                  </a:ext>
                </a:extLst>
              </p:cNvPr>
              <p:cNvSpPr/>
              <p:nvPr/>
            </p:nvSpPr>
            <p:spPr>
              <a:xfrm>
                <a:off x="3558985" y="2043952"/>
                <a:ext cx="233083" cy="24204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76" name="אליפסה 75">
                <a:extLst>
                  <a:ext uri="{FF2B5EF4-FFF2-40B4-BE49-F238E27FC236}">
                    <a16:creationId xmlns:a16="http://schemas.microsoft.com/office/drawing/2014/main" id="{BB151A02-1DC0-9C28-B207-3518276B4EC4}"/>
                  </a:ext>
                </a:extLst>
              </p:cNvPr>
              <p:cNvSpPr/>
              <p:nvPr/>
            </p:nvSpPr>
            <p:spPr>
              <a:xfrm>
                <a:off x="3845858" y="2043953"/>
                <a:ext cx="233083" cy="24204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77" name="אליפסה 76">
                <a:extLst>
                  <a:ext uri="{FF2B5EF4-FFF2-40B4-BE49-F238E27FC236}">
                    <a16:creationId xmlns:a16="http://schemas.microsoft.com/office/drawing/2014/main" id="{F6D7C837-B498-9832-92A6-8E45C618890E}"/>
                  </a:ext>
                </a:extLst>
              </p:cNvPr>
              <p:cNvSpPr/>
              <p:nvPr/>
            </p:nvSpPr>
            <p:spPr>
              <a:xfrm>
                <a:off x="1792941" y="2411505"/>
                <a:ext cx="233083" cy="24204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78" name="אליפסה 77">
                <a:extLst>
                  <a:ext uri="{FF2B5EF4-FFF2-40B4-BE49-F238E27FC236}">
                    <a16:creationId xmlns:a16="http://schemas.microsoft.com/office/drawing/2014/main" id="{802F7E50-E50F-B3FA-5552-8795B70AEFE3}"/>
                  </a:ext>
                </a:extLst>
              </p:cNvPr>
              <p:cNvSpPr/>
              <p:nvPr/>
            </p:nvSpPr>
            <p:spPr>
              <a:xfrm>
                <a:off x="2088775" y="2411504"/>
                <a:ext cx="233083" cy="24204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79" name="אליפסה 78">
                <a:extLst>
                  <a:ext uri="{FF2B5EF4-FFF2-40B4-BE49-F238E27FC236}">
                    <a16:creationId xmlns:a16="http://schemas.microsoft.com/office/drawing/2014/main" id="{690430A6-3467-BA66-044C-611E339852EE}"/>
                  </a:ext>
                </a:extLst>
              </p:cNvPr>
              <p:cNvSpPr/>
              <p:nvPr/>
            </p:nvSpPr>
            <p:spPr>
              <a:xfrm>
                <a:off x="2375648" y="2402540"/>
                <a:ext cx="233083" cy="24204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80" name="אליפסה 79">
                <a:extLst>
                  <a:ext uri="{FF2B5EF4-FFF2-40B4-BE49-F238E27FC236}">
                    <a16:creationId xmlns:a16="http://schemas.microsoft.com/office/drawing/2014/main" id="{C8E51B4C-3108-2A9A-4B04-B3FBE83149FB}"/>
                  </a:ext>
                </a:extLst>
              </p:cNvPr>
              <p:cNvSpPr/>
              <p:nvPr/>
            </p:nvSpPr>
            <p:spPr>
              <a:xfrm>
                <a:off x="2671482" y="2402539"/>
                <a:ext cx="233083" cy="24204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81" name="אליפסה 80">
                <a:extLst>
                  <a:ext uri="{FF2B5EF4-FFF2-40B4-BE49-F238E27FC236}">
                    <a16:creationId xmlns:a16="http://schemas.microsoft.com/office/drawing/2014/main" id="{5A05F66B-C1EB-888E-A21F-91DBD1A4FCF0}"/>
                  </a:ext>
                </a:extLst>
              </p:cNvPr>
              <p:cNvSpPr/>
              <p:nvPr/>
            </p:nvSpPr>
            <p:spPr>
              <a:xfrm>
                <a:off x="2976283" y="2411503"/>
                <a:ext cx="233083" cy="24204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82" name="אליפסה 81">
                <a:extLst>
                  <a:ext uri="{FF2B5EF4-FFF2-40B4-BE49-F238E27FC236}">
                    <a16:creationId xmlns:a16="http://schemas.microsoft.com/office/drawing/2014/main" id="{F507980F-A301-F328-090E-E54587A51510}"/>
                  </a:ext>
                </a:extLst>
              </p:cNvPr>
              <p:cNvSpPr/>
              <p:nvPr/>
            </p:nvSpPr>
            <p:spPr>
              <a:xfrm>
                <a:off x="3263152" y="2402541"/>
                <a:ext cx="233083" cy="24204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83" name="אליפסה 82">
                <a:extLst>
                  <a:ext uri="{FF2B5EF4-FFF2-40B4-BE49-F238E27FC236}">
                    <a16:creationId xmlns:a16="http://schemas.microsoft.com/office/drawing/2014/main" id="{58AEF414-A559-FD40-ED23-FAB81F4B5D7A}"/>
                  </a:ext>
                </a:extLst>
              </p:cNvPr>
              <p:cNvSpPr/>
              <p:nvPr/>
            </p:nvSpPr>
            <p:spPr>
              <a:xfrm>
                <a:off x="3558986" y="2393575"/>
                <a:ext cx="233083" cy="24204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84" name="אליפסה 83">
                <a:extLst>
                  <a:ext uri="{FF2B5EF4-FFF2-40B4-BE49-F238E27FC236}">
                    <a16:creationId xmlns:a16="http://schemas.microsoft.com/office/drawing/2014/main" id="{6EDE99AD-83ED-EB81-1C54-D29BF821F1E2}"/>
                  </a:ext>
                </a:extLst>
              </p:cNvPr>
              <p:cNvSpPr/>
              <p:nvPr/>
            </p:nvSpPr>
            <p:spPr>
              <a:xfrm>
                <a:off x="3845859" y="2393576"/>
                <a:ext cx="233083" cy="24204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85" name="אליפסה 84">
                <a:extLst>
                  <a:ext uri="{FF2B5EF4-FFF2-40B4-BE49-F238E27FC236}">
                    <a16:creationId xmlns:a16="http://schemas.microsoft.com/office/drawing/2014/main" id="{A7514897-E6C6-D951-2134-7DD07AF3358B}"/>
                  </a:ext>
                </a:extLst>
              </p:cNvPr>
              <p:cNvSpPr/>
              <p:nvPr/>
            </p:nvSpPr>
            <p:spPr>
              <a:xfrm>
                <a:off x="4141693" y="2384610"/>
                <a:ext cx="233083" cy="24204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</p:grpSp>
        <p:sp>
          <p:nvSpPr>
            <p:cNvPr id="68" name="אליפסה 67">
              <a:extLst>
                <a:ext uri="{FF2B5EF4-FFF2-40B4-BE49-F238E27FC236}">
                  <a16:creationId xmlns:a16="http://schemas.microsoft.com/office/drawing/2014/main" id="{6C41A98E-C395-4C8F-55C0-2F001255431E}"/>
                </a:ext>
              </a:extLst>
            </p:cNvPr>
            <p:cNvSpPr/>
            <p:nvPr/>
          </p:nvSpPr>
          <p:spPr>
            <a:xfrm>
              <a:off x="4150658" y="2689411"/>
              <a:ext cx="233083" cy="242047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  <p:sp>
        <p:nvSpPr>
          <p:cNvPr id="89" name="אליפסה 88">
            <a:extLst>
              <a:ext uri="{FF2B5EF4-FFF2-40B4-BE49-F238E27FC236}">
                <a16:creationId xmlns:a16="http://schemas.microsoft.com/office/drawing/2014/main" id="{C775C293-2AB9-4462-3E52-2FB1D1FA52EE}"/>
              </a:ext>
            </a:extLst>
          </p:cNvPr>
          <p:cNvSpPr/>
          <p:nvPr/>
        </p:nvSpPr>
        <p:spPr>
          <a:xfrm>
            <a:off x="1792940" y="4724402"/>
            <a:ext cx="233083" cy="242047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0" name="אליפסה 89">
            <a:extLst>
              <a:ext uri="{FF2B5EF4-FFF2-40B4-BE49-F238E27FC236}">
                <a16:creationId xmlns:a16="http://schemas.microsoft.com/office/drawing/2014/main" id="{6AA43170-E88D-4028-11F9-7D8F9EF33789}"/>
              </a:ext>
            </a:extLst>
          </p:cNvPr>
          <p:cNvSpPr/>
          <p:nvPr/>
        </p:nvSpPr>
        <p:spPr>
          <a:xfrm>
            <a:off x="2088774" y="4724401"/>
            <a:ext cx="233083" cy="242047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1" name="אליפסה 90">
            <a:extLst>
              <a:ext uri="{FF2B5EF4-FFF2-40B4-BE49-F238E27FC236}">
                <a16:creationId xmlns:a16="http://schemas.microsoft.com/office/drawing/2014/main" id="{01F0E866-E821-B7A0-CD59-C81CBE9BA387}"/>
              </a:ext>
            </a:extLst>
          </p:cNvPr>
          <p:cNvSpPr/>
          <p:nvPr/>
        </p:nvSpPr>
        <p:spPr>
          <a:xfrm>
            <a:off x="2375647" y="4715437"/>
            <a:ext cx="233083" cy="242047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2" name="אליפסה 91">
            <a:extLst>
              <a:ext uri="{FF2B5EF4-FFF2-40B4-BE49-F238E27FC236}">
                <a16:creationId xmlns:a16="http://schemas.microsoft.com/office/drawing/2014/main" id="{4FA7FBE0-A960-4098-BCB2-F28E4C7A87DB}"/>
              </a:ext>
            </a:extLst>
          </p:cNvPr>
          <p:cNvSpPr/>
          <p:nvPr/>
        </p:nvSpPr>
        <p:spPr>
          <a:xfrm>
            <a:off x="2671481" y="4715436"/>
            <a:ext cx="233083" cy="242047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3" name="אליפסה 92">
            <a:extLst>
              <a:ext uri="{FF2B5EF4-FFF2-40B4-BE49-F238E27FC236}">
                <a16:creationId xmlns:a16="http://schemas.microsoft.com/office/drawing/2014/main" id="{0C2A2396-077C-CEB4-72FB-D11638218512}"/>
              </a:ext>
            </a:extLst>
          </p:cNvPr>
          <p:cNvSpPr/>
          <p:nvPr/>
        </p:nvSpPr>
        <p:spPr>
          <a:xfrm>
            <a:off x="2976282" y="4724400"/>
            <a:ext cx="233083" cy="242047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4" name="אליפסה 93">
            <a:extLst>
              <a:ext uri="{FF2B5EF4-FFF2-40B4-BE49-F238E27FC236}">
                <a16:creationId xmlns:a16="http://schemas.microsoft.com/office/drawing/2014/main" id="{5C1B19C6-1C97-C2B3-1302-48F3FDCD750C}"/>
              </a:ext>
            </a:extLst>
          </p:cNvPr>
          <p:cNvSpPr/>
          <p:nvPr/>
        </p:nvSpPr>
        <p:spPr>
          <a:xfrm>
            <a:off x="3263151" y="4715438"/>
            <a:ext cx="233083" cy="242047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5" name="אליפסה 94">
            <a:extLst>
              <a:ext uri="{FF2B5EF4-FFF2-40B4-BE49-F238E27FC236}">
                <a16:creationId xmlns:a16="http://schemas.microsoft.com/office/drawing/2014/main" id="{E679BC59-BA89-B4E2-03D9-8C8984934215}"/>
              </a:ext>
            </a:extLst>
          </p:cNvPr>
          <p:cNvSpPr/>
          <p:nvPr/>
        </p:nvSpPr>
        <p:spPr>
          <a:xfrm>
            <a:off x="3558985" y="4706472"/>
            <a:ext cx="233083" cy="242047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6" name="אליפסה 95">
            <a:extLst>
              <a:ext uri="{FF2B5EF4-FFF2-40B4-BE49-F238E27FC236}">
                <a16:creationId xmlns:a16="http://schemas.microsoft.com/office/drawing/2014/main" id="{1CBA1147-3A21-957B-C644-0B8D221B74FA}"/>
              </a:ext>
            </a:extLst>
          </p:cNvPr>
          <p:cNvSpPr/>
          <p:nvPr/>
        </p:nvSpPr>
        <p:spPr>
          <a:xfrm>
            <a:off x="3845858" y="4706473"/>
            <a:ext cx="233083" cy="242047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88" name="אליפסה 87">
            <a:extLst>
              <a:ext uri="{FF2B5EF4-FFF2-40B4-BE49-F238E27FC236}">
                <a16:creationId xmlns:a16="http://schemas.microsoft.com/office/drawing/2014/main" id="{3964E535-45D0-8A07-E12A-6EB5FFA65D5B}"/>
              </a:ext>
            </a:extLst>
          </p:cNvPr>
          <p:cNvSpPr/>
          <p:nvPr/>
        </p:nvSpPr>
        <p:spPr>
          <a:xfrm>
            <a:off x="4150658" y="4706471"/>
            <a:ext cx="233083" cy="242047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grpSp>
        <p:nvGrpSpPr>
          <p:cNvPr id="117" name="קבוצה 116">
            <a:extLst>
              <a:ext uri="{FF2B5EF4-FFF2-40B4-BE49-F238E27FC236}">
                <a16:creationId xmlns:a16="http://schemas.microsoft.com/office/drawing/2014/main" id="{559AF836-DAE4-276F-E938-7ADD7759B761}"/>
              </a:ext>
            </a:extLst>
          </p:cNvPr>
          <p:cNvGrpSpPr/>
          <p:nvPr/>
        </p:nvGrpSpPr>
        <p:grpSpPr>
          <a:xfrm>
            <a:off x="4473383" y="2017062"/>
            <a:ext cx="268942" cy="2940421"/>
            <a:chOff x="4473390" y="2017057"/>
            <a:chExt cx="268942" cy="2940421"/>
          </a:xfrm>
          <a:solidFill>
            <a:srgbClr val="00B050"/>
          </a:solidFill>
        </p:grpSpPr>
        <p:sp>
          <p:nvSpPr>
            <p:cNvPr id="14" name="אליפסה 13">
              <a:extLst>
                <a:ext uri="{FF2B5EF4-FFF2-40B4-BE49-F238E27FC236}">
                  <a16:creationId xmlns:a16="http://schemas.microsoft.com/office/drawing/2014/main" id="{A8068BD6-5AEE-166A-2651-68A37DBCAEF4}"/>
                </a:ext>
              </a:extLst>
            </p:cNvPr>
            <p:cNvSpPr/>
            <p:nvPr/>
          </p:nvSpPr>
          <p:spPr>
            <a:xfrm>
              <a:off x="4473390" y="2017057"/>
              <a:ext cx="233083" cy="242047"/>
            </a:xfrm>
            <a:prstGeom prst="ellipse">
              <a:avLst/>
            </a:prstGeom>
            <a:grp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grpSp>
          <p:nvGrpSpPr>
            <p:cNvPr id="107" name="קבוצה 106">
              <a:extLst>
                <a:ext uri="{FF2B5EF4-FFF2-40B4-BE49-F238E27FC236}">
                  <a16:creationId xmlns:a16="http://schemas.microsoft.com/office/drawing/2014/main" id="{436D274E-D008-10A2-D4A6-A8E3553F841D}"/>
                </a:ext>
              </a:extLst>
            </p:cNvPr>
            <p:cNvGrpSpPr/>
            <p:nvPr/>
          </p:nvGrpSpPr>
          <p:grpSpPr>
            <a:xfrm rot="16200000">
              <a:off x="3316943" y="3532090"/>
              <a:ext cx="2581835" cy="268942"/>
              <a:chOff x="1792941" y="5047130"/>
              <a:chExt cx="2581835" cy="268942"/>
            </a:xfrm>
            <a:grpFill/>
          </p:grpSpPr>
          <p:sp>
            <p:nvSpPr>
              <p:cNvPr id="108" name="אליפסה 107">
                <a:extLst>
                  <a:ext uri="{FF2B5EF4-FFF2-40B4-BE49-F238E27FC236}">
                    <a16:creationId xmlns:a16="http://schemas.microsoft.com/office/drawing/2014/main" id="{2E0F9452-4F99-A6E8-A8F8-8288CC559680}"/>
                  </a:ext>
                </a:extLst>
              </p:cNvPr>
              <p:cNvSpPr/>
              <p:nvPr/>
            </p:nvSpPr>
            <p:spPr>
              <a:xfrm>
                <a:off x="1792941" y="5074025"/>
                <a:ext cx="233083" cy="242047"/>
              </a:xfrm>
              <a:prstGeom prst="ellipse">
                <a:avLst/>
              </a:prstGeom>
              <a:grp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109" name="אליפסה 108">
                <a:extLst>
                  <a:ext uri="{FF2B5EF4-FFF2-40B4-BE49-F238E27FC236}">
                    <a16:creationId xmlns:a16="http://schemas.microsoft.com/office/drawing/2014/main" id="{CA6BD4FD-5705-D30D-407E-994E3D9374A2}"/>
                  </a:ext>
                </a:extLst>
              </p:cNvPr>
              <p:cNvSpPr/>
              <p:nvPr/>
            </p:nvSpPr>
            <p:spPr>
              <a:xfrm>
                <a:off x="2088775" y="5074024"/>
                <a:ext cx="233083" cy="242047"/>
              </a:xfrm>
              <a:prstGeom prst="ellipse">
                <a:avLst/>
              </a:prstGeom>
              <a:grp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110" name="אליפסה 109">
                <a:extLst>
                  <a:ext uri="{FF2B5EF4-FFF2-40B4-BE49-F238E27FC236}">
                    <a16:creationId xmlns:a16="http://schemas.microsoft.com/office/drawing/2014/main" id="{2408448D-1D53-9A13-A829-AF698ADA5143}"/>
                  </a:ext>
                </a:extLst>
              </p:cNvPr>
              <p:cNvSpPr/>
              <p:nvPr/>
            </p:nvSpPr>
            <p:spPr>
              <a:xfrm>
                <a:off x="2375648" y="5065060"/>
                <a:ext cx="233083" cy="242047"/>
              </a:xfrm>
              <a:prstGeom prst="ellipse">
                <a:avLst/>
              </a:prstGeom>
              <a:grp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111" name="אליפסה 110">
                <a:extLst>
                  <a:ext uri="{FF2B5EF4-FFF2-40B4-BE49-F238E27FC236}">
                    <a16:creationId xmlns:a16="http://schemas.microsoft.com/office/drawing/2014/main" id="{A5D4C743-AF38-DF5C-E64F-F9C4F1B2DCB0}"/>
                  </a:ext>
                </a:extLst>
              </p:cNvPr>
              <p:cNvSpPr/>
              <p:nvPr/>
            </p:nvSpPr>
            <p:spPr>
              <a:xfrm>
                <a:off x="2671482" y="5065059"/>
                <a:ext cx="233083" cy="242047"/>
              </a:xfrm>
              <a:prstGeom prst="ellipse">
                <a:avLst/>
              </a:prstGeom>
              <a:grp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112" name="אליפסה 111">
                <a:extLst>
                  <a:ext uri="{FF2B5EF4-FFF2-40B4-BE49-F238E27FC236}">
                    <a16:creationId xmlns:a16="http://schemas.microsoft.com/office/drawing/2014/main" id="{2FE8EF0E-2836-3725-5DB4-6E3D22B7BBC7}"/>
                  </a:ext>
                </a:extLst>
              </p:cNvPr>
              <p:cNvSpPr/>
              <p:nvPr/>
            </p:nvSpPr>
            <p:spPr>
              <a:xfrm>
                <a:off x="2976283" y="5074023"/>
                <a:ext cx="233083" cy="242047"/>
              </a:xfrm>
              <a:prstGeom prst="ellipse">
                <a:avLst/>
              </a:prstGeom>
              <a:grp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113" name="אליפסה 112">
                <a:extLst>
                  <a:ext uri="{FF2B5EF4-FFF2-40B4-BE49-F238E27FC236}">
                    <a16:creationId xmlns:a16="http://schemas.microsoft.com/office/drawing/2014/main" id="{BEEA8C0C-2670-CD63-CEA7-7A029F7883C9}"/>
                  </a:ext>
                </a:extLst>
              </p:cNvPr>
              <p:cNvSpPr/>
              <p:nvPr/>
            </p:nvSpPr>
            <p:spPr>
              <a:xfrm>
                <a:off x="3263152" y="5065061"/>
                <a:ext cx="233083" cy="242047"/>
              </a:xfrm>
              <a:prstGeom prst="ellipse">
                <a:avLst/>
              </a:prstGeom>
              <a:grp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114" name="אליפסה 113">
                <a:extLst>
                  <a:ext uri="{FF2B5EF4-FFF2-40B4-BE49-F238E27FC236}">
                    <a16:creationId xmlns:a16="http://schemas.microsoft.com/office/drawing/2014/main" id="{D167EF0C-0335-9815-7BD5-FE808D4DA7EB}"/>
                  </a:ext>
                </a:extLst>
              </p:cNvPr>
              <p:cNvSpPr/>
              <p:nvPr/>
            </p:nvSpPr>
            <p:spPr>
              <a:xfrm>
                <a:off x="3558986" y="5056095"/>
                <a:ext cx="233083" cy="242047"/>
              </a:xfrm>
              <a:prstGeom prst="ellipse">
                <a:avLst/>
              </a:prstGeom>
              <a:grp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115" name="אליפסה 114">
                <a:extLst>
                  <a:ext uri="{FF2B5EF4-FFF2-40B4-BE49-F238E27FC236}">
                    <a16:creationId xmlns:a16="http://schemas.microsoft.com/office/drawing/2014/main" id="{7CF6A9B6-038F-C8CD-5A70-A06E577F17CF}"/>
                  </a:ext>
                </a:extLst>
              </p:cNvPr>
              <p:cNvSpPr/>
              <p:nvPr/>
            </p:nvSpPr>
            <p:spPr>
              <a:xfrm>
                <a:off x="3845859" y="5056096"/>
                <a:ext cx="233083" cy="242047"/>
              </a:xfrm>
              <a:prstGeom prst="ellipse">
                <a:avLst/>
              </a:prstGeom>
              <a:grp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116" name="אליפסה 115">
                <a:extLst>
                  <a:ext uri="{FF2B5EF4-FFF2-40B4-BE49-F238E27FC236}">
                    <a16:creationId xmlns:a16="http://schemas.microsoft.com/office/drawing/2014/main" id="{1EA2FEF2-3B4C-ED6B-AE82-2571F232E9B6}"/>
                  </a:ext>
                </a:extLst>
              </p:cNvPr>
              <p:cNvSpPr/>
              <p:nvPr/>
            </p:nvSpPr>
            <p:spPr>
              <a:xfrm>
                <a:off x="4141693" y="5047130"/>
                <a:ext cx="233083" cy="242047"/>
              </a:xfrm>
              <a:prstGeom prst="ellipse">
                <a:avLst/>
              </a:prstGeom>
              <a:grp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</p:grpSp>
      </p:grpSp>
      <p:pic>
        <p:nvPicPr>
          <p:cNvPr id="9" name="תמונה 8">
            <a:extLst>
              <a:ext uri="{FF2B5EF4-FFF2-40B4-BE49-F238E27FC236}">
                <a16:creationId xmlns:a16="http://schemas.microsoft.com/office/drawing/2014/main" id="{8A340529-5C02-2868-DFA5-E918D45446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3200401" y="5208495"/>
            <a:ext cx="2124103" cy="971777"/>
          </a:xfrm>
          <a:prstGeom prst="rect">
            <a:avLst/>
          </a:prstGeom>
        </p:spPr>
      </p:pic>
      <p:pic>
        <p:nvPicPr>
          <p:cNvPr id="24" name="תמונה 23">
            <a:extLst>
              <a:ext uri="{FF2B5EF4-FFF2-40B4-BE49-F238E27FC236}">
                <a16:creationId xmlns:a16="http://schemas.microsoft.com/office/drawing/2014/main" id="{EB3F2D98-1762-E943-654C-71D69171E2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4925222" y="4001965"/>
            <a:ext cx="2746983" cy="2746983"/>
          </a:xfrm>
          <a:prstGeom prst="rect">
            <a:avLst/>
          </a:prstGeom>
        </p:spPr>
      </p:pic>
      <p:pic>
        <p:nvPicPr>
          <p:cNvPr id="86" name="תמונה 85">
            <a:extLst>
              <a:ext uri="{FF2B5EF4-FFF2-40B4-BE49-F238E27FC236}">
                <a16:creationId xmlns:a16="http://schemas.microsoft.com/office/drawing/2014/main" id="{91938BFE-A724-DF4E-33A6-0908ED3E4C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3200401" y="5195824"/>
            <a:ext cx="2124103" cy="971777"/>
          </a:xfrm>
          <a:prstGeom prst="rect">
            <a:avLst/>
          </a:prstGeom>
        </p:spPr>
      </p:pic>
      <p:pic>
        <p:nvPicPr>
          <p:cNvPr id="87" name="תמונה 86">
            <a:extLst>
              <a:ext uri="{FF2B5EF4-FFF2-40B4-BE49-F238E27FC236}">
                <a16:creationId xmlns:a16="http://schemas.microsoft.com/office/drawing/2014/main" id="{A54CEEE8-316E-00E7-90A7-0ECA04DA23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4925222" y="3989294"/>
            <a:ext cx="2746983" cy="2746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81917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9D959C09-B894-194D-D9FA-347F85DF59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he-IL" dirty="0"/>
              <a:t>לפני שנלחמים- מדברים: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7411FB2D-9512-4A07-ABA4-D9DB0AE761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he-IL" sz="2400" b="1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David" panose="020E0502060401010101" pitchFamily="34" charset="-79"/>
              </a:rPr>
              <a:t>יב</a:t>
            </a:r>
            <a:r>
              <a:rPr lang="he-IL" sz="18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David" panose="020E0502060401010101" pitchFamily="34" charset="-79"/>
              </a:rPr>
              <a:t> </a:t>
            </a:r>
            <a:r>
              <a:rPr lang="he-IL" sz="2400" dirty="0">
                <a:solidFill>
                  <a:srgbClr val="000000"/>
                </a:solidFill>
                <a:ea typeface="Times New Roman" panose="02020603050405020304" pitchFamily="18" charset="0"/>
                <a:cs typeface="David" panose="020E0502060401010101" pitchFamily="34" charset="-79"/>
              </a:rPr>
              <a:t>וַיִּשְׁלְחוּ שִׁבְטֵי יִשְׂרָאֵל, אֲנָשִׁים, בְּכָל-שִׁבְטֵי בִנְיָמִן, </a:t>
            </a:r>
            <a:r>
              <a:rPr lang="he-IL" sz="2400" dirty="0" err="1">
                <a:solidFill>
                  <a:srgbClr val="000000"/>
                </a:solidFill>
                <a:ea typeface="Times New Roman" panose="02020603050405020304" pitchFamily="18" charset="0"/>
                <a:cs typeface="David" panose="020E0502060401010101" pitchFamily="34" charset="-79"/>
              </a:rPr>
              <a:t>לֵאמֹר</a:t>
            </a:r>
            <a:r>
              <a:rPr lang="he-IL" sz="2400" dirty="0">
                <a:solidFill>
                  <a:srgbClr val="000000"/>
                </a:solidFill>
                <a:ea typeface="Times New Roman" panose="02020603050405020304" pitchFamily="18" charset="0"/>
                <a:cs typeface="David" panose="020E0502060401010101" pitchFamily="34" charset="-79"/>
              </a:rPr>
              <a:t>:</a:t>
            </a:r>
          </a:p>
          <a:p>
            <a:pPr marL="0" indent="0">
              <a:buNone/>
            </a:pPr>
            <a:r>
              <a:rPr lang="he-IL" sz="4400" dirty="0">
                <a:solidFill>
                  <a:srgbClr val="000000"/>
                </a:solidFill>
                <a:ea typeface="Times New Roman" panose="02020603050405020304" pitchFamily="18" charset="0"/>
                <a:cs typeface="David" panose="020E0502060401010101" pitchFamily="34" charset="-79"/>
              </a:rPr>
              <a:t>1.</a:t>
            </a:r>
            <a:r>
              <a:rPr lang="he-IL" sz="18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David" panose="020E0502060401010101" pitchFamily="34" charset="-79"/>
              </a:rPr>
              <a:t>  </a:t>
            </a:r>
            <a:r>
              <a:rPr lang="he-IL" sz="2400" dirty="0">
                <a:solidFill>
                  <a:srgbClr val="000000"/>
                </a:solidFill>
                <a:ea typeface="Times New Roman" panose="02020603050405020304" pitchFamily="18" charset="0"/>
                <a:cs typeface="David" panose="020E0502060401010101" pitchFamily="34" charset="-79"/>
              </a:rPr>
              <a:t>מָה הָרָעָה הַזֹּאת, אֲשֶׁר נִהְיְתָה בָּכֶם  ?</a:t>
            </a:r>
          </a:p>
          <a:p>
            <a:pPr marL="0" indent="0">
              <a:buNone/>
            </a:pPr>
            <a:r>
              <a:rPr lang="he-IL" sz="4800" dirty="0">
                <a:solidFill>
                  <a:srgbClr val="000000"/>
                </a:solidFill>
                <a:ea typeface="Times New Roman" panose="02020603050405020304" pitchFamily="18" charset="0"/>
                <a:cs typeface="David" panose="020E0502060401010101" pitchFamily="34" charset="-79"/>
              </a:rPr>
              <a:t>2. </a:t>
            </a:r>
            <a:r>
              <a:rPr lang="he-IL" sz="2400" b="1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David" panose="020E0502060401010101" pitchFamily="34" charset="-79"/>
              </a:rPr>
              <a:t>יג</a:t>
            </a:r>
            <a:r>
              <a:rPr lang="he-IL" sz="24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David" panose="020E0502060401010101" pitchFamily="34" charset="-79"/>
              </a:rPr>
              <a:t> וְעַתָּה תְּנוּ אֶת-הָאֲנָשִׁים </a:t>
            </a:r>
            <a:r>
              <a:rPr lang="he-IL" sz="240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David" panose="020E0502060401010101" pitchFamily="34" charset="-79"/>
              </a:rPr>
              <a:t>בְּנֵי-בְלִיַּעַל</a:t>
            </a:r>
            <a:r>
              <a:rPr lang="he-IL" sz="24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David" panose="020E0502060401010101" pitchFamily="34" charset="-79"/>
              </a:rPr>
              <a:t> אֲשֶׁר בַּגִּבְעָה, וּנְמִיתֵם, וּנְבַעֲרָה רָעָה, מִיִּשְׂרָאֵל;</a:t>
            </a:r>
          </a:p>
          <a:p>
            <a:pPr marL="0" indent="0">
              <a:buNone/>
            </a:pPr>
            <a:r>
              <a:rPr lang="he-IL" sz="24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David" panose="020E0502060401010101" pitchFamily="34" charset="-79"/>
              </a:rPr>
              <a:t> וְלֹא אָבוּ,     (בְּנֵי) בִנְיָמִן, לִשְׁמֹעַ, בְּקוֹל אֲחֵיהֶם בְּנֵי-יִשְׂרָאֵל</a:t>
            </a:r>
            <a:r>
              <a:rPr lang="en-US" sz="2400" dirty="0">
                <a:solidFill>
                  <a:srgbClr val="000000"/>
                </a:solidFill>
                <a:effectLst/>
                <a:latin typeface="David" panose="020E0502060401010101" pitchFamily="34" charset="-79"/>
                <a:ea typeface="Times New Roman" panose="02020603050405020304" pitchFamily="18" charset="0"/>
              </a:rPr>
              <a:t>.</a:t>
            </a:r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9FFCA4DE-090E-8D6F-B839-F7BF951442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4592" y="897001"/>
            <a:ext cx="1712979" cy="2767590"/>
          </a:xfrm>
          <a:prstGeom prst="rect">
            <a:avLst/>
          </a:prstGeom>
        </p:spPr>
      </p:pic>
      <p:pic>
        <p:nvPicPr>
          <p:cNvPr id="6" name="תמונה 5">
            <a:extLst>
              <a:ext uri="{FF2B5EF4-FFF2-40B4-BE49-F238E27FC236}">
                <a16:creationId xmlns:a16="http://schemas.microsoft.com/office/drawing/2014/main" id="{D6F72CC6-9649-99B3-A014-02753D28B3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1519" y="4260745"/>
            <a:ext cx="3330229" cy="2377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4697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4AF6533E-9BF4-644F-8850-30CB9F9604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78794"/>
            <a:ext cx="8911687" cy="1280890"/>
          </a:xfrm>
        </p:spPr>
        <p:txBody>
          <a:bodyPr/>
          <a:lstStyle/>
          <a:p>
            <a:pPr algn="r"/>
            <a:r>
              <a:rPr lang="he-IL" dirty="0">
                <a:latin typeface="David" panose="020E0502060401010101" pitchFamily="34" charset="-79"/>
                <a:cs typeface="David" panose="020E0502060401010101" pitchFamily="34" charset="-79"/>
              </a:rPr>
              <a:t>  צבא בנימין: 						צבא ישראל: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025AFA83-E1AD-4FAC-C004-834682DD7D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37929" y="1319239"/>
            <a:ext cx="3866683" cy="4437529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  <a:effectLst/>
                <a:latin typeface="David" panose="020E0502060401010101" pitchFamily="34" charset="-79"/>
                <a:ea typeface="Times New Roman" panose="02020603050405020304" pitchFamily="18" charset="0"/>
              </a:rPr>
              <a:t>  </a:t>
            </a:r>
            <a:r>
              <a:rPr lang="he-IL" sz="2000" b="1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David" panose="020E0502060401010101" pitchFamily="34" charset="-79"/>
              </a:rPr>
              <a:t>יד</a:t>
            </a:r>
            <a:r>
              <a:rPr lang="he-IL" sz="20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David" panose="020E0502060401010101" pitchFamily="34" charset="-79"/>
              </a:rPr>
              <a:t> </a:t>
            </a:r>
            <a:r>
              <a:rPr lang="he-IL" sz="2000" b="1" dirty="0">
                <a:solidFill>
                  <a:srgbClr val="FF0000"/>
                </a:solidFill>
                <a:effectLst/>
                <a:ea typeface="Times New Roman" panose="02020603050405020304" pitchFamily="18" charset="0"/>
                <a:cs typeface="David" panose="020E0502060401010101" pitchFamily="34" charset="-79"/>
              </a:rPr>
              <a:t>וַיֵּאָסְפוּ בְנֵי-בִנְיָמִן מִן-הֶעָרִים</a:t>
            </a:r>
            <a:r>
              <a:rPr lang="he-IL" sz="20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David" panose="020E0502060401010101" pitchFamily="34" charset="-79"/>
              </a:rPr>
              <a:t>, </a:t>
            </a:r>
            <a:r>
              <a:rPr lang="he-IL" sz="200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David" panose="020E0502060401010101" pitchFamily="34" charset="-79"/>
              </a:rPr>
              <a:t>הַגִּבְעָתָה</a:t>
            </a:r>
            <a:r>
              <a:rPr lang="he-IL" sz="20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David" panose="020E0502060401010101" pitchFamily="34" charset="-79"/>
              </a:rPr>
              <a:t>, לָצֵאת לַמִּלְחָמָה, עִם-בְּנֵי יִשְׂרָאֵל</a:t>
            </a:r>
            <a:r>
              <a:rPr lang="en-US" sz="2000" dirty="0">
                <a:solidFill>
                  <a:srgbClr val="000000"/>
                </a:solidFill>
                <a:effectLst/>
                <a:latin typeface="David" panose="020E0502060401010101" pitchFamily="34" charset="-79"/>
                <a:ea typeface="Times New Roman" panose="02020603050405020304" pitchFamily="18" charset="0"/>
              </a:rPr>
              <a:t>. 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  <a:effectLst/>
                <a:latin typeface="David" panose="020E0502060401010101" pitchFamily="34" charset="-79"/>
                <a:ea typeface="Times New Roman" panose="02020603050405020304" pitchFamily="18" charset="0"/>
              </a:rPr>
              <a:t> </a:t>
            </a:r>
            <a:r>
              <a:rPr lang="he-IL" sz="2000" b="1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David" panose="020E0502060401010101" pitchFamily="34" charset="-79"/>
              </a:rPr>
              <a:t>טו</a:t>
            </a:r>
            <a:r>
              <a:rPr lang="he-IL" sz="20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David" panose="020E0502060401010101" pitchFamily="34" charset="-79"/>
              </a:rPr>
              <a:t> וַיִּתְפָּקְדוּ בְנֵי בִנְיָמִן בַּיּוֹם הַהוּא, מֵהֶעָרִים, </a:t>
            </a:r>
            <a:r>
              <a:rPr lang="he-IL" sz="2000" b="1" dirty="0">
                <a:solidFill>
                  <a:srgbClr val="FF0000"/>
                </a:solidFill>
                <a:effectLst/>
                <a:ea typeface="Times New Roman" panose="02020603050405020304" pitchFamily="18" charset="0"/>
                <a:cs typeface="David" panose="020E0502060401010101" pitchFamily="34" charset="-79"/>
              </a:rPr>
              <a:t>עֶשְׂרִים וְשִׁשָּׁה אֶלֶף אִישׁ</a:t>
            </a:r>
            <a:r>
              <a:rPr lang="he-IL" sz="20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David" panose="020E0502060401010101" pitchFamily="34" charset="-79"/>
              </a:rPr>
              <a:t>, </a:t>
            </a:r>
            <a:r>
              <a:rPr lang="he-IL" sz="2000" b="1" dirty="0">
                <a:solidFill>
                  <a:srgbClr val="FF0000"/>
                </a:solidFill>
                <a:cs typeface="David" panose="020E0502060401010101" pitchFamily="34" charset="-79"/>
              </a:rPr>
              <a:t>שֹׁלֵף חָרֶב-</a:t>
            </a:r>
            <a:r>
              <a:rPr lang="he-IL" sz="20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David" panose="020E0502060401010101" pitchFamily="34" charset="-79"/>
              </a:rPr>
              <a:t>-לְבַד </a:t>
            </a:r>
            <a:r>
              <a:rPr lang="he-IL" sz="200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David" panose="020E0502060401010101" pitchFamily="34" charset="-79"/>
              </a:rPr>
              <a:t>מִיֹּשְׁבֵי</a:t>
            </a:r>
            <a:r>
              <a:rPr lang="he-IL" sz="20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David" panose="020E0502060401010101" pitchFamily="34" charset="-79"/>
              </a:rPr>
              <a:t> הַגִּבְעָה, הִתְפָּקְדוּ, שְׁבַע מֵאוֹת, אִישׁ בָּחוּר</a:t>
            </a:r>
            <a:r>
              <a:rPr lang="en-US" sz="2000" dirty="0">
                <a:solidFill>
                  <a:srgbClr val="000000"/>
                </a:solidFill>
                <a:effectLst/>
                <a:latin typeface="David" panose="020E0502060401010101" pitchFamily="34" charset="-79"/>
                <a:ea typeface="Times New Roman" panose="02020603050405020304" pitchFamily="18" charset="0"/>
              </a:rPr>
              <a:t>. 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  <a:effectLst/>
                <a:latin typeface="David" panose="020E0502060401010101" pitchFamily="34" charset="-79"/>
                <a:ea typeface="Times New Roman" panose="02020603050405020304" pitchFamily="18" charset="0"/>
              </a:rPr>
              <a:t> </a:t>
            </a:r>
            <a:r>
              <a:rPr lang="he-IL" sz="2000" b="1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David" panose="020E0502060401010101" pitchFamily="34" charset="-79"/>
              </a:rPr>
              <a:t>טז</a:t>
            </a:r>
            <a:r>
              <a:rPr lang="he-IL" sz="20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David" panose="020E0502060401010101" pitchFamily="34" charset="-79"/>
              </a:rPr>
              <a:t> מִכֹּל הָעָם הַזֶּה, שְׁבַע מֵאוֹת אִישׁ בָּחוּר, אִטֵּר, יַד-יְמִינוֹ:  כָּל-זֶה, </a:t>
            </a:r>
            <a:r>
              <a:rPr lang="he-IL" sz="2000" b="1" dirty="0">
                <a:solidFill>
                  <a:srgbClr val="FF0000"/>
                </a:solidFill>
                <a:cs typeface="David" panose="020E0502060401010101" pitchFamily="34" charset="-79"/>
              </a:rPr>
              <a:t>קֹלֵעַ בָּאֶבֶן אֶל-הַשַּׂעֲרָה--וְלֹא יַחֲטִא</a:t>
            </a:r>
            <a:r>
              <a:rPr lang="he-IL" sz="20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David" panose="020E0502060401010101" pitchFamily="34" charset="-79"/>
              </a:rPr>
              <a:t>.</a:t>
            </a:r>
            <a:br>
              <a:rPr lang="en-US" sz="2000" dirty="0">
                <a:solidFill>
                  <a:srgbClr val="000000"/>
                </a:solidFill>
                <a:effectLst/>
                <a:latin typeface="David" panose="020E0502060401010101" pitchFamily="34" charset="-79"/>
                <a:ea typeface="Times New Roman" panose="02020603050405020304" pitchFamily="18" charset="0"/>
              </a:rPr>
            </a:br>
            <a:endParaRPr lang="he-IL" dirty="0"/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68E2AF0F-FC1D-424A-38D6-29BABD0F50A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8203" y="-280330"/>
            <a:ext cx="1719075" cy="2913894"/>
          </a:xfrm>
          <a:prstGeom prst="rect">
            <a:avLst/>
          </a:prstGeom>
        </p:spPr>
      </p:pic>
      <p:pic>
        <p:nvPicPr>
          <p:cNvPr id="6" name="תמונה 5">
            <a:extLst>
              <a:ext uri="{FF2B5EF4-FFF2-40B4-BE49-F238E27FC236}">
                <a16:creationId xmlns:a16="http://schemas.microsoft.com/office/drawing/2014/main" id="{90FF43F4-5E06-7E69-A245-B916FC2F7B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33720" y="4331080"/>
            <a:ext cx="3108966" cy="1609347"/>
          </a:xfrm>
          <a:prstGeom prst="rect">
            <a:avLst/>
          </a:prstGeom>
        </p:spPr>
      </p:pic>
      <p:sp>
        <p:nvSpPr>
          <p:cNvPr id="8" name="תיבת טקסט 7">
            <a:extLst>
              <a:ext uri="{FF2B5EF4-FFF2-40B4-BE49-F238E27FC236}">
                <a16:creationId xmlns:a16="http://schemas.microsoft.com/office/drawing/2014/main" id="{A7E9378B-5928-4364-39EC-739899290505}"/>
              </a:ext>
            </a:extLst>
          </p:cNvPr>
          <p:cNvSpPr txBox="1"/>
          <p:nvPr/>
        </p:nvSpPr>
        <p:spPr>
          <a:xfrm>
            <a:off x="804851" y="1319239"/>
            <a:ext cx="622598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he-IL" sz="2000" b="1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David" panose="020E0502060401010101" pitchFamily="34" charset="-79"/>
              </a:rPr>
              <a:t>יז</a:t>
            </a:r>
            <a:r>
              <a:rPr lang="he-IL" sz="20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David" panose="020E0502060401010101" pitchFamily="34" charset="-79"/>
              </a:rPr>
              <a:t> וְאִישׁ יִשְׂרָאֵל הִתְפָּקְדוּ, לְבַד </a:t>
            </a:r>
            <a:r>
              <a:rPr lang="he-IL" sz="200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David" panose="020E0502060401010101" pitchFamily="34" charset="-79"/>
              </a:rPr>
              <a:t>מִבִּנְיָמִן</a:t>
            </a:r>
            <a:r>
              <a:rPr lang="he-IL" sz="20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David" panose="020E0502060401010101" pitchFamily="34" charset="-79"/>
              </a:rPr>
              <a:t>, </a:t>
            </a:r>
          </a:p>
          <a:p>
            <a:pPr algn="r" rtl="1"/>
            <a:r>
              <a:rPr lang="he-IL" sz="2000" b="1" dirty="0">
                <a:solidFill>
                  <a:srgbClr val="FF0000"/>
                </a:solidFill>
                <a:ea typeface="Times New Roman" panose="02020603050405020304" pitchFamily="18" charset="0"/>
                <a:cs typeface="David" panose="020E0502060401010101" pitchFamily="34" charset="-79"/>
              </a:rPr>
              <a:t>אַרְבַּע מֵאוֹת אֶלֶף אִישׁ, שֹׁלֵף חָרֶב:</a:t>
            </a:r>
            <a:r>
              <a:rPr lang="he-IL" sz="20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David" panose="020E0502060401010101" pitchFamily="34" charset="-79"/>
              </a:rPr>
              <a:t> </a:t>
            </a:r>
          </a:p>
          <a:p>
            <a:pPr algn="r" rtl="1"/>
            <a:r>
              <a:rPr lang="he-IL" sz="20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David" panose="020E0502060401010101" pitchFamily="34" charset="-79"/>
              </a:rPr>
              <a:t> כָּל-זֶה, אִישׁ מִלְחָמָה</a:t>
            </a:r>
            <a:r>
              <a:rPr lang="en-US" sz="2000" dirty="0">
                <a:solidFill>
                  <a:srgbClr val="000000"/>
                </a:solidFill>
                <a:effectLst/>
                <a:latin typeface="David" panose="020E0502060401010101" pitchFamily="34" charset="-79"/>
                <a:ea typeface="Times New Roman" panose="02020603050405020304" pitchFamily="18" charset="0"/>
              </a:rPr>
              <a:t>.  </a:t>
            </a:r>
            <a:endParaRPr lang="he-IL" sz="2000" dirty="0"/>
          </a:p>
        </p:txBody>
      </p:sp>
      <p:sp>
        <p:nvSpPr>
          <p:cNvPr id="5" name="כותרת 1">
            <a:extLst>
              <a:ext uri="{FF2B5EF4-FFF2-40B4-BE49-F238E27FC236}">
                <a16:creationId xmlns:a16="http://schemas.microsoft.com/office/drawing/2014/main" id="{32887085-313B-835C-54E8-FD06BFAF3FDC}"/>
              </a:ext>
            </a:extLst>
          </p:cNvPr>
          <p:cNvSpPr txBox="1">
            <a:spLocks/>
          </p:cNvSpPr>
          <p:nvPr/>
        </p:nvSpPr>
        <p:spPr>
          <a:xfrm>
            <a:off x="2592925" y="5681001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1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rtl="1" eaLnBrk="1" hangingPunct="1">
              <a:defRPr>
                <a:solidFill>
                  <a:schemeClr val="tx2"/>
                </a:solidFill>
              </a:defRPr>
            </a:lvl2pPr>
            <a:lvl3pPr rtl="1" eaLnBrk="1" hangingPunct="1">
              <a:defRPr>
                <a:solidFill>
                  <a:schemeClr val="tx2"/>
                </a:solidFill>
              </a:defRPr>
            </a:lvl3pPr>
            <a:lvl4pPr rtl="1" eaLnBrk="1" hangingPunct="1">
              <a:defRPr>
                <a:solidFill>
                  <a:schemeClr val="tx2"/>
                </a:solidFill>
              </a:defRPr>
            </a:lvl4pPr>
            <a:lvl5pPr rtl="1" eaLnBrk="1" hangingPunct="1">
              <a:defRPr>
                <a:solidFill>
                  <a:schemeClr val="tx2"/>
                </a:solidFill>
              </a:defRPr>
            </a:lvl5pPr>
            <a:lvl6pPr rtl="1" eaLnBrk="1" hangingPunct="1">
              <a:defRPr>
                <a:solidFill>
                  <a:schemeClr val="tx2"/>
                </a:solidFill>
              </a:defRPr>
            </a:lvl6pPr>
            <a:lvl7pPr rtl="1" eaLnBrk="1" hangingPunct="1">
              <a:defRPr>
                <a:solidFill>
                  <a:schemeClr val="tx2"/>
                </a:solidFill>
              </a:defRPr>
            </a:lvl7pPr>
            <a:lvl8pPr rtl="1" eaLnBrk="1" hangingPunct="1">
              <a:defRPr>
                <a:solidFill>
                  <a:schemeClr val="tx2"/>
                </a:solidFill>
              </a:defRPr>
            </a:lvl8pPr>
            <a:lvl9pPr rtl="1" ea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he-IL" sz="5400" dirty="0">
                <a:latin typeface="David" panose="020E0502060401010101" pitchFamily="34" charset="-79"/>
                <a:cs typeface="David" panose="020E0502060401010101" pitchFamily="34" charset="-79"/>
              </a:rPr>
              <a:t>  26,700 						      400,000</a:t>
            </a:r>
          </a:p>
        </p:txBody>
      </p:sp>
      <p:pic>
        <p:nvPicPr>
          <p:cNvPr id="7" name="תמונה 6">
            <a:extLst>
              <a:ext uri="{FF2B5EF4-FFF2-40B4-BE49-F238E27FC236}">
                <a16:creationId xmlns:a16="http://schemas.microsoft.com/office/drawing/2014/main" id="{07EEFB3F-044D-07CE-260D-3CC6A82DCA8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9760" y="517529"/>
            <a:ext cx="1719075" cy="2913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015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8" grpId="0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אליפסה 3">
            <a:extLst>
              <a:ext uri="{FF2B5EF4-FFF2-40B4-BE49-F238E27FC236}">
                <a16:creationId xmlns:a16="http://schemas.microsoft.com/office/drawing/2014/main" id="{1CC7A25D-D14D-BB42-5234-A0EF7142B7ED}"/>
              </a:ext>
            </a:extLst>
          </p:cNvPr>
          <p:cNvSpPr/>
          <p:nvPr/>
        </p:nvSpPr>
        <p:spPr>
          <a:xfrm>
            <a:off x="10121152" y="3917578"/>
            <a:ext cx="180000" cy="180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5" name="אליפסה 4">
            <a:extLst>
              <a:ext uri="{FF2B5EF4-FFF2-40B4-BE49-F238E27FC236}">
                <a16:creationId xmlns:a16="http://schemas.microsoft.com/office/drawing/2014/main" id="{019532D2-1FF1-7195-E6BD-E36BB7191FC9}"/>
              </a:ext>
            </a:extLst>
          </p:cNvPr>
          <p:cNvSpPr/>
          <p:nvPr/>
        </p:nvSpPr>
        <p:spPr>
          <a:xfrm>
            <a:off x="3700798" y="2823882"/>
            <a:ext cx="2700000" cy="2700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6" name="כותרת 1">
            <a:extLst>
              <a:ext uri="{FF2B5EF4-FFF2-40B4-BE49-F238E27FC236}">
                <a16:creationId xmlns:a16="http://schemas.microsoft.com/office/drawing/2014/main" id="{99228192-8527-A20D-2E7E-35CB8F8B6F1A}"/>
              </a:ext>
            </a:extLst>
          </p:cNvPr>
          <p:cNvSpPr txBox="1">
            <a:spLocks/>
          </p:cNvSpPr>
          <p:nvPr/>
        </p:nvSpPr>
        <p:spPr>
          <a:xfrm>
            <a:off x="2386737" y="768442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1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rtl="1" eaLnBrk="1" hangingPunct="1">
              <a:defRPr>
                <a:solidFill>
                  <a:schemeClr val="tx2"/>
                </a:solidFill>
              </a:defRPr>
            </a:lvl2pPr>
            <a:lvl3pPr rtl="1" eaLnBrk="1" hangingPunct="1">
              <a:defRPr>
                <a:solidFill>
                  <a:schemeClr val="tx2"/>
                </a:solidFill>
              </a:defRPr>
            </a:lvl3pPr>
            <a:lvl4pPr rtl="1" eaLnBrk="1" hangingPunct="1">
              <a:defRPr>
                <a:solidFill>
                  <a:schemeClr val="tx2"/>
                </a:solidFill>
              </a:defRPr>
            </a:lvl4pPr>
            <a:lvl5pPr rtl="1" eaLnBrk="1" hangingPunct="1">
              <a:defRPr>
                <a:solidFill>
                  <a:schemeClr val="tx2"/>
                </a:solidFill>
              </a:defRPr>
            </a:lvl5pPr>
            <a:lvl6pPr rtl="1" eaLnBrk="1" hangingPunct="1">
              <a:defRPr>
                <a:solidFill>
                  <a:schemeClr val="tx2"/>
                </a:solidFill>
              </a:defRPr>
            </a:lvl6pPr>
            <a:lvl7pPr rtl="1" eaLnBrk="1" hangingPunct="1">
              <a:defRPr>
                <a:solidFill>
                  <a:schemeClr val="tx2"/>
                </a:solidFill>
              </a:defRPr>
            </a:lvl7pPr>
            <a:lvl8pPr rtl="1" eaLnBrk="1" hangingPunct="1">
              <a:defRPr>
                <a:solidFill>
                  <a:schemeClr val="tx2"/>
                </a:solidFill>
              </a:defRPr>
            </a:lvl8pPr>
            <a:lvl9pPr rtl="1" ea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he-IL" dirty="0">
                <a:latin typeface="David" panose="020E0502060401010101" pitchFamily="34" charset="-79"/>
                <a:cs typeface="David" panose="020E0502060401010101" pitchFamily="34" charset="-79"/>
              </a:rPr>
              <a:t>  צבא בנימין: 						צבא ישראל:</a:t>
            </a:r>
          </a:p>
        </p:txBody>
      </p:sp>
      <p:sp>
        <p:nvSpPr>
          <p:cNvPr id="7" name="כותרת 1">
            <a:extLst>
              <a:ext uri="{FF2B5EF4-FFF2-40B4-BE49-F238E27FC236}">
                <a16:creationId xmlns:a16="http://schemas.microsoft.com/office/drawing/2014/main" id="{638150B9-CD84-19A8-27C6-B3BCD8E50E09}"/>
              </a:ext>
            </a:extLst>
          </p:cNvPr>
          <p:cNvSpPr txBox="1">
            <a:spLocks/>
          </p:cNvSpPr>
          <p:nvPr/>
        </p:nvSpPr>
        <p:spPr>
          <a:xfrm>
            <a:off x="2592925" y="5681001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1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rtl="1" eaLnBrk="1" hangingPunct="1">
              <a:defRPr>
                <a:solidFill>
                  <a:schemeClr val="tx2"/>
                </a:solidFill>
              </a:defRPr>
            </a:lvl2pPr>
            <a:lvl3pPr rtl="1" eaLnBrk="1" hangingPunct="1">
              <a:defRPr>
                <a:solidFill>
                  <a:schemeClr val="tx2"/>
                </a:solidFill>
              </a:defRPr>
            </a:lvl3pPr>
            <a:lvl4pPr rtl="1" eaLnBrk="1" hangingPunct="1">
              <a:defRPr>
                <a:solidFill>
                  <a:schemeClr val="tx2"/>
                </a:solidFill>
              </a:defRPr>
            </a:lvl4pPr>
            <a:lvl5pPr rtl="1" eaLnBrk="1" hangingPunct="1">
              <a:defRPr>
                <a:solidFill>
                  <a:schemeClr val="tx2"/>
                </a:solidFill>
              </a:defRPr>
            </a:lvl5pPr>
            <a:lvl6pPr rtl="1" eaLnBrk="1" hangingPunct="1">
              <a:defRPr>
                <a:solidFill>
                  <a:schemeClr val="tx2"/>
                </a:solidFill>
              </a:defRPr>
            </a:lvl6pPr>
            <a:lvl7pPr rtl="1" eaLnBrk="1" hangingPunct="1">
              <a:defRPr>
                <a:solidFill>
                  <a:schemeClr val="tx2"/>
                </a:solidFill>
              </a:defRPr>
            </a:lvl7pPr>
            <a:lvl8pPr rtl="1" eaLnBrk="1" hangingPunct="1">
              <a:defRPr>
                <a:solidFill>
                  <a:schemeClr val="tx2"/>
                </a:solidFill>
              </a:defRPr>
            </a:lvl8pPr>
            <a:lvl9pPr rtl="1" ea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he-IL" sz="5400" dirty="0">
                <a:latin typeface="David" panose="020E0502060401010101" pitchFamily="34" charset="-79"/>
                <a:cs typeface="David" panose="020E0502060401010101" pitchFamily="34" charset="-79"/>
              </a:rPr>
              <a:t>  26,700 						      400,000</a:t>
            </a:r>
          </a:p>
        </p:txBody>
      </p:sp>
    </p:spTree>
    <p:extLst>
      <p:ext uri="{BB962C8B-B14F-4D97-AF65-F5344CB8AC3E}">
        <p14:creationId xmlns:p14="http://schemas.microsoft.com/office/powerpoint/2010/main" val="1947459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1C052C52-A26C-5F60-866B-AE7D6093A2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49490" y="2345334"/>
            <a:ext cx="8911687" cy="1280890"/>
          </a:xfrm>
        </p:spPr>
        <p:txBody>
          <a:bodyPr>
            <a:noAutofit/>
          </a:bodyPr>
          <a:lstStyle/>
          <a:p>
            <a:pPr algn="r"/>
            <a:r>
              <a:rPr lang="he-IL" sz="4400" dirty="0">
                <a:solidFill>
                  <a:srgbClr val="000000"/>
                </a:solidFill>
                <a:latin typeface="+mn-lt"/>
                <a:cs typeface="David" panose="020E0502060401010101" pitchFamily="34" charset="-79"/>
              </a:rPr>
              <a:t>האם מותר לצאת למלחמה מול אנשים מעם ישראל ?</a:t>
            </a:r>
          </a:p>
        </p:txBody>
      </p:sp>
    </p:spTree>
    <p:extLst>
      <p:ext uri="{BB962C8B-B14F-4D97-AF65-F5344CB8AC3E}">
        <p14:creationId xmlns:p14="http://schemas.microsoft.com/office/powerpoint/2010/main" val="25332494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D9336AEC-9D87-CDF1-C847-3D6E0D1B30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he-IL" sz="4000" b="1" dirty="0">
                <a:solidFill>
                  <a:srgbClr val="000000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rPr>
              <a:t>המערכה הראשונה:</a:t>
            </a:r>
          </a:p>
        </p:txBody>
      </p:sp>
      <p:sp>
        <p:nvSpPr>
          <p:cNvPr id="5" name="תיבת טקסט 4">
            <a:extLst>
              <a:ext uri="{FF2B5EF4-FFF2-40B4-BE49-F238E27FC236}">
                <a16:creationId xmlns:a16="http://schemas.microsoft.com/office/drawing/2014/main" id="{C8992A6F-3306-40EC-6BF5-2F42EFB73FFF}"/>
              </a:ext>
            </a:extLst>
          </p:cNvPr>
          <p:cNvSpPr txBox="1"/>
          <p:nvPr/>
        </p:nvSpPr>
        <p:spPr>
          <a:xfrm>
            <a:off x="3047999" y="2330824"/>
            <a:ext cx="834614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he-IL" sz="2400" b="1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David" panose="020E0502060401010101" pitchFamily="34" charset="-79"/>
              </a:rPr>
              <a:t>יח</a:t>
            </a:r>
            <a:r>
              <a:rPr lang="he-IL" sz="24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David" panose="020E0502060401010101" pitchFamily="34" charset="-79"/>
              </a:rPr>
              <a:t> </a:t>
            </a:r>
            <a:r>
              <a:rPr lang="he-IL" sz="240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David" panose="020E0502060401010101" pitchFamily="34" charset="-79"/>
              </a:rPr>
              <a:t>וַיָּקֻמו</a:t>
            </a:r>
            <a:r>
              <a:rPr lang="he-IL" sz="24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David" panose="020E0502060401010101" pitchFamily="34" charset="-79"/>
              </a:rPr>
              <a:t>ּ וַיַּעֲלוּ בֵית-אֵל, </a:t>
            </a:r>
            <a:r>
              <a:rPr lang="he-IL" sz="2400" b="1" dirty="0">
                <a:solidFill>
                  <a:srgbClr val="FF0000"/>
                </a:solidFill>
                <a:effectLst/>
                <a:ea typeface="Times New Roman" panose="02020603050405020304" pitchFamily="18" charset="0"/>
                <a:cs typeface="David" panose="020E0502060401010101" pitchFamily="34" charset="-79"/>
              </a:rPr>
              <a:t>וַיִּשְׁאֲלוּ בֵא-לֹקִים</a:t>
            </a:r>
            <a:r>
              <a:rPr lang="he-IL" sz="24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David" panose="020E0502060401010101" pitchFamily="34" charset="-79"/>
              </a:rPr>
              <a:t>, </a:t>
            </a:r>
          </a:p>
          <a:p>
            <a:pPr marL="0" indent="0" algn="r" rtl="1">
              <a:buNone/>
            </a:pPr>
            <a:r>
              <a:rPr lang="he-IL" sz="24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David" panose="020E0502060401010101" pitchFamily="34" charset="-79"/>
              </a:rPr>
              <a:t>וַיֹּאמְרוּ בְּנֵי יִשְׂרָאֵל, </a:t>
            </a:r>
            <a:r>
              <a:rPr lang="he-IL" sz="2400" b="1" dirty="0">
                <a:solidFill>
                  <a:srgbClr val="FF0000"/>
                </a:solidFill>
                <a:effectLst/>
                <a:ea typeface="Times New Roman" panose="02020603050405020304" pitchFamily="18" charset="0"/>
                <a:cs typeface="David" panose="020E0502060401010101" pitchFamily="34" charset="-79"/>
              </a:rPr>
              <a:t>מִי יַעֲלֶה-לָּנוּ </a:t>
            </a:r>
            <a:r>
              <a:rPr lang="he-IL" sz="2400" b="1" dirty="0" err="1">
                <a:solidFill>
                  <a:srgbClr val="FF0000"/>
                </a:solidFill>
                <a:effectLst/>
                <a:ea typeface="Times New Roman" panose="02020603050405020304" pitchFamily="18" charset="0"/>
                <a:cs typeface="David" panose="020E0502060401010101" pitchFamily="34" charset="-79"/>
              </a:rPr>
              <a:t>בַתְּחִלָּה</a:t>
            </a:r>
            <a:r>
              <a:rPr lang="he-IL" sz="2400" b="1" dirty="0">
                <a:solidFill>
                  <a:srgbClr val="FF0000"/>
                </a:solidFill>
                <a:effectLst/>
                <a:ea typeface="Times New Roman" panose="02020603050405020304" pitchFamily="18" charset="0"/>
                <a:cs typeface="David" panose="020E0502060401010101" pitchFamily="34" charset="-79"/>
              </a:rPr>
              <a:t> לַמִּלְחָמָה </a:t>
            </a:r>
            <a:r>
              <a:rPr lang="he-IL" sz="24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David" panose="020E0502060401010101" pitchFamily="34" charset="-79"/>
              </a:rPr>
              <a:t>עִם-בְּנֵי בִנְיָמִן?</a:t>
            </a:r>
          </a:p>
          <a:p>
            <a:pPr marL="0" indent="0" algn="r" rtl="1">
              <a:buNone/>
            </a:pPr>
            <a:r>
              <a:rPr lang="he-IL" sz="24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David" panose="020E0502060401010101" pitchFamily="34" charset="-79"/>
              </a:rPr>
              <a:t> וַיֹּאמֶר ה': יְהוּדָה </a:t>
            </a:r>
            <a:r>
              <a:rPr lang="he-IL" sz="240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David" panose="020E0502060401010101" pitchFamily="34" charset="-79"/>
              </a:rPr>
              <a:t>בַתְּחִלָּה</a:t>
            </a:r>
            <a:r>
              <a:rPr lang="en-US" sz="2400" dirty="0">
                <a:solidFill>
                  <a:srgbClr val="000000"/>
                </a:solidFill>
                <a:effectLst/>
                <a:latin typeface="David" panose="020E0502060401010101" pitchFamily="34" charset="-79"/>
                <a:ea typeface="Times New Roman" panose="02020603050405020304" pitchFamily="18" charset="0"/>
              </a:rPr>
              <a:t>.  </a:t>
            </a:r>
            <a:endParaRPr lang="he-IL" sz="2400" dirty="0">
              <a:solidFill>
                <a:srgbClr val="000000"/>
              </a:solidFill>
              <a:effectLst/>
              <a:latin typeface="David" panose="020E0502060401010101" pitchFamily="34" charset="-79"/>
              <a:ea typeface="Times New Roman" panose="02020603050405020304" pitchFamily="18" charset="0"/>
            </a:endParaRPr>
          </a:p>
          <a:p>
            <a:pPr marL="0" indent="0" algn="r" rtl="1">
              <a:buNone/>
            </a:pPr>
            <a:r>
              <a:rPr lang="he-IL" sz="2400" b="1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David" panose="020E0502060401010101" pitchFamily="34" charset="-79"/>
              </a:rPr>
              <a:t>כ</a:t>
            </a:r>
            <a:r>
              <a:rPr lang="he-IL" sz="24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David" panose="020E0502060401010101" pitchFamily="34" charset="-79"/>
              </a:rPr>
              <a:t> </a:t>
            </a:r>
            <a:r>
              <a:rPr lang="he-IL" sz="2400" b="1" dirty="0">
                <a:solidFill>
                  <a:srgbClr val="FF0000"/>
                </a:solidFill>
                <a:effectLst/>
                <a:ea typeface="Times New Roman" panose="02020603050405020304" pitchFamily="18" charset="0"/>
                <a:cs typeface="David" panose="020E0502060401010101" pitchFamily="34" charset="-79"/>
              </a:rPr>
              <a:t>וַיֵּצֵא אִישׁ יִשְׂרָאֵל, לַמִּלְחָמָה עִם-בִּנְיָמִן</a:t>
            </a:r>
            <a:r>
              <a:rPr lang="he-IL" sz="24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David" panose="020E0502060401010101" pitchFamily="34" charset="-79"/>
              </a:rPr>
              <a:t>.</a:t>
            </a:r>
            <a:r>
              <a:rPr lang="en-US" sz="2400" dirty="0">
                <a:solidFill>
                  <a:srgbClr val="000000"/>
                </a:solidFill>
                <a:effectLst/>
                <a:latin typeface="David" panose="020E0502060401010101" pitchFamily="34" charset="-79"/>
                <a:ea typeface="Times New Roman" panose="02020603050405020304" pitchFamily="18" charset="0"/>
              </a:rPr>
              <a:t> </a:t>
            </a:r>
          </a:p>
        </p:txBody>
      </p:sp>
      <p:pic>
        <p:nvPicPr>
          <p:cNvPr id="7" name="תמונה 6">
            <a:extLst>
              <a:ext uri="{FF2B5EF4-FFF2-40B4-BE49-F238E27FC236}">
                <a16:creationId xmlns:a16="http://schemas.microsoft.com/office/drawing/2014/main" id="{6DB54101-9946-4751-82C1-8456E4C083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399" y="-133816"/>
            <a:ext cx="3599695" cy="3377191"/>
          </a:xfrm>
          <a:prstGeom prst="rect">
            <a:avLst/>
          </a:prstGeom>
        </p:spPr>
      </p:pic>
      <p:sp>
        <p:nvSpPr>
          <p:cNvPr id="9" name="תיבת טקסט 8">
            <a:extLst>
              <a:ext uri="{FF2B5EF4-FFF2-40B4-BE49-F238E27FC236}">
                <a16:creationId xmlns:a16="http://schemas.microsoft.com/office/drawing/2014/main" id="{AEB223DA-BED9-F2F1-7D80-B55AA5AC072F}"/>
              </a:ext>
            </a:extLst>
          </p:cNvPr>
          <p:cNvSpPr txBox="1"/>
          <p:nvPr/>
        </p:nvSpPr>
        <p:spPr>
          <a:xfrm>
            <a:off x="4168588" y="4423647"/>
            <a:ext cx="715383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 rtl="1">
              <a:buNone/>
            </a:pPr>
            <a:r>
              <a:rPr lang="he-IL" sz="2400" b="1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David" panose="020E0502060401010101" pitchFamily="34" charset="-79"/>
              </a:rPr>
              <a:t>כא</a:t>
            </a:r>
            <a:r>
              <a:rPr lang="he-IL" sz="24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David" panose="020E0502060401010101" pitchFamily="34" charset="-79"/>
              </a:rPr>
              <a:t> וַיֵּצְאוּ בְנֵי-בִנְיָמִן, מִן-הַגִּבְעָה; </a:t>
            </a:r>
          </a:p>
          <a:p>
            <a:pPr marL="0" indent="0" algn="r" rtl="1">
              <a:buNone/>
            </a:pPr>
            <a:r>
              <a:rPr lang="he-IL" sz="24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David" panose="020E0502060401010101" pitchFamily="34" charset="-79"/>
              </a:rPr>
              <a:t>וַיַּשְׁחִיתוּ בְיִשְׂרָאֵל בַּיּוֹם הַהוּא, שְׁנַיִם וְעֶשְׂרִים אֶלֶף אִישׁ אָרְצָה</a:t>
            </a:r>
            <a:endParaRPr lang="he-IL" sz="2400" dirty="0"/>
          </a:p>
        </p:txBody>
      </p:sp>
    </p:spTree>
    <p:extLst>
      <p:ext uri="{BB962C8B-B14F-4D97-AF65-F5344CB8AC3E}">
        <p14:creationId xmlns:p14="http://schemas.microsoft.com/office/powerpoint/2010/main" val="1872430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אליפסה 3">
            <a:extLst>
              <a:ext uri="{FF2B5EF4-FFF2-40B4-BE49-F238E27FC236}">
                <a16:creationId xmlns:a16="http://schemas.microsoft.com/office/drawing/2014/main" id="{1CC7A25D-D14D-BB42-5234-A0EF7142B7ED}"/>
              </a:ext>
            </a:extLst>
          </p:cNvPr>
          <p:cNvSpPr/>
          <p:nvPr/>
        </p:nvSpPr>
        <p:spPr>
          <a:xfrm>
            <a:off x="10121152" y="3917578"/>
            <a:ext cx="180000" cy="180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5" name="אליפסה 4">
            <a:extLst>
              <a:ext uri="{FF2B5EF4-FFF2-40B4-BE49-F238E27FC236}">
                <a16:creationId xmlns:a16="http://schemas.microsoft.com/office/drawing/2014/main" id="{019532D2-1FF1-7195-E6BD-E36BB7191FC9}"/>
              </a:ext>
            </a:extLst>
          </p:cNvPr>
          <p:cNvSpPr/>
          <p:nvPr/>
        </p:nvSpPr>
        <p:spPr>
          <a:xfrm>
            <a:off x="3700798" y="2823882"/>
            <a:ext cx="2700000" cy="2700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6" name="כותרת 1">
            <a:extLst>
              <a:ext uri="{FF2B5EF4-FFF2-40B4-BE49-F238E27FC236}">
                <a16:creationId xmlns:a16="http://schemas.microsoft.com/office/drawing/2014/main" id="{99228192-8527-A20D-2E7E-35CB8F8B6F1A}"/>
              </a:ext>
            </a:extLst>
          </p:cNvPr>
          <p:cNvSpPr txBox="1">
            <a:spLocks/>
          </p:cNvSpPr>
          <p:nvPr/>
        </p:nvSpPr>
        <p:spPr>
          <a:xfrm>
            <a:off x="2386737" y="768442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1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rtl="1" eaLnBrk="1" hangingPunct="1">
              <a:defRPr>
                <a:solidFill>
                  <a:schemeClr val="tx2"/>
                </a:solidFill>
              </a:defRPr>
            </a:lvl2pPr>
            <a:lvl3pPr rtl="1" eaLnBrk="1" hangingPunct="1">
              <a:defRPr>
                <a:solidFill>
                  <a:schemeClr val="tx2"/>
                </a:solidFill>
              </a:defRPr>
            </a:lvl3pPr>
            <a:lvl4pPr rtl="1" eaLnBrk="1" hangingPunct="1">
              <a:defRPr>
                <a:solidFill>
                  <a:schemeClr val="tx2"/>
                </a:solidFill>
              </a:defRPr>
            </a:lvl4pPr>
            <a:lvl5pPr rtl="1" eaLnBrk="1" hangingPunct="1">
              <a:defRPr>
                <a:solidFill>
                  <a:schemeClr val="tx2"/>
                </a:solidFill>
              </a:defRPr>
            </a:lvl5pPr>
            <a:lvl6pPr rtl="1" eaLnBrk="1" hangingPunct="1">
              <a:defRPr>
                <a:solidFill>
                  <a:schemeClr val="tx2"/>
                </a:solidFill>
              </a:defRPr>
            </a:lvl6pPr>
            <a:lvl7pPr rtl="1" eaLnBrk="1" hangingPunct="1">
              <a:defRPr>
                <a:solidFill>
                  <a:schemeClr val="tx2"/>
                </a:solidFill>
              </a:defRPr>
            </a:lvl7pPr>
            <a:lvl8pPr rtl="1" eaLnBrk="1" hangingPunct="1">
              <a:defRPr>
                <a:solidFill>
                  <a:schemeClr val="tx2"/>
                </a:solidFill>
              </a:defRPr>
            </a:lvl8pPr>
            <a:lvl9pPr rtl="1" ea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he-IL" dirty="0">
                <a:latin typeface="David" panose="020E0502060401010101" pitchFamily="34" charset="-79"/>
                <a:cs typeface="David" panose="020E0502060401010101" pitchFamily="34" charset="-79"/>
              </a:rPr>
              <a:t>  צבא בנימין: 						צבא ישראל:</a:t>
            </a:r>
          </a:p>
        </p:txBody>
      </p:sp>
      <p:sp>
        <p:nvSpPr>
          <p:cNvPr id="7" name="כותרת 1">
            <a:extLst>
              <a:ext uri="{FF2B5EF4-FFF2-40B4-BE49-F238E27FC236}">
                <a16:creationId xmlns:a16="http://schemas.microsoft.com/office/drawing/2014/main" id="{638150B9-CD84-19A8-27C6-B3BCD8E50E09}"/>
              </a:ext>
            </a:extLst>
          </p:cNvPr>
          <p:cNvSpPr txBox="1">
            <a:spLocks/>
          </p:cNvSpPr>
          <p:nvPr/>
        </p:nvSpPr>
        <p:spPr>
          <a:xfrm>
            <a:off x="2592925" y="5681001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1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rtl="1" eaLnBrk="1" hangingPunct="1">
              <a:defRPr>
                <a:solidFill>
                  <a:schemeClr val="tx2"/>
                </a:solidFill>
              </a:defRPr>
            </a:lvl2pPr>
            <a:lvl3pPr rtl="1" eaLnBrk="1" hangingPunct="1">
              <a:defRPr>
                <a:solidFill>
                  <a:schemeClr val="tx2"/>
                </a:solidFill>
              </a:defRPr>
            </a:lvl3pPr>
            <a:lvl4pPr rtl="1" eaLnBrk="1" hangingPunct="1">
              <a:defRPr>
                <a:solidFill>
                  <a:schemeClr val="tx2"/>
                </a:solidFill>
              </a:defRPr>
            </a:lvl4pPr>
            <a:lvl5pPr rtl="1" eaLnBrk="1" hangingPunct="1">
              <a:defRPr>
                <a:solidFill>
                  <a:schemeClr val="tx2"/>
                </a:solidFill>
              </a:defRPr>
            </a:lvl5pPr>
            <a:lvl6pPr rtl="1" eaLnBrk="1" hangingPunct="1">
              <a:defRPr>
                <a:solidFill>
                  <a:schemeClr val="tx2"/>
                </a:solidFill>
              </a:defRPr>
            </a:lvl6pPr>
            <a:lvl7pPr rtl="1" eaLnBrk="1" hangingPunct="1">
              <a:defRPr>
                <a:solidFill>
                  <a:schemeClr val="tx2"/>
                </a:solidFill>
              </a:defRPr>
            </a:lvl7pPr>
            <a:lvl8pPr rtl="1" eaLnBrk="1" hangingPunct="1">
              <a:defRPr>
                <a:solidFill>
                  <a:schemeClr val="tx2"/>
                </a:solidFill>
              </a:defRPr>
            </a:lvl8pPr>
            <a:lvl9pPr rtl="1" ea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he-IL" sz="5400" dirty="0">
                <a:latin typeface="David" panose="020E0502060401010101" pitchFamily="34" charset="-79"/>
                <a:cs typeface="David" panose="020E0502060401010101" pitchFamily="34" charset="-79"/>
              </a:rPr>
              <a:t>  26,700 						      400,000</a:t>
            </a:r>
          </a:p>
        </p:txBody>
      </p:sp>
      <p:sp>
        <p:nvSpPr>
          <p:cNvPr id="2" name="חץ: שמאלה 1">
            <a:extLst>
              <a:ext uri="{FF2B5EF4-FFF2-40B4-BE49-F238E27FC236}">
                <a16:creationId xmlns:a16="http://schemas.microsoft.com/office/drawing/2014/main" id="{6D7B3C90-227D-185A-D330-AA9E7943BE5E}"/>
              </a:ext>
            </a:extLst>
          </p:cNvPr>
          <p:cNvSpPr/>
          <p:nvPr/>
        </p:nvSpPr>
        <p:spPr>
          <a:xfrm>
            <a:off x="6517341" y="3632755"/>
            <a:ext cx="3299012" cy="753035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16" name="תמונה 15">
            <a:extLst>
              <a:ext uri="{FF2B5EF4-FFF2-40B4-BE49-F238E27FC236}">
                <a16:creationId xmlns:a16="http://schemas.microsoft.com/office/drawing/2014/main" id="{7C4696A0-D3A0-C71A-862D-36EEBD6195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6373905" y="3317650"/>
            <a:ext cx="3460277" cy="2364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909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1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7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105470DF-7EFA-4500-B32D-09D88957AB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he-IL" sz="3600" b="1" dirty="0">
                <a:solidFill>
                  <a:srgbClr val="000000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rPr>
              <a:t>המערכה </a:t>
            </a:r>
            <a:r>
              <a:rPr lang="he-IL" sz="3600" b="1" dirty="0" err="1">
                <a:solidFill>
                  <a:srgbClr val="000000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rPr>
              <a:t>השניה</a:t>
            </a:r>
            <a:r>
              <a:rPr lang="he-IL" sz="3600" b="1" dirty="0">
                <a:solidFill>
                  <a:srgbClr val="000000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rPr>
              <a:t>:</a:t>
            </a:r>
            <a:endParaRPr lang="he-IL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52D2BCD0-8373-D138-55D8-7AA3A7E3FD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64341" y="1685364"/>
            <a:ext cx="8915400" cy="377762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>
                <a:solidFill>
                  <a:srgbClr val="000000"/>
                </a:solidFill>
                <a:effectLst/>
                <a:latin typeface="David" panose="020E0502060401010101" pitchFamily="34" charset="-79"/>
                <a:ea typeface="Times New Roman" panose="02020603050405020304" pitchFamily="18" charset="0"/>
              </a:rPr>
              <a:t>  </a:t>
            </a:r>
            <a:r>
              <a:rPr lang="he-IL" sz="2400" b="1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David" panose="020E0502060401010101" pitchFamily="34" charset="-79"/>
              </a:rPr>
              <a:t>כב</a:t>
            </a:r>
            <a:r>
              <a:rPr lang="he-IL" sz="24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David" panose="020E0502060401010101" pitchFamily="34" charset="-79"/>
              </a:rPr>
              <a:t> וַיִּתְחַזֵּק הָעָם, וַיֹּסִפוּ, לַעֲרֹךְ מִלְחָמָה</a:t>
            </a:r>
            <a:r>
              <a:rPr lang="en-US" sz="2400" dirty="0">
                <a:solidFill>
                  <a:srgbClr val="000000"/>
                </a:solidFill>
                <a:effectLst/>
                <a:latin typeface="David" panose="020E0502060401010101" pitchFamily="34" charset="-79"/>
                <a:ea typeface="Times New Roman" panose="02020603050405020304" pitchFamily="18" charset="0"/>
              </a:rPr>
              <a:t>. 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000000"/>
                </a:solidFill>
                <a:effectLst/>
                <a:latin typeface="David" panose="020E0502060401010101" pitchFamily="34" charset="-79"/>
                <a:ea typeface="Times New Roman" panose="02020603050405020304" pitchFamily="18" charset="0"/>
              </a:rPr>
              <a:t> </a:t>
            </a:r>
            <a:r>
              <a:rPr lang="he-IL" sz="2400" b="1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David" panose="020E0502060401010101" pitchFamily="34" charset="-79"/>
              </a:rPr>
              <a:t>כג</a:t>
            </a:r>
            <a:r>
              <a:rPr lang="he-IL" sz="24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David" panose="020E0502060401010101" pitchFamily="34" charset="-79"/>
              </a:rPr>
              <a:t> וַיַּעֲלוּ בְנֵי-יִשְׂרָאֵל, וַיִּבְכּוּ לִפְנֵי-ה' עַד-הָעֶרֶב, </a:t>
            </a:r>
          </a:p>
          <a:p>
            <a:pPr marL="0" indent="0">
              <a:buNone/>
            </a:pPr>
            <a:r>
              <a:rPr lang="he-IL" sz="24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David" panose="020E0502060401010101" pitchFamily="34" charset="-79"/>
              </a:rPr>
              <a:t>וַיִּשְׁאֲלוּ בה' </a:t>
            </a:r>
            <a:r>
              <a:rPr lang="he-IL" sz="240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David" panose="020E0502060401010101" pitchFamily="34" charset="-79"/>
              </a:rPr>
              <a:t>לֵאמֹר</a:t>
            </a:r>
            <a:r>
              <a:rPr lang="he-IL" sz="24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David" panose="020E0502060401010101" pitchFamily="34" charset="-79"/>
              </a:rPr>
              <a:t>, הַאוֹסִיף לָגֶשֶׁת לַמִּלְחָמָה עִם-בְּנֵי בִנְיָמִן אָחִי? </a:t>
            </a:r>
            <a:br>
              <a:rPr lang="en-US" sz="24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David" panose="020E0502060401010101" pitchFamily="34" charset="-79"/>
              </a:rPr>
            </a:br>
            <a:r>
              <a:rPr lang="he-IL" sz="24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David" panose="020E0502060401010101" pitchFamily="34" charset="-79"/>
              </a:rPr>
              <a:t>וַיֹּאמֶר ה', עֲלוּ אֵלָיו. </a:t>
            </a:r>
            <a:br>
              <a:rPr lang="en-US" sz="2400" dirty="0">
                <a:solidFill>
                  <a:srgbClr val="000000"/>
                </a:solidFill>
                <a:effectLst/>
                <a:latin typeface="David" panose="020E0502060401010101" pitchFamily="34" charset="-79"/>
                <a:ea typeface="Times New Roman" panose="02020603050405020304" pitchFamily="18" charset="0"/>
              </a:rPr>
            </a:br>
            <a:r>
              <a:rPr lang="he-IL" sz="2400" b="1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David" panose="020E0502060401010101" pitchFamily="34" charset="-79"/>
              </a:rPr>
              <a:t>כד</a:t>
            </a:r>
            <a:r>
              <a:rPr lang="he-IL" sz="24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David" panose="020E0502060401010101" pitchFamily="34" charset="-79"/>
              </a:rPr>
              <a:t> וַיִּקְרְבוּ בְנֵי-יִשְׂרָאֵל אֶל-בְּנֵי בִנְיָמִן, בַּיּוֹם הַשֵּׁנִי</a:t>
            </a:r>
            <a:r>
              <a:rPr lang="en-US" sz="2400" dirty="0">
                <a:solidFill>
                  <a:srgbClr val="000000"/>
                </a:solidFill>
                <a:effectLst/>
                <a:latin typeface="David" panose="020E0502060401010101" pitchFamily="34" charset="-79"/>
                <a:ea typeface="Times New Roman" panose="02020603050405020304" pitchFamily="18" charset="0"/>
              </a:rPr>
              <a:t>.  </a:t>
            </a:r>
            <a:endParaRPr lang="he-IL" sz="2400" dirty="0">
              <a:solidFill>
                <a:srgbClr val="000000"/>
              </a:solidFill>
              <a:effectLst/>
              <a:latin typeface="David" panose="020E0502060401010101" pitchFamily="34" charset="-79"/>
              <a:ea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he-IL" sz="2400" b="1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David" panose="020E0502060401010101" pitchFamily="34" charset="-79"/>
              </a:rPr>
              <a:t>כה</a:t>
            </a:r>
            <a:r>
              <a:rPr lang="he-IL" sz="24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David" panose="020E0502060401010101" pitchFamily="34" charset="-79"/>
              </a:rPr>
              <a:t> וַיֵּצֵא בִנְיָמִן לִקְרָאתָם מִן-הַגִּבְעָה, </a:t>
            </a:r>
          </a:p>
          <a:p>
            <a:pPr marL="0" indent="0">
              <a:buNone/>
            </a:pPr>
            <a:r>
              <a:rPr lang="he-IL" sz="24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David" panose="020E0502060401010101" pitchFamily="34" charset="-79"/>
              </a:rPr>
              <a:t>וַיַּשְׁחִיתוּ בִבְנֵי יִשְׂרָאֵל עוֹד שְׁמֹנַת עָשָׂר אֶלֶף אִישׁ</a:t>
            </a:r>
            <a:r>
              <a:rPr lang="en-US" sz="2400" dirty="0">
                <a:solidFill>
                  <a:srgbClr val="000000"/>
                </a:solidFill>
                <a:effectLst/>
                <a:latin typeface="David" panose="020E0502060401010101" pitchFamily="34" charset="-79"/>
                <a:ea typeface="Times New Roman" panose="02020603050405020304" pitchFamily="18" charset="0"/>
              </a:rPr>
              <a:t>.</a:t>
            </a:r>
            <a:endParaRPr lang="he-IL" sz="2400" dirty="0"/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FEC27657-DF6A-4108-7D5C-0B82354EBD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6096000" y="480655"/>
            <a:ext cx="1567799" cy="1567799"/>
          </a:xfrm>
          <a:prstGeom prst="rect">
            <a:avLst/>
          </a:prstGeom>
        </p:spPr>
      </p:pic>
      <p:pic>
        <p:nvPicPr>
          <p:cNvPr id="5" name="תמונה 4">
            <a:extLst>
              <a:ext uri="{FF2B5EF4-FFF2-40B4-BE49-F238E27FC236}">
                <a16:creationId xmlns:a16="http://schemas.microsoft.com/office/drawing/2014/main" id="{B6495A90-6D0F-7C1B-1E81-426DD20C93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11889" y="1292115"/>
            <a:ext cx="2490130" cy="2336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3900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אליפסה 3">
            <a:extLst>
              <a:ext uri="{FF2B5EF4-FFF2-40B4-BE49-F238E27FC236}">
                <a16:creationId xmlns:a16="http://schemas.microsoft.com/office/drawing/2014/main" id="{1CC7A25D-D14D-BB42-5234-A0EF7142B7ED}"/>
              </a:ext>
            </a:extLst>
          </p:cNvPr>
          <p:cNvSpPr/>
          <p:nvPr/>
        </p:nvSpPr>
        <p:spPr>
          <a:xfrm>
            <a:off x="10121152" y="3917578"/>
            <a:ext cx="180000" cy="180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5" name="אליפסה 4">
            <a:extLst>
              <a:ext uri="{FF2B5EF4-FFF2-40B4-BE49-F238E27FC236}">
                <a16:creationId xmlns:a16="http://schemas.microsoft.com/office/drawing/2014/main" id="{019532D2-1FF1-7195-E6BD-E36BB7191FC9}"/>
              </a:ext>
            </a:extLst>
          </p:cNvPr>
          <p:cNvSpPr/>
          <p:nvPr/>
        </p:nvSpPr>
        <p:spPr>
          <a:xfrm>
            <a:off x="3700798" y="2823882"/>
            <a:ext cx="2700000" cy="2700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6" name="כותרת 1">
            <a:extLst>
              <a:ext uri="{FF2B5EF4-FFF2-40B4-BE49-F238E27FC236}">
                <a16:creationId xmlns:a16="http://schemas.microsoft.com/office/drawing/2014/main" id="{99228192-8527-A20D-2E7E-35CB8F8B6F1A}"/>
              </a:ext>
            </a:extLst>
          </p:cNvPr>
          <p:cNvSpPr txBox="1">
            <a:spLocks/>
          </p:cNvSpPr>
          <p:nvPr/>
        </p:nvSpPr>
        <p:spPr>
          <a:xfrm>
            <a:off x="2386737" y="768442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1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rtl="1" eaLnBrk="1" hangingPunct="1">
              <a:defRPr>
                <a:solidFill>
                  <a:schemeClr val="tx2"/>
                </a:solidFill>
              </a:defRPr>
            </a:lvl2pPr>
            <a:lvl3pPr rtl="1" eaLnBrk="1" hangingPunct="1">
              <a:defRPr>
                <a:solidFill>
                  <a:schemeClr val="tx2"/>
                </a:solidFill>
              </a:defRPr>
            </a:lvl3pPr>
            <a:lvl4pPr rtl="1" eaLnBrk="1" hangingPunct="1">
              <a:defRPr>
                <a:solidFill>
                  <a:schemeClr val="tx2"/>
                </a:solidFill>
              </a:defRPr>
            </a:lvl4pPr>
            <a:lvl5pPr rtl="1" eaLnBrk="1" hangingPunct="1">
              <a:defRPr>
                <a:solidFill>
                  <a:schemeClr val="tx2"/>
                </a:solidFill>
              </a:defRPr>
            </a:lvl5pPr>
            <a:lvl6pPr rtl="1" eaLnBrk="1" hangingPunct="1">
              <a:defRPr>
                <a:solidFill>
                  <a:schemeClr val="tx2"/>
                </a:solidFill>
              </a:defRPr>
            </a:lvl6pPr>
            <a:lvl7pPr rtl="1" eaLnBrk="1" hangingPunct="1">
              <a:defRPr>
                <a:solidFill>
                  <a:schemeClr val="tx2"/>
                </a:solidFill>
              </a:defRPr>
            </a:lvl7pPr>
            <a:lvl8pPr rtl="1" eaLnBrk="1" hangingPunct="1">
              <a:defRPr>
                <a:solidFill>
                  <a:schemeClr val="tx2"/>
                </a:solidFill>
              </a:defRPr>
            </a:lvl8pPr>
            <a:lvl9pPr rtl="1" ea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he-IL" dirty="0">
                <a:latin typeface="David" panose="020E0502060401010101" pitchFamily="34" charset="-79"/>
                <a:cs typeface="David" panose="020E0502060401010101" pitchFamily="34" charset="-79"/>
              </a:rPr>
              <a:t>  צבא בנימין: 						צבא ישראל:</a:t>
            </a:r>
          </a:p>
        </p:txBody>
      </p:sp>
      <p:sp>
        <p:nvSpPr>
          <p:cNvPr id="7" name="כותרת 1">
            <a:extLst>
              <a:ext uri="{FF2B5EF4-FFF2-40B4-BE49-F238E27FC236}">
                <a16:creationId xmlns:a16="http://schemas.microsoft.com/office/drawing/2014/main" id="{638150B9-CD84-19A8-27C6-B3BCD8E50E09}"/>
              </a:ext>
            </a:extLst>
          </p:cNvPr>
          <p:cNvSpPr txBox="1">
            <a:spLocks/>
          </p:cNvSpPr>
          <p:nvPr/>
        </p:nvSpPr>
        <p:spPr>
          <a:xfrm>
            <a:off x="2592925" y="5681001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1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rtl="1" eaLnBrk="1" hangingPunct="1">
              <a:defRPr>
                <a:solidFill>
                  <a:schemeClr val="tx2"/>
                </a:solidFill>
              </a:defRPr>
            </a:lvl2pPr>
            <a:lvl3pPr rtl="1" eaLnBrk="1" hangingPunct="1">
              <a:defRPr>
                <a:solidFill>
                  <a:schemeClr val="tx2"/>
                </a:solidFill>
              </a:defRPr>
            </a:lvl3pPr>
            <a:lvl4pPr rtl="1" eaLnBrk="1" hangingPunct="1">
              <a:defRPr>
                <a:solidFill>
                  <a:schemeClr val="tx2"/>
                </a:solidFill>
              </a:defRPr>
            </a:lvl4pPr>
            <a:lvl5pPr rtl="1" eaLnBrk="1" hangingPunct="1">
              <a:defRPr>
                <a:solidFill>
                  <a:schemeClr val="tx2"/>
                </a:solidFill>
              </a:defRPr>
            </a:lvl5pPr>
            <a:lvl6pPr rtl="1" eaLnBrk="1" hangingPunct="1">
              <a:defRPr>
                <a:solidFill>
                  <a:schemeClr val="tx2"/>
                </a:solidFill>
              </a:defRPr>
            </a:lvl6pPr>
            <a:lvl7pPr rtl="1" eaLnBrk="1" hangingPunct="1">
              <a:defRPr>
                <a:solidFill>
                  <a:schemeClr val="tx2"/>
                </a:solidFill>
              </a:defRPr>
            </a:lvl7pPr>
            <a:lvl8pPr rtl="1" eaLnBrk="1" hangingPunct="1">
              <a:defRPr>
                <a:solidFill>
                  <a:schemeClr val="tx2"/>
                </a:solidFill>
              </a:defRPr>
            </a:lvl8pPr>
            <a:lvl9pPr rtl="1" ea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he-IL" sz="5400" dirty="0">
                <a:latin typeface="David" panose="020E0502060401010101" pitchFamily="34" charset="-79"/>
                <a:cs typeface="David" panose="020E0502060401010101" pitchFamily="34" charset="-79"/>
              </a:rPr>
              <a:t>  </a:t>
            </a:r>
            <a:r>
              <a:rPr lang="he-IL" sz="4800" dirty="0">
                <a:latin typeface="David" panose="020E0502060401010101" pitchFamily="34" charset="-79"/>
                <a:cs typeface="David" panose="020E0502060401010101" pitchFamily="34" charset="-79"/>
              </a:rPr>
              <a:t>26,700 						      378,000</a:t>
            </a:r>
            <a:endParaRPr lang="he-IL" sz="54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2" name="חץ: שמאלה 1">
            <a:extLst>
              <a:ext uri="{FF2B5EF4-FFF2-40B4-BE49-F238E27FC236}">
                <a16:creationId xmlns:a16="http://schemas.microsoft.com/office/drawing/2014/main" id="{6D7B3C90-227D-185A-D330-AA9E7943BE5E}"/>
              </a:ext>
            </a:extLst>
          </p:cNvPr>
          <p:cNvSpPr/>
          <p:nvPr/>
        </p:nvSpPr>
        <p:spPr>
          <a:xfrm>
            <a:off x="6517341" y="3632755"/>
            <a:ext cx="3299012" cy="753035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16" name="תמונה 15">
            <a:extLst>
              <a:ext uri="{FF2B5EF4-FFF2-40B4-BE49-F238E27FC236}">
                <a16:creationId xmlns:a16="http://schemas.microsoft.com/office/drawing/2014/main" id="{7C4696A0-D3A0-C71A-862D-36EEBD6195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6373905" y="3317650"/>
            <a:ext cx="3460277" cy="2364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0052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1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7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אליפסה 3">
            <a:extLst>
              <a:ext uri="{FF2B5EF4-FFF2-40B4-BE49-F238E27FC236}">
                <a16:creationId xmlns:a16="http://schemas.microsoft.com/office/drawing/2014/main" id="{1CC7A25D-D14D-BB42-5234-A0EF7142B7ED}"/>
              </a:ext>
            </a:extLst>
          </p:cNvPr>
          <p:cNvSpPr/>
          <p:nvPr/>
        </p:nvSpPr>
        <p:spPr>
          <a:xfrm>
            <a:off x="10121152" y="3917578"/>
            <a:ext cx="180000" cy="180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5" name="אליפסה 4">
            <a:extLst>
              <a:ext uri="{FF2B5EF4-FFF2-40B4-BE49-F238E27FC236}">
                <a16:creationId xmlns:a16="http://schemas.microsoft.com/office/drawing/2014/main" id="{019532D2-1FF1-7195-E6BD-E36BB7191FC9}"/>
              </a:ext>
            </a:extLst>
          </p:cNvPr>
          <p:cNvSpPr/>
          <p:nvPr/>
        </p:nvSpPr>
        <p:spPr>
          <a:xfrm>
            <a:off x="3700798" y="2823882"/>
            <a:ext cx="2700000" cy="2700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6" name="כותרת 1">
            <a:extLst>
              <a:ext uri="{FF2B5EF4-FFF2-40B4-BE49-F238E27FC236}">
                <a16:creationId xmlns:a16="http://schemas.microsoft.com/office/drawing/2014/main" id="{99228192-8527-A20D-2E7E-35CB8F8B6F1A}"/>
              </a:ext>
            </a:extLst>
          </p:cNvPr>
          <p:cNvSpPr txBox="1">
            <a:spLocks/>
          </p:cNvSpPr>
          <p:nvPr/>
        </p:nvSpPr>
        <p:spPr>
          <a:xfrm>
            <a:off x="2386737" y="768442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1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rtl="1" eaLnBrk="1" hangingPunct="1">
              <a:defRPr>
                <a:solidFill>
                  <a:schemeClr val="tx2"/>
                </a:solidFill>
              </a:defRPr>
            </a:lvl2pPr>
            <a:lvl3pPr rtl="1" eaLnBrk="1" hangingPunct="1">
              <a:defRPr>
                <a:solidFill>
                  <a:schemeClr val="tx2"/>
                </a:solidFill>
              </a:defRPr>
            </a:lvl3pPr>
            <a:lvl4pPr rtl="1" eaLnBrk="1" hangingPunct="1">
              <a:defRPr>
                <a:solidFill>
                  <a:schemeClr val="tx2"/>
                </a:solidFill>
              </a:defRPr>
            </a:lvl4pPr>
            <a:lvl5pPr rtl="1" eaLnBrk="1" hangingPunct="1">
              <a:defRPr>
                <a:solidFill>
                  <a:schemeClr val="tx2"/>
                </a:solidFill>
              </a:defRPr>
            </a:lvl5pPr>
            <a:lvl6pPr rtl="1" eaLnBrk="1" hangingPunct="1">
              <a:defRPr>
                <a:solidFill>
                  <a:schemeClr val="tx2"/>
                </a:solidFill>
              </a:defRPr>
            </a:lvl6pPr>
            <a:lvl7pPr rtl="1" eaLnBrk="1" hangingPunct="1">
              <a:defRPr>
                <a:solidFill>
                  <a:schemeClr val="tx2"/>
                </a:solidFill>
              </a:defRPr>
            </a:lvl7pPr>
            <a:lvl8pPr rtl="1" eaLnBrk="1" hangingPunct="1">
              <a:defRPr>
                <a:solidFill>
                  <a:schemeClr val="tx2"/>
                </a:solidFill>
              </a:defRPr>
            </a:lvl8pPr>
            <a:lvl9pPr rtl="1" ea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he-IL" dirty="0">
                <a:latin typeface="David" panose="020E0502060401010101" pitchFamily="34" charset="-79"/>
                <a:cs typeface="David" panose="020E0502060401010101" pitchFamily="34" charset="-79"/>
              </a:rPr>
              <a:t>  צבא בנימין: 						צבא ישראל:</a:t>
            </a:r>
          </a:p>
        </p:txBody>
      </p:sp>
      <p:sp>
        <p:nvSpPr>
          <p:cNvPr id="7" name="כותרת 1">
            <a:extLst>
              <a:ext uri="{FF2B5EF4-FFF2-40B4-BE49-F238E27FC236}">
                <a16:creationId xmlns:a16="http://schemas.microsoft.com/office/drawing/2014/main" id="{638150B9-CD84-19A8-27C6-B3BCD8E50E09}"/>
              </a:ext>
            </a:extLst>
          </p:cNvPr>
          <p:cNvSpPr txBox="1">
            <a:spLocks/>
          </p:cNvSpPr>
          <p:nvPr/>
        </p:nvSpPr>
        <p:spPr>
          <a:xfrm>
            <a:off x="2357818" y="5681001"/>
            <a:ext cx="9146794" cy="143800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1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rtl="1" eaLnBrk="1" hangingPunct="1">
              <a:defRPr>
                <a:solidFill>
                  <a:schemeClr val="tx2"/>
                </a:solidFill>
              </a:defRPr>
            </a:lvl2pPr>
            <a:lvl3pPr rtl="1" eaLnBrk="1" hangingPunct="1">
              <a:defRPr>
                <a:solidFill>
                  <a:schemeClr val="tx2"/>
                </a:solidFill>
              </a:defRPr>
            </a:lvl3pPr>
            <a:lvl4pPr rtl="1" eaLnBrk="1" hangingPunct="1">
              <a:defRPr>
                <a:solidFill>
                  <a:schemeClr val="tx2"/>
                </a:solidFill>
              </a:defRPr>
            </a:lvl4pPr>
            <a:lvl5pPr rtl="1" eaLnBrk="1" hangingPunct="1">
              <a:defRPr>
                <a:solidFill>
                  <a:schemeClr val="tx2"/>
                </a:solidFill>
              </a:defRPr>
            </a:lvl5pPr>
            <a:lvl6pPr rtl="1" eaLnBrk="1" hangingPunct="1">
              <a:defRPr>
                <a:solidFill>
                  <a:schemeClr val="tx2"/>
                </a:solidFill>
              </a:defRPr>
            </a:lvl6pPr>
            <a:lvl7pPr rtl="1" eaLnBrk="1" hangingPunct="1">
              <a:defRPr>
                <a:solidFill>
                  <a:schemeClr val="tx2"/>
                </a:solidFill>
              </a:defRPr>
            </a:lvl7pPr>
            <a:lvl8pPr rtl="1" eaLnBrk="1" hangingPunct="1">
              <a:defRPr>
                <a:solidFill>
                  <a:schemeClr val="tx2"/>
                </a:solidFill>
              </a:defRPr>
            </a:lvl8pPr>
            <a:lvl9pPr rtl="1" ea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he-IL" sz="5400" dirty="0">
                <a:latin typeface="David" panose="020E0502060401010101" pitchFamily="34" charset="-79"/>
                <a:cs typeface="David" panose="020E0502060401010101" pitchFamily="34" charset="-79"/>
              </a:rPr>
              <a:t>  </a:t>
            </a:r>
            <a:r>
              <a:rPr lang="he-IL" sz="4800" dirty="0">
                <a:latin typeface="David" panose="020E0502060401010101" pitchFamily="34" charset="-79"/>
                <a:cs typeface="David" panose="020E0502060401010101" pitchFamily="34" charset="-79"/>
              </a:rPr>
              <a:t>26,700 						      378,000-18,000</a:t>
            </a:r>
            <a:endParaRPr lang="he-IL" sz="54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2" name="חץ: שמאלה 1">
            <a:extLst>
              <a:ext uri="{FF2B5EF4-FFF2-40B4-BE49-F238E27FC236}">
                <a16:creationId xmlns:a16="http://schemas.microsoft.com/office/drawing/2014/main" id="{6D7B3C90-227D-185A-D330-AA9E7943BE5E}"/>
              </a:ext>
            </a:extLst>
          </p:cNvPr>
          <p:cNvSpPr/>
          <p:nvPr/>
        </p:nvSpPr>
        <p:spPr>
          <a:xfrm>
            <a:off x="6517341" y="3632755"/>
            <a:ext cx="3299012" cy="753035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16" name="תמונה 15">
            <a:extLst>
              <a:ext uri="{FF2B5EF4-FFF2-40B4-BE49-F238E27FC236}">
                <a16:creationId xmlns:a16="http://schemas.microsoft.com/office/drawing/2014/main" id="{7C4696A0-D3A0-C71A-862D-36EEBD6195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6373905" y="3317650"/>
            <a:ext cx="3460277" cy="2364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38994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אליפסה 3">
            <a:extLst>
              <a:ext uri="{FF2B5EF4-FFF2-40B4-BE49-F238E27FC236}">
                <a16:creationId xmlns:a16="http://schemas.microsoft.com/office/drawing/2014/main" id="{1CC7A25D-D14D-BB42-5234-A0EF7142B7ED}"/>
              </a:ext>
            </a:extLst>
          </p:cNvPr>
          <p:cNvSpPr/>
          <p:nvPr/>
        </p:nvSpPr>
        <p:spPr>
          <a:xfrm>
            <a:off x="10121152" y="3917578"/>
            <a:ext cx="180000" cy="180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5" name="אליפסה 4">
            <a:extLst>
              <a:ext uri="{FF2B5EF4-FFF2-40B4-BE49-F238E27FC236}">
                <a16:creationId xmlns:a16="http://schemas.microsoft.com/office/drawing/2014/main" id="{019532D2-1FF1-7195-E6BD-E36BB7191FC9}"/>
              </a:ext>
            </a:extLst>
          </p:cNvPr>
          <p:cNvSpPr/>
          <p:nvPr/>
        </p:nvSpPr>
        <p:spPr>
          <a:xfrm>
            <a:off x="3700798" y="2823882"/>
            <a:ext cx="2700000" cy="2700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6" name="כותרת 1">
            <a:extLst>
              <a:ext uri="{FF2B5EF4-FFF2-40B4-BE49-F238E27FC236}">
                <a16:creationId xmlns:a16="http://schemas.microsoft.com/office/drawing/2014/main" id="{99228192-8527-A20D-2E7E-35CB8F8B6F1A}"/>
              </a:ext>
            </a:extLst>
          </p:cNvPr>
          <p:cNvSpPr txBox="1">
            <a:spLocks/>
          </p:cNvSpPr>
          <p:nvPr/>
        </p:nvSpPr>
        <p:spPr>
          <a:xfrm>
            <a:off x="2386737" y="768442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1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rtl="1" eaLnBrk="1" hangingPunct="1">
              <a:defRPr>
                <a:solidFill>
                  <a:schemeClr val="tx2"/>
                </a:solidFill>
              </a:defRPr>
            </a:lvl2pPr>
            <a:lvl3pPr rtl="1" eaLnBrk="1" hangingPunct="1">
              <a:defRPr>
                <a:solidFill>
                  <a:schemeClr val="tx2"/>
                </a:solidFill>
              </a:defRPr>
            </a:lvl3pPr>
            <a:lvl4pPr rtl="1" eaLnBrk="1" hangingPunct="1">
              <a:defRPr>
                <a:solidFill>
                  <a:schemeClr val="tx2"/>
                </a:solidFill>
              </a:defRPr>
            </a:lvl4pPr>
            <a:lvl5pPr rtl="1" eaLnBrk="1" hangingPunct="1">
              <a:defRPr>
                <a:solidFill>
                  <a:schemeClr val="tx2"/>
                </a:solidFill>
              </a:defRPr>
            </a:lvl5pPr>
            <a:lvl6pPr rtl="1" eaLnBrk="1" hangingPunct="1">
              <a:defRPr>
                <a:solidFill>
                  <a:schemeClr val="tx2"/>
                </a:solidFill>
              </a:defRPr>
            </a:lvl6pPr>
            <a:lvl7pPr rtl="1" eaLnBrk="1" hangingPunct="1">
              <a:defRPr>
                <a:solidFill>
                  <a:schemeClr val="tx2"/>
                </a:solidFill>
              </a:defRPr>
            </a:lvl7pPr>
            <a:lvl8pPr rtl="1" eaLnBrk="1" hangingPunct="1">
              <a:defRPr>
                <a:solidFill>
                  <a:schemeClr val="tx2"/>
                </a:solidFill>
              </a:defRPr>
            </a:lvl8pPr>
            <a:lvl9pPr rtl="1" ea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he-IL" dirty="0">
                <a:latin typeface="David" panose="020E0502060401010101" pitchFamily="34" charset="-79"/>
                <a:cs typeface="David" panose="020E0502060401010101" pitchFamily="34" charset="-79"/>
              </a:rPr>
              <a:t>  צבא בנימין: 						צבא ישראל:</a:t>
            </a:r>
          </a:p>
        </p:txBody>
      </p:sp>
      <p:sp>
        <p:nvSpPr>
          <p:cNvPr id="7" name="כותרת 1">
            <a:extLst>
              <a:ext uri="{FF2B5EF4-FFF2-40B4-BE49-F238E27FC236}">
                <a16:creationId xmlns:a16="http://schemas.microsoft.com/office/drawing/2014/main" id="{638150B9-CD84-19A8-27C6-B3BCD8E50E09}"/>
              </a:ext>
            </a:extLst>
          </p:cNvPr>
          <p:cNvSpPr txBox="1">
            <a:spLocks/>
          </p:cNvSpPr>
          <p:nvPr/>
        </p:nvSpPr>
        <p:spPr>
          <a:xfrm>
            <a:off x="2592925" y="5681001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85000" lnSpcReduction="10000"/>
          </a:bodyPr>
          <a:lstStyle>
            <a:lvl1pPr algn="l" defTabSz="457200" rtl="1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rtl="1" eaLnBrk="1" hangingPunct="1">
              <a:defRPr>
                <a:solidFill>
                  <a:schemeClr val="tx2"/>
                </a:solidFill>
              </a:defRPr>
            </a:lvl2pPr>
            <a:lvl3pPr rtl="1" eaLnBrk="1" hangingPunct="1">
              <a:defRPr>
                <a:solidFill>
                  <a:schemeClr val="tx2"/>
                </a:solidFill>
              </a:defRPr>
            </a:lvl3pPr>
            <a:lvl4pPr rtl="1" eaLnBrk="1" hangingPunct="1">
              <a:defRPr>
                <a:solidFill>
                  <a:schemeClr val="tx2"/>
                </a:solidFill>
              </a:defRPr>
            </a:lvl4pPr>
            <a:lvl5pPr rtl="1" eaLnBrk="1" hangingPunct="1">
              <a:defRPr>
                <a:solidFill>
                  <a:schemeClr val="tx2"/>
                </a:solidFill>
              </a:defRPr>
            </a:lvl5pPr>
            <a:lvl6pPr rtl="1" eaLnBrk="1" hangingPunct="1">
              <a:defRPr>
                <a:solidFill>
                  <a:schemeClr val="tx2"/>
                </a:solidFill>
              </a:defRPr>
            </a:lvl6pPr>
            <a:lvl7pPr rtl="1" eaLnBrk="1" hangingPunct="1">
              <a:defRPr>
                <a:solidFill>
                  <a:schemeClr val="tx2"/>
                </a:solidFill>
              </a:defRPr>
            </a:lvl7pPr>
            <a:lvl8pPr rtl="1" eaLnBrk="1" hangingPunct="1">
              <a:defRPr>
                <a:solidFill>
                  <a:schemeClr val="tx2"/>
                </a:solidFill>
              </a:defRPr>
            </a:lvl8pPr>
            <a:lvl9pPr rtl="1" ea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he-IL" sz="5400" dirty="0">
                <a:latin typeface="David" panose="020E0502060401010101" pitchFamily="34" charset="-79"/>
                <a:cs typeface="David" panose="020E0502060401010101" pitchFamily="34" charset="-79"/>
              </a:rPr>
              <a:t>  26,700 						      378,000-18,000</a:t>
            </a:r>
          </a:p>
        </p:txBody>
      </p:sp>
      <p:sp>
        <p:nvSpPr>
          <p:cNvPr id="2" name="חץ: שמאלה 1">
            <a:extLst>
              <a:ext uri="{FF2B5EF4-FFF2-40B4-BE49-F238E27FC236}">
                <a16:creationId xmlns:a16="http://schemas.microsoft.com/office/drawing/2014/main" id="{6D7B3C90-227D-185A-D330-AA9E7943BE5E}"/>
              </a:ext>
            </a:extLst>
          </p:cNvPr>
          <p:cNvSpPr/>
          <p:nvPr/>
        </p:nvSpPr>
        <p:spPr>
          <a:xfrm>
            <a:off x="6517341" y="3632755"/>
            <a:ext cx="3299012" cy="753035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16" name="תמונה 15">
            <a:extLst>
              <a:ext uri="{FF2B5EF4-FFF2-40B4-BE49-F238E27FC236}">
                <a16:creationId xmlns:a16="http://schemas.microsoft.com/office/drawing/2014/main" id="{7C4696A0-D3A0-C71A-862D-36EEBD6195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6373905" y="3317650"/>
            <a:ext cx="3460277" cy="2364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73470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105470DF-7EFA-4500-B32D-09D88957AB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4" y="396541"/>
            <a:ext cx="8911687" cy="1280890"/>
          </a:xfrm>
        </p:spPr>
        <p:txBody>
          <a:bodyPr/>
          <a:lstStyle/>
          <a:p>
            <a:pPr algn="r"/>
            <a:r>
              <a:rPr lang="he-IL" sz="3600" b="1" dirty="0">
                <a:solidFill>
                  <a:srgbClr val="000000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rPr>
              <a:t>ההכנות למערכה השלישית:</a:t>
            </a:r>
            <a:endParaRPr lang="he-IL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52D2BCD0-8373-D138-55D8-7AA3A7E3FD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59106" y="2228171"/>
            <a:ext cx="9249218" cy="4233287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2400" dirty="0">
                <a:solidFill>
                  <a:srgbClr val="000000"/>
                </a:solidFill>
                <a:effectLst/>
                <a:latin typeface="David" panose="020E0502060401010101" pitchFamily="34" charset="-79"/>
                <a:ea typeface="Times New Roman" panose="02020603050405020304" pitchFamily="18" charset="0"/>
              </a:rPr>
              <a:t> </a:t>
            </a:r>
            <a:r>
              <a:rPr lang="he-IL" sz="2400" b="1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David" panose="020E0502060401010101" pitchFamily="34" charset="-79"/>
              </a:rPr>
              <a:t>כו</a:t>
            </a:r>
            <a:r>
              <a:rPr lang="he-IL" sz="24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David" panose="020E0502060401010101" pitchFamily="34" charset="-79"/>
              </a:rPr>
              <a:t> וַיַּעֲלוּ כָל-בְּנֵי יִשְׂרָאֵל ..וַיִּבְכּוּ וַיֵּשְׁבוּ שָׁם לִפְנֵי ה',</a:t>
            </a:r>
          </a:p>
          <a:p>
            <a:pPr marL="0" indent="0">
              <a:buNone/>
            </a:pPr>
            <a:r>
              <a:rPr lang="he-IL" sz="24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David" panose="020E0502060401010101" pitchFamily="34" charset="-79"/>
              </a:rPr>
              <a:t> וַיָּצוּמוּ בַיּוֹם-הַהוּא, עַד-הָעָרֶב; </a:t>
            </a:r>
          </a:p>
          <a:p>
            <a:pPr marL="0" indent="0">
              <a:buNone/>
            </a:pPr>
            <a:r>
              <a:rPr lang="he-IL" sz="24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David" panose="020E0502060401010101" pitchFamily="34" charset="-79"/>
              </a:rPr>
              <a:t>וַיַּעֲלוּ עֹלוֹת וּשְׁלָמִים, לִפְנֵי ה'</a:t>
            </a:r>
            <a:r>
              <a:rPr lang="en-US" sz="2400" dirty="0">
                <a:solidFill>
                  <a:srgbClr val="000000"/>
                </a:solidFill>
                <a:effectLst/>
                <a:latin typeface="David" panose="020E0502060401010101" pitchFamily="34" charset="-79"/>
                <a:ea typeface="Times New Roman" panose="02020603050405020304" pitchFamily="18" charset="0"/>
              </a:rPr>
              <a:t>.</a:t>
            </a:r>
            <a:endParaRPr lang="he-IL" sz="2400" dirty="0">
              <a:solidFill>
                <a:srgbClr val="000000"/>
              </a:solidFill>
              <a:effectLst/>
              <a:latin typeface="David" panose="020E0502060401010101" pitchFamily="34" charset="-79"/>
              <a:ea typeface="Times New Roman" panose="02020603050405020304" pitchFamily="18" charset="0"/>
            </a:endParaRPr>
          </a:p>
          <a:p>
            <a:pPr marL="0" indent="0">
              <a:buNone/>
            </a:pPr>
            <a:endParaRPr lang="he-IL" sz="2400" dirty="0">
              <a:solidFill>
                <a:srgbClr val="000000"/>
              </a:solidFill>
              <a:effectLst/>
              <a:latin typeface="David" panose="020E0502060401010101" pitchFamily="34" charset="-79"/>
              <a:ea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400" dirty="0">
              <a:solidFill>
                <a:srgbClr val="000000"/>
              </a:solidFill>
              <a:effectLst/>
              <a:latin typeface="David" panose="020E0502060401010101" pitchFamily="34" charset="-79"/>
              <a:ea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400" dirty="0">
                <a:solidFill>
                  <a:srgbClr val="000000"/>
                </a:solidFill>
                <a:effectLst/>
                <a:latin typeface="David" panose="020E0502060401010101" pitchFamily="34" charset="-79"/>
                <a:ea typeface="Times New Roman" panose="02020603050405020304" pitchFamily="18" charset="0"/>
              </a:rPr>
              <a:t>  </a:t>
            </a:r>
            <a:r>
              <a:rPr lang="he-IL" sz="2400" b="1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David" panose="020E0502060401010101" pitchFamily="34" charset="-79"/>
              </a:rPr>
              <a:t>כז</a:t>
            </a:r>
            <a:r>
              <a:rPr lang="he-IL" sz="24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David" panose="020E0502060401010101" pitchFamily="34" charset="-79"/>
              </a:rPr>
              <a:t> וַיִּשְׁאֲלוּ בְנֵי-יִשְׂרָאֵל, בַּה'; וְשָׁם, אֲרוֹן בְּרִית </a:t>
            </a:r>
            <a:r>
              <a:rPr lang="he-IL" sz="240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David" panose="020E0502060401010101" pitchFamily="34" charset="-79"/>
              </a:rPr>
              <a:t>הָאֱלֹקִים</a:t>
            </a:r>
            <a:r>
              <a:rPr lang="he-IL" sz="24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David" panose="020E0502060401010101" pitchFamily="34" charset="-79"/>
              </a:rPr>
              <a:t>, בַּיָּמִים הָהֵם</a:t>
            </a:r>
            <a:r>
              <a:rPr lang="en-US" sz="2400" dirty="0">
                <a:solidFill>
                  <a:srgbClr val="000000"/>
                </a:solidFill>
                <a:effectLst/>
                <a:latin typeface="David" panose="020E0502060401010101" pitchFamily="34" charset="-79"/>
                <a:ea typeface="Times New Roman" panose="02020603050405020304" pitchFamily="18" charset="0"/>
              </a:rPr>
              <a:t>.  </a:t>
            </a:r>
            <a:endParaRPr lang="he-IL" sz="2400" dirty="0">
              <a:solidFill>
                <a:srgbClr val="000000"/>
              </a:solidFill>
              <a:effectLst/>
              <a:latin typeface="David" panose="020E0502060401010101" pitchFamily="34" charset="-79"/>
              <a:ea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he-IL" sz="2400" b="1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David" panose="020E0502060401010101" pitchFamily="34" charset="-79"/>
              </a:rPr>
              <a:t>כח</a:t>
            </a:r>
            <a:r>
              <a:rPr lang="he-IL" sz="24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David" panose="020E0502060401010101" pitchFamily="34" charset="-79"/>
              </a:rPr>
              <a:t> </a:t>
            </a:r>
            <a:r>
              <a:rPr lang="he-IL" sz="240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David" panose="020E0502060401010101" pitchFamily="34" charset="-79"/>
              </a:rPr>
              <a:t>וּפִינְחָס</a:t>
            </a:r>
            <a:r>
              <a:rPr lang="he-IL" sz="24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David" panose="020E0502060401010101" pitchFamily="34" charset="-79"/>
              </a:rPr>
              <a:t> בֶּן-אֶלְעָזָר בֶּן-אַהֲרֹן עֹמֵד לְפָנָיו, בַּיָּמִים הָהֵם </a:t>
            </a:r>
            <a:r>
              <a:rPr lang="he-IL" sz="240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David" panose="020E0502060401010101" pitchFamily="34" charset="-79"/>
              </a:rPr>
              <a:t>לֵאמֹר</a:t>
            </a:r>
            <a:r>
              <a:rPr lang="he-IL" sz="24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David" panose="020E0502060401010101" pitchFamily="34" charset="-79"/>
              </a:rPr>
              <a:t>:</a:t>
            </a:r>
          </a:p>
          <a:p>
            <a:pPr marL="0" indent="0">
              <a:buNone/>
            </a:pPr>
            <a:r>
              <a:rPr lang="he-IL" sz="24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David" panose="020E0502060401010101" pitchFamily="34" charset="-79"/>
              </a:rPr>
              <a:t> </a:t>
            </a:r>
            <a:r>
              <a:rPr lang="he-IL" sz="2400" b="1" dirty="0">
                <a:solidFill>
                  <a:srgbClr val="FF0000"/>
                </a:solidFill>
                <a:effectLst/>
                <a:ea typeface="Times New Roman" panose="02020603050405020304" pitchFamily="18" charset="0"/>
                <a:cs typeface="David" panose="020E0502060401010101" pitchFamily="34" charset="-79"/>
              </a:rPr>
              <a:t>הַאוֹסִף עוֹד לָצֵאת לַמִּלְחָמָה עִם-בְּנֵי-בִנְיָמִן אָחִי,</a:t>
            </a:r>
            <a:r>
              <a:rPr lang="he-IL" sz="2400" b="1" dirty="0">
                <a:solidFill>
                  <a:srgbClr val="FF0000"/>
                </a:solidFill>
                <a:cs typeface="David" panose="020E0502060401010101" pitchFamily="34" charset="-79"/>
              </a:rPr>
              <a:t> אִם-אֶחְדָּל? </a:t>
            </a:r>
          </a:p>
          <a:p>
            <a:pPr marL="0" indent="0">
              <a:buNone/>
            </a:pPr>
            <a:r>
              <a:rPr lang="he-IL" sz="24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David" panose="020E0502060401010101" pitchFamily="34" charset="-79"/>
              </a:rPr>
              <a:t>וַיֹּאמֶר ה': עֲלוּ, כִּי מָחָר </a:t>
            </a:r>
            <a:r>
              <a:rPr lang="he-IL" sz="240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David" panose="020E0502060401010101" pitchFamily="34" charset="-79"/>
              </a:rPr>
              <a:t>אֶתְּנֶנּו</a:t>
            </a:r>
            <a:r>
              <a:rPr lang="he-IL" sz="24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David" panose="020E0502060401010101" pitchFamily="34" charset="-79"/>
              </a:rPr>
              <a:t>ּ בְיָדֶךָ</a:t>
            </a:r>
            <a:r>
              <a:rPr lang="en-US" sz="2400" dirty="0">
                <a:solidFill>
                  <a:srgbClr val="000000"/>
                </a:solidFill>
                <a:effectLst/>
                <a:latin typeface="David" panose="020E0502060401010101" pitchFamily="34" charset="-79"/>
                <a:ea typeface="Times New Roman" panose="02020603050405020304" pitchFamily="18" charset="0"/>
              </a:rPr>
              <a:t>.  </a:t>
            </a:r>
            <a:endParaRPr lang="he-IL" sz="2400" dirty="0">
              <a:solidFill>
                <a:srgbClr val="000000"/>
              </a:solidFill>
              <a:effectLst/>
              <a:latin typeface="David" panose="020E0502060401010101" pitchFamily="34" charset="-79"/>
              <a:ea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he-IL" sz="2400" b="1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David" panose="020E0502060401010101" pitchFamily="34" charset="-79"/>
              </a:rPr>
              <a:t>כט</a:t>
            </a:r>
            <a:r>
              <a:rPr lang="he-IL" sz="24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David" panose="020E0502060401010101" pitchFamily="34" charset="-79"/>
              </a:rPr>
              <a:t> וַיָּשֶׂם יִשְׂרָאֵל אֹרְבִים, אֶל-הַגִּבְעָה סָבִיב. </a:t>
            </a:r>
            <a:endParaRPr lang="he-IL" sz="2400" dirty="0"/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A276EEAD-65FC-F3B6-9628-CC126DAE57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4233902" y="1158644"/>
            <a:ext cx="1396247" cy="638783"/>
          </a:xfrm>
          <a:prstGeom prst="rect">
            <a:avLst/>
          </a:prstGeom>
        </p:spPr>
      </p:pic>
      <p:pic>
        <p:nvPicPr>
          <p:cNvPr id="5" name="תמונה 4">
            <a:extLst>
              <a:ext uri="{FF2B5EF4-FFF2-40B4-BE49-F238E27FC236}">
                <a16:creationId xmlns:a16="http://schemas.microsoft.com/office/drawing/2014/main" id="{987BD1D3-5713-2395-116F-7AAA3327EEE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5119254" y="396541"/>
            <a:ext cx="1805689" cy="1805689"/>
          </a:xfrm>
          <a:prstGeom prst="rect">
            <a:avLst/>
          </a:prstGeom>
        </p:spPr>
      </p:pic>
      <p:pic>
        <p:nvPicPr>
          <p:cNvPr id="6" name="תמונה 5">
            <a:extLst>
              <a:ext uri="{FF2B5EF4-FFF2-40B4-BE49-F238E27FC236}">
                <a16:creationId xmlns:a16="http://schemas.microsoft.com/office/drawing/2014/main" id="{7308FF29-2F5C-7C32-188C-0D40C6EC6F2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10720711" y="837402"/>
            <a:ext cx="1567799" cy="1567799"/>
          </a:xfrm>
          <a:prstGeom prst="rect">
            <a:avLst/>
          </a:prstGeom>
        </p:spPr>
      </p:pic>
      <p:pic>
        <p:nvPicPr>
          <p:cNvPr id="9" name="תמונה 8">
            <a:extLst>
              <a:ext uri="{FF2B5EF4-FFF2-40B4-BE49-F238E27FC236}">
                <a16:creationId xmlns:a16="http://schemas.microsoft.com/office/drawing/2014/main" id="{13961816-6C8B-969F-590C-AC94469EBD43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26752" t="37982" r="17606" b="15421"/>
          <a:stretch/>
        </p:blipFill>
        <p:spPr>
          <a:xfrm>
            <a:off x="262644" y="1903177"/>
            <a:ext cx="3084360" cy="1827277"/>
          </a:xfrm>
          <a:prstGeom prst="rect">
            <a:avLst/>
          </a:prstGeom>
        </p:spPr>
      </p:pic>
      <p:sp>
        <p:nvSpPr>
          <p:cNvPr id="10" name="סימן כפל 9">
            <a:extLst>
              <a:ext uri="{FF2B5EF4-FFF2-40B4-BE49-F238E27FC236}">
                <a16:creationId xmlns:a16="http://schemas.microsoft.com/office/drawing/2014/main" id="{C50F8C5A-CAE7-E081-2CB8-F7E141BAD9C9}"/>
              </a:ext>
            </a:extLst>
          </p:cNvPr>
          <p:cNvSpPr/>
          <p:nvPr/>
        </p:nvSpPr>
        <p:spPr>
          <a:xfrm>
            <a:off x="3582091" y="-460219"/>
            <a:ext cx="3466676" cy="3519208"/>
          </a:xfrm>
          <a:prstGeom prst="mathMultiply">
            <a:avLst>
              <a:gd name="adj1" fmla="val 14586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11" name="תמונה 10">
            <a:extLst>
              <a:ext uri="{FF2B5EF4-FFF2-40B4-BE49-F238E27FC236}">
                <a16:creationId xmlns:a16="http://schemas.microsoft.com/office/drawing/2014/main" id="{0A1E32CF-94DD-3AB4-12F8-298A2329340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7468" b="93506" l="8134" r="89713">
                        <a14:foregroundMark x1="34689" y1="89286" x2="46411" y2="90260"/>
                        <a14:foregroundMark x1="35167" y1="94805" x2="19617" y2="93831"/>
                        <a14:foregroundMark x1="19617" y1="93831" x2="12201" y2="75325"/>
                        <a14:foregroundMark x1="12201" y1="75325" x2="12440" y2="53896"/>
                        <a14:foregroundMark x1="12440" y1="53896" x2="25837" y2="17532"/>
                        <a14:foregroundMark x1="14593" y1="19805" x2="8612" y2="27597"/>
                        <a14:foregroundMark x1="33032" y1="8240" x2="37799" y2="8442"/>
                        <a14:foregroundMark x1="22488" y1="7792" x2="33016" y2="8239"/>
                        <a14:foregroundMark x1="47670" y1="15962" x2="51435" y2="18831"/>
                        <a14:foregroundMark x1="37799" y1="8442" x2="46083" y2="14754"/>
                        <a14:foregroundMark x1="67081" y1="21293" x2="67943" y2="21429"/>
                        <a14:foregroundMark x1="54355" y1="19290" x2="64812" y2="20936"/>
                        <a14:foregroundMark x1="51435" y1="18831" x2="53528" y2="19160"/>
                        <a14:foregroundMark x1="68550" y1="21406" x2="76555" y2="21104"/>
                        <a14:foregroundMark x1="67943" y1="21429" x2="68473" y2="21409"/>
                        <a14:foregroundMark x1="32578" y1="40909" x2="32738" y2="39989"/>
                        <a14:foregroundMark x1="32549" y1="41077" x2="32578" y2="40909"/>
                        <a14:foregroundMark x1="31847" y1="45130" x2="31958" y2="44490"/>
                        <a14:foregroundMark x1="31340" y1="48052" x2="31847" y2="45130"/>
                        <a14:foregroundMark x1="42712" y1="33604" x2="47368" y2="38312"/>
                        <a14:foregroundMark x1="63638" y1="34740" x2="79904" y2="31169"/>
                        <a14:foregroundMark x1="62158" y1="35065" x2="63638" y2="34740"/>
                        <a14:foregroundMark x1="60576" y1="35412" x2="62158" y2="35065"/>
                        <a14:foregroundMark x1="54765" y1="36688" x2="56295" y2="36352"/>
                        <a14:foregroundMark x1="47368" y1="38312" x2="54765" y2="36688"/>
                        <a14:foregroundMark x1="65503" y1="22658" x2="65072" y2="22403"/>
                        <a14:foregroundMark x1="79904" y1="31169" x2="65714" y2="22782"/>
                        <a14:foregroundMark x1="54463" y1="22403" x2="48804" y2="22403"/>
                        <a14:foregroundMark x1="64244" y1="22403" x2="55253" y2="22403"/>
                        <a14:foregroundMark x1="65072" y1="22403" x2="64709" y2="22403"/>
                        <a14:foregroundMark x1="44917" y1="17240" x2="37560" y2="7468"/>
                        <a14:foregroundMark x1="48804" y1="22403" x2="46244" y2="19002"/>
                        <a14:foregroundMark x1="34303" y1="13165" x2="26794" y2="26299"/>
                        <a14:foregroundMark x1="37560" y1="7468" x2="34314" y2="13146"/>
                        <a14:foregroundMark x1="26794" y1="26299" x2="30861" y2="36364"/>
                        <a14:foregroundMark x1="72294" y1="16284" x2="76077" y2="17857"/>
                        <a14:foregroundMark x1="67240" y1="14182" x2="67249" y2="14186"/>
                        <a14:foregroundMark x1="66657" y1="13939" x2="66743" y2="13975"/>
                        <a14:foregroundMark x1="61244" y1="11688" x2="66538" y2="13890"/>
                        <a14:foregroundMark x1="76077" y1="17857" x2="86364" y2="33117"/>
                        <a14:foregroundMark x1="86364" y1="33117" x2="72967" y2="24026"/>
                        <a14:foregroundMark x1="76723" y1="43182" x2="80861" y2="64286"/>
                        <a14:foregroundMark x1="72967" y1="24026" x2="76277" y2="40909"/>
                        <a14:foregroundMark x1="80861" y1="64286" x2="72967" y2="82468"/>
                        <a14:foregroundMark x1="72967" y1="82468" x2="42105" y2="93506"/>
                        <a14:foregroundMark x1="42105" y1="93506" x2="29426" y2="74026"/>
                        <a14:foregroundMark x1="29426" y1="74026" x2="27990" y2="53571"/>
                        <a14:foregroundMark x1="40869" y1="52079" x2="47608" y2="51299"/>
                        <a14:foregroundMark x1="27990" y1="53571" x2="36039" y2="52639"/>
                        <a14:foregroundMark x1="47608" y1="51299" x2="62919" y2="51299"/>
                        <a14:foregroundMark x1="63935" y1="34740" x2="64593" y2="24026"/>
                        <a14:foregroundMark x1="63915" y1="35065" x2="63935" y2="34740"/>
                        <a14:foregroundMark x1="63895" y1="35390" x2="63915" y2="35065"/>
                        <a14:foregroundMark x1="63666" y1="39124" x2="63895" y2="35390"/>
                        <a14:foregroundMark x1="63258" y1="45779" x2="63601" y2="40190"/>
                        <a14:foregroundMark x1="63119" y1="48052" x2="63258" y2="45779"/>
                        <a14:foregroundMark x1="62999" y1="50000" x2="63119" y2="48052"/>
                        <a14:foregroundMark x1="62919" y1="51299" x2="62999" y2="50000"/>
                        <a14:backgroundMark x1="34211" y1="44481" x2="37321" y2="24351"/>
                        <a14:backgroundMark x1="37321" y1="24351" x2="38038" y2="46429"/>
                        <a14:backgroundMark x1="38038" y1="46429" x2="33254" y2="47078"/>
                        <a14:backgroundMark x1="33254" y1="39935" x2="33254" y2="39935"/>
                        <a14:backgroundMark x1="32536" y1="40909" x2="32536" y2="40909"/>
                        <a14:backgroundMark x1="32536" y1="39935" x2="32536" y2="39935"/>
                        <a14:backgroundMark x1="32297" y1="45130" x2="32297" y2="45130"/>
                        <a14:backgroundMark x1="60287" y1="35065" x2="60287" y2="35065"/>
                        <a14:backgroundMark x1="60287" y1="35065" x2="57656" y2="37987"/>
                        <a14:backgroundMark x1="60048" y1="35390" x2="60526" y2="35390"/>
                        <a14:backgroundMark x1="61722" y1="35390" x2="61722" y2="35390"/>
                        <a14:backgroundMark x1="63158" y1="50000" x2="63158" y2="50000"/>
                        <a14:backgroundMark x1="63158" y1="48052" x2="63158" y2="48052"/>
                        <a14:backgroundMark x1="63158" y1="45779" x2="63158" y2="45779"/>
                        <a14:backgroundMark x1="61962" y1="34740" x2="61962" y2="34740"/>
                        <a14:backgroundMark x1="55981" y1="36688" x2="55981" y2="36688"/>
                        <a14:backgroundMark x1="67225" y1="16558" x2="66746" y2="14286"/>
                        <a14:backgroundMark x1="66507" y1="17208" x2="66746" y2="13961"/>
                        <a14:backgroundMark x1="54785" y1="20779" x2="52871" y2="16883"/>
                        <a14:backgroundMark x1="45694" y1="15584" x2="47847" y2="15584"/>
                        <a14:backgroundMark x1="33493" y1="10065" x2="33254" y2="9091"/>
                        <a14:backgroundMark x1="66986" y1="17532" x2="67225" y2="14286"/>
                        <a14:backgroundMark x1="66507" y1="16558" x2="73445" y2="13312"/>
                        <a14:backgroundMark x1="82297" y1="44805" x2="82057" y2="44156"/>
                        <a14:backgroundMark x1="80622" y1="40909" x2="80622" y2="4318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822102" y="2690216"/>
            <a:ext cx="2059531" cy="1517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2446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F3711D47-794D-41C2-3419-13B59DFD9C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he-IL" sz="3600" b="1" dirty="0">
                <a:solidFill>
                  <a:srgbClr val="000000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rPr>
              <a:t>המערכה השלישית:</a:t>
            </a:r>
            <a:endParaRPr lang="he-IL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DB8E8F5B-A0C1-7859-54DF-778A5705F6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50424" y="2133600"/>
            <a:ext cx="4754188" cy="4724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e-IL" sz="2400" b="1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David" panose="020E0502060401010101" pitchFamily="34" charset="-79"/>
              </a:rPr>
              <a:t>ל</a:t>
            </a:r>
            <a:r>
              <a:rPr lang="he-IL" sz="24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David" panose="020E0502060401010101" pitchFamily="34" charset="-79"/>
              </a:rPr>
              <a:t> </a:t>
            </a:r>
            <a:r>
              <a:rPr lang="he-IL" sz="2400" b="1" dirty="0">
                <a:solidFill>
                  <a:srgbClr val="FF0000"/>
                </a:solidFill>
                <a:effectLst/>
                <a:ea typeface="Times New Roman" panose="02020603050405020304" pitchFamily="18" charset="0"/>
                <a:cs typeface="David" panose="020E0502060401010101" pitchFamily="34" charset="-79"/>
              </a:rPr>
              <a:t>וַיַּעֲלוּ בְנֵי-יִשְׂרָאֵל </a:t>
            </a:r>
            <a:r>
              <a:rPr lang="he-IL" sz="24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David" panose="020E0502060401010101" pitchFamily="34" charset="-79"/>
              </a:rPr>
              <a:t>אֶל-בְּנֵי בִנְיָמִן, בַּיּוֹם הַשְּׁלִישִׁי; וַיַּעַרְכוּ אֶל-הַגִּבְעָה, </a:t>
            </a:r>
            <a:r>
              <a:rPr lang="he-IL" sz="2400" b="1" dirty="0">
                <a:solidFill>
                  <a:srgbClr val="FF0000"/>
                </a:solidFill>
                <a:effectLst/>
                <a:ea typeface="Times New Roman" panose="02020603050405020304" pitchFamily="18" charset="0"/>
                <a:cs typeface="David" panose="020E0502060401010101" pitchFamily="34" charset="-79"/>
              </a:rPr>
              <a:t>כְּפַעַם בְּפָעַם</a:t>
            </a:r>
            <a:r>
              <a:rPr lang="en-US" sz="2400" dirty="0">
                <a:solidFill>
                  <a:srgbClr val="000000"/>
                </a:solidFill>
                <a:effectLst/>
                <a:latin typeface="David" panose="020E0502060401010101" pitchFamily="34" charset="-79"/>
                <a:ea typeface="Times New Roman" panose="02020603050405020304" pitchFamily="18" charset="0"/>
              </a:rPr>
              <a:t>. 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000000"/>
                </a:solidFill>
                <a:effectLst/>
                <a:latin typeface="David" panose="020E0502060401010101" pitchFamily="34" charset="-79"/>
                <a:ea typeface="Times New Roman" panose="02020603050405020304" pitchFamily="18" charset="0"/>
              </a:rPr>
              <a:t> </a:t>
            </a:r>
            <a:r>
              <a:rPr lang="he-IL" sz="2400" b="1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David" panose="020E0502060401010101" pitchFamily="34" charset="-79"/>
              </a:rPr>
              <a:t>לא</a:t>
            </a:r>
            <a:r>
              <a:rPr lang="he-IL" sz="24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David" panose="020E0502060401010101" pitchFamily="34" charset="-79"/>
              </a:rPr>
              <a:t> וַיֵּצְאוּ בְנֵי-בִנְיָמִן לִקְרַאת הָעָם, </a:t>
            </a:r>
            <a:r>
              <a:rPr lang="he-IL" sz="2400" b="1" dirty="0" err="1">
                <a:solidFill>
                  <a:srgbClr val="FF0000"/>
                </a:solidFill>
                <a:cs typeface="David" panose="020E0502060401010101" pitchFamily="34" charset="-79"/>
              </a:rPr>
              <a:t>הָנְתְּקו</a:t>
            </a:r>
            <a:r>
              <a:rPr lang="he-IL" sz="2400" b="1" dirty="0">
                <a:solidFill>
                  <a:srgbClr val="FF0000"/>
                </a:solidFill>
                <a:cs typeface="David" panose="020E0502060401010101" pitchFamily="34" charset="-79"/>
              </a:rPr>
              <a:t>ּ מִן-הָעִיר</a:t>
            </a:r>
            <a:r>
              <a:rPr lang="he-IL" sz="24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David" panose="020E0502060401010101" pitchFamily="34" charset="-79"/>
              </a:rPr>
              <a:t>; וַיָּחֵלּוּ לְהַכּוֹת מֵהָעָם חֲלָלִים כְּפַעַם בְּפַעַם, ... כִּשְׁלֹשִׁים אִישׁ, בְּיִשְׂרָאֵל</a:t>
            </a:r>
            <a:r>
              <a:rPr lang="en-US" sz="2400" dirty="0">
                <a:solidFill>
                  <a:srgbClr val="000000"/>
                </a:solidFill>
                <a:effectLst/>
                <a:latin typeface="David" panose="020E0502060401010101" pitchFamily="34" charset="-79"/>
                <a:ea typeface="Times New Roman" panose="02020603050405020304" pitchFamily="18" charset="0"/>
              </a:rPr>
              <a:t>. </a:t>
            </a:r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28421707-1979-F720-5D43-EC62AEA5F4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48952" y="986118"/>
            <a:ext cx="7199376" cy="4437888"/>
          </a:xfrm>
          <a:prstGeom prst="rect">
            <a:avLst/>
          </a:prstGeom>
        </p:spPr>
      </p:pic>
      <p:sp>
        <p:nvSpPr>
          <p:cNvPr id="6" name="טרפז 5">
            <a:extLst>
              <a:ext uri="{FF2B5EF4-FFF2-40B4-BE49-F238E27FC236}">
                <a16:creationId xmlns:a16="http://schemas.microsoft.com/office/drawing/2014/main" id="{E188EE22-2F2E-8797-7CB0-DA2C21AC392F}"/>
              </a:ext>
            </a:extLst>
          </p:cNvPr>
          <p:cNvSpPr/>
          <p:nvPr/>
        </p:nvSpPr>
        <p:spPr>
          <a:xfrm>
            <a:off x="2641873" y="2902503"/>
            <a:ext cx="508863" cy="762000"/>
          </a:xfrm>
          <a:prstGeom prst="trapezoid">
            <a:avLst/>
          </a:prstGeom>
          <a:solidFill>
            <a:srgbClr val="CFB664"/>
          </a:solidFill>
          <a:ln>
            <a:solidFill>
              <a:srgbClr val="CFB66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7" name="אליפסה 6">
            <a:extLst>
              <a:ext uri="{FF2B5EF4-FFF2-40B4-BE49-F238E27FC236}">
                <a16:creationId xmlns:a16="http://schemas.microsoft.com/office/drawing/2014/main" id="{F23A16C3-7CD7-53A6-6415-49B5B450E9CA}"/>
              </a:ext>
            </a:extLst>
          </p:cNvPr>
          <p:cNvSpPr/>
          <p:nvPr/>
        </p:nvSpPr>
        <p:spPr>
          <a:xfrm>
            <a:off x="2306057" y="2267008"/>
            <a:ext cx="508863" cy="1397495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8" name="אליפסה 7">
            <a:extLst>
              <a:ext uri="{FF2B5EF4-FFF2-40B4-BE49-F238E27FC236}">
                <a16:creationId xmlns:a16="http://schemas.microsoft.com/office/drawing/2014/main" id="{CB639648-D70D-8A82-353D-88DE80F58C4A}"/>
              </a:ext>
            </a:extLst>
          </p:cNvPr>
          <p:cNvSpPr/>
          <p:nvPr/>
        </p:nvSpPr>
        <p:spPr>
          <a:xfrm>
            <a:off x="2458457" y="3601748"/>
            <a:ext cx="539879" cy="788895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678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F3711D47-794D-41C2-3419-13B59DFD9C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he-IL" sz="3600" b="1" dirty="0">
                <a:solidFill>
                  <a:srgbClr val="000000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rPr>
              <a:t>המערכה השלישית:</a:t>
            </a:r>
            <a:endParaRPr lang="he-IL" dirty="0"/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A5B461E4-C717-FA27-8559-B4DC9678BF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96550" y="1165412"/>
            <a:ext cx="6908516" cy="4258594"/>
          </a:xfrm>
          <a:prstGeom prst="rect">
            <a:avLst/>
          </a:prstGeom>
        </p:spPr>
      </p:pic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DB8E8F5B-A0C1-7859-54DF-778A5705F6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15317" y="1509131"/>
            <a:ext cx="6036141" cy="4724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>
                <a:solidFill>
                  <a:srgbClr val="000000"/>
                </a:solidFill>
                <a:effectLst/>
                <a:latin typeface="David" panose="020E0502060401010101" pitchFamily="34" charset="-79"/>
                <a:ea typeface="Times New Roman" panose="02020603050405020304" pitchFamily="18" charset="0"/>
              </a:rPr>
              <a:t> </a:t>
            </a:r>
            <a:r>
              <a:rPr lang="he-IL" sz="2400" b="1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David" panose="020E0502060401010101" pitchFamily="34" charset="-79"/>
              </a:rPr>
              <a:t>לב</a:t>
            </a:r>
            <a:r>
              <a:rPr lang="he-IL" sz="24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David" panose="020E0502060401010101" pitchFamily="34" charset="-79"/>
              </a:rPr>
              <a:t> וַיֹּאמְרוּ בְּנֵי בִנְיָמִן: </a:t>
            </a:r>
            <a:r>
              <a:rPr lang="he-IL" sz="2400" b="1" dirty="0">
                <a:solidFill>
                  <a:srgbClr val="FF0000"/>
                </a:solidFill>
                <a:cs typeface="David" panose="020E0502060401010101" pitchFamily="34" charset="-79"/>
              </a:rPr>
              <a:t>נִגָּפִים הֵם לְפָנֵינוּ כְּבָרִאשֹׁנָה</a:t>
            </a:r>
            <a:r>
              <a:rPr lang="he-IL" sz="24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David" panose="020E0502060401010101" pitchFamily="34" charset="-79"/>
              </a:rPr>
              <a:t>; וּבְנֵי יִשְׂרָאֵל אָמְרוּ: </a:t>
            </a:r>
            <a:r>
              <a:rPr lang="he-IL" sz="2400" b="1" dirty="0">
                <a:solidFill>
                  <a:srgbClr val="FF0000"/>
                </a:solidFill>
                <a:cs typeface="David" panose="020E0502060401010101" pitchFamily="34" charset="-79"/>
              </a:rPr>
              <a:t>נָנוּסָה </a:t>
            </a:r>
            <a:r>
              <a:rPr lang="he-IL" sz="2400" b="1" dirty="0" err="1">
                <a:solidFill>
                  <a:srgbClr val="FF0000"/>
                </a:solidFill>
                <a:cs typeface="David" panose="020E0502060401010101" pitchFamily="34" charset="-79"/>
              </a:rPr>
              <a:t>וּנְתַקְּנוּהו</a:t>
            </a:r>
            <a:r>
              <a:rPr lang="he-IL" sz="2400" b="1" dirty="0">
                <a:solidFill>
                  <a:srgbClr val="FF0000"/>
                </a:solidFill>
                <a:cs typeface="David" panose="020E0502060401010101" pitchFamily="34" charset="-79"/>
              </a:rPr>
              <a:t>ּ</a:t>
            </a:r>
            <a:r>
              <a:rPr lang="he-IL" sz="24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David" panose="020E0502060401010101" pitchFamily="34" charset="-79"/>
              </a:rPr>
              <a:t>, מִן-הָעִיר, </a:t>
            </a:r>
            <a:r>
              <a:rPr lang="he-IL" sz="240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David" panose="020E0502060401010101" pitchFamily="34" charset="-79"/>
              </a:rPr>
              <a:t>אֶל-הַמְסִלּוֹת</a:t>
            </a:r>
            <a:r>
              <a:rPr lang="en-US" sz="2400" dirty="0">
                <a:solidFill>
                  <a:srgbClr val="000000"/>
                </a:solidFill>
                <a:effectLst/>
                <a:latin typeface="David" panose="020E0502060401010101" pitchFamily="34" charset="-79"/>
                <a:ea typeface="Times New Roman" panose="02020603050405020304" pitchFamily="18" charset="0"/>
              </a:rPr>
              <a:t>.  </a:t>
            </a:r>
            <a:endParaRPr lang="he-IL" sz="2400" dirty="0">
              <a:solidFill>
                <a:srgbClr val="000000"/>
              </a:solidFill>
              <a:effectLst/>
              <a:latin typeface="David" panose="020E0502060401010101" pitchFamily="34" charset="-79"/>
              <a:ea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he-IL" sz="2400" b="1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David" panose="020E0502060401010101" pitchFamily="34" charset="-79"/>
              </a:rPr>
              <a:t>לג</a:t>
            </a:r>
            <a:r>
              <a:rPr lang="he-IL" sz="24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David" panose="020E0502060401010101" pitchFamily="34" charset="-79"/>
              </a:rPr>
              <a:t> וְכֹל אִישׁ יִשְׂרָאֵל, קָמוּ מִמְּקוֹמוֹ, וַיַּעַרְכוּ, בְּבַעַל תָּמָר; </a:t>
            </a:r>
            <a:r>
              <a:rPr lang="he-IL" sz="2400" b="1" dirty="0">
                <a:solidFill>
                  <a:srgbClr val="FF0000"/>
                </a:solidFill>
                <a:cs typeface="David" panose="020E0502060401010101" pitchFamily="34" charset="-79"/>
              </a:rPr>
              <a:t>וְאֹרֵב יִשְׂרָאֵל מֵגִיחַ מִמְּקֹמוֹ</a:t>
            </a:r>
            <a:r>
              <a:rPr lang="he-IL" sz="24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David" panose="020E0502060401010101" pitchFamily="34" charset="-79"/>
              </a:rPr>
              <a:t>, מִמַּעֲרֵה גָבַע</a:t>
            </a:r>
            <a:r>
              <a:rPr lang="en-US" sz="2400" dirty="0">
                <a:solidFill>
                  <a:srgbClr val="000000"/>
                </a:solidFill>
                <a:effectLst/>
                <a:latin typeface="David" panose="020E0502060401010101" pitchFamily="34" charset="-79"/>
                <a:ea typeface="Times New Roman" panose="02020603050405020304" pitchFamily="18" charset="0"/>
              </a:rPr>
              <a:t>.  </a:t>
            </a:r>
            <a:endParaRPr lang="he-IL" sz="2400" dirty="0">
              <a:solidFill>
                <a:srgbClr val="000000"/>
              </a:solidFill>
              <a:effectLst/>
              <a:latin typeface="David" panose="020E0502060401010101" pitchFamily="34" charset="-79"/>
              <a:ea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he-IL" sz="2400" b="1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David" panose="020E0502060401010101" pitchFamily="34" charset="-79"/>
              </a:rPr>
              <a:t>לד</a:t>
            </a:r>
            <a:r>
              <a:rPr lang="he-IL" sz="24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David" panose="020E0502060401010101" pitchFamily="34" charset="-79"/>
              </a:rPr>
              <a:t> וַיָּבֹאוּ מִנֶּגֶד לַגִּבְעָה עֲשֶׂרֶת אֲלָפִים אִישׁ בָּחוּר, מִכָּל-יִשְׂרָאֵל, וְהַמִּלְחָמָה, כָּבֵדָה; </a:t>
            </a:r>
            <a:r>
              <a:rPr lang="he-IL" sz="2400" b="1" dirty="0">
                <a:solidFill>
                  <a:srgbClr val="FF0000"/>
                </a:solidFill>
                <a:cs typeface="David" panose="020E0502060401010101" pitchFamily="34" charset="-79"/>
              </a:rPr>
              <a:t>וְהֵם לֹא יָדְעוּ, כִּי-נֹגַעַת עֲלֵיהֶם הָרָעָה</a:t>
            </a:r>
            <a:r>
              <a:rPr lang="he-IL" sz="24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David" panose="020E0502060401010101" pitchFamily="34" charset="-79"/>
              </a:rPr>
              <a:t>.  {פ}</a:t>
            </a:r>
            <a:br>
              <a:rPr lang="en-US" sz="1800" dirty="0">
                <a:solidFill>
                  <a:srgbClr val="000000"/>
                </a:solidFill>
                <a:effectLst/>
                <a:latin typeface="David" panose="020E0502060401010101" pitchFamily="34" charset="-79"/>
                <a:ea typeface="Times New Roman" panose="02020603050405020304" pitchFamily="18" charset="0"/>
              </a:rPr>
            </a:br>
            <a:endParaRPr lang="he-IL" dirty="0"/>
          </a:p>
        </p:txBody>
      </p:sp>
      <p:sp>
        <p:nvSpPr>
          <p:cNvPr id="5" name="אליפסה 4">
            <a:extLst>
              <a:ext uri="{FF2B5EF4-FFF2-40B4-BE49-F238E27FC236}">
                <a16:creationId xmlns:a16="http://schemas.microsoft.com/office/drawing/2014/main" id="{48C6C13C-B50D-FEB5-D3C7-08038A4B2242}"/>
              </a:ext>
            </a:extLst>
          </p:cNvPr>
          <p:cNvSpPr/>
          <p:nvPr/>
        </p:nvSpPr>
        <p:spPr>
          <a:xfrm>
            <a:off x="943419" y="3601748"/>
            <a:ext cx="1272987" cy="1050934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6" name="אליפסה 5">
            <a:extLst>
              <a:ext uri="{FF2B5EF4-FFF2-40B4-BE49-F238E27FC236}">
                <a16:creationId xmlns:a16="http://schemas.microsoft.com/office/drawing/2014/main" id="{7BFAC746-04C5-B9D8-10E4-8DB99654A8F7}"/>
              </a:ext>
            </a:extLst>
          </p:cNvPr>
          <p:cNvSpPr/>
          <p:nvPr/>
        </p:nvSpPr>
        <p:spPr>
          <a:xfrm>
            <a:off x="2960476" y="2696311"/>
            <a:ext cx="1272987" cy="1050934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219809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90D87A8A-2C04-DFB5-EBDD-A128DBB00C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he-IL" sz="3600" b="1" dirty="0">
                <a:solidFill>
                  <a:srgbClr val="000000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rPr>
              <a:t>המערכה השלישית:</a:t>
            </a:r>
            <a:endParaRPr lang="he-IL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583871C3-C5A2-B3FA-5F0A-E23DDB33F4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05599" y="2052917"/>
            <a:ext cx="5193459" cy="4724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e-IL" sz="2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David" panose="020E0502060401010101" pitchFamily="34" charset="-79"/>
              </a:rPr>
              <a:t>לה</a:t>
            </a:r>
            <a:r>
              <a:rPr lang="he-IL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David" panose="020E0502060401010101" pitchFamily="34" charset="-79"/>
              </a:rPr>
              <a:t> </a:t>
            </a:r>
            <a:r>
              <a:rPr lang="he-IL" sz="24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David" panose="020E0502060401010101" pitchFamily="34" charset="-79"/>
              </a:rPr>
              <a:t>וַיִּגֹּף</a:t>
            </a:r>
            <a:r>
              <a:rPr lang="he-IL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David" panose="020E0502060401010101" pitchFamily="34" charset="-79"/>
              </a:rPr>
              <a:t> ה' אֶת-בִּנְיָמִן, לִפְנֵי יִשְׂרָאֵל, </a:t>
            </a:r>
          </a:p>
          <a:p>
            <a:pPr marL="0" indent="0">
              <a:buNone/>
            </a:pPr>
            <a:r>
              <a:rPr lang="he-IL" sz="2400" b="1" dirty="0">
                <a:solidFill>
                  <a:srgbClr val="FF0000"/>
                </a:solidFill>
                <a:cs typeface="David" panose="020E0502060401010101" pitchFamily="34" charset="-79"/>
              </a:rPr>
              <a:t>עֶשְׂרִים וַחֲמִשָּׁה אֶלֶף וּמֵאָה </a:t>
            </a:r>
            <a:r>
              <a:rPr lang="he-IL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David" panose="020E0502060401010101" pitchFamily="34" charset="-79"/>
              </a:rPr>
              <a:t>אִישׁ: </a:t>
            </a:r>
            <a:endParaRPr lang="en-US" sz="2400" dirty="0">
              <a:solidFill>
                <a:srgbClr val="000000"/>
              </a:solidFill>
              <a:effectLst/>
              <a:latin typeface="David" panose="020E0502060401010101" pitchFamily="34" charset="-79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he-IL" sz="2400" b="1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David" panose="020E0502060401010101" pitchFamily="34" charset="-79"/>
              </a:rPr>
              <a:t>לז</a:t>
            </a:r>
            <a:r>
              <a:rPr lang="he-IL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David" panose="020E0502060401010101" pitchFamily="34" charset="-79"/>
              </a:rPr>
              <a:t> וְהָאֹרֵב הֵחִישׁוּ, וַיִּפְשְׁטוּ אֶל-הַגִּבְעָה; וַיִּמְשֹׁךְ, הָאֹרֵב, </a:t>
            </a:r>
            <a:r>
              <a:rPr lang="he-IL" sz="24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David" panose="020E0502060401010101" pitchFamily="34" charset="-79"/>
              </a:rPr>
              <a:t>וַיַּך</a:t>
            </a:r>
            <a:r>
              <a:rPr lang="he-IL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David" panose="020E0502060401010101" pitchFamily="34" charset="-79"/>
              </a:rPr>
              <a:t>ְ אֶת-כָּל-הָעִיר, לְפִי-חָרֶב</a:t>
            </a:r>
            <a:r>
              <a:rPr lang="en-US" sz="2400" dirty="0">
                <a:solidFill>
                  <a:srgbClr val="000000"/>
                </a:solidFill>
                <a:effectLst/>
                <a:latin typeface="David" panose="020E0502060401010101" pitchFamily="34" charset="-79"/>
                <a:ea typeface="Times New Roman" panose="02020603050405020304" pitchFamily="18" charset="0"/>
                <a:cs typeface="Arial" panose="020B0604020202020204" pitchFamily="34" charset="0"/>
              </a:rPr>
              <a:t>.  </a:t>
            </a:r>
            <a:endParaRPr lang="he-IL" sz="2400" dirty="0">
              <a:solidFill>
                <a:srgbClr val="000000"/>
              </a:solidFill>
              <a:effectLst/>
              <a:latin typeface="David" panose="020E0502060401010101" pitchFamily="34" charset="-79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2400" dirty="0">
                <a:solidFill>
                  <a:srgbClr val="000000"/>
                </a:solidFill>
                <a:effectLst/>
                <a:latin typeface="David" panose="020E0502060401010101" pitchFamily="34" charset="-79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r>
              <a:rPr lang="he-IL" sz="2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David" panose="020E0502060401010101" pitchFamily="34" charset="-79"/>
              </a:rPr>
              <a:t>מ</a:t>
            </a:r>
            <a:r>
              <a:rPr lang="he-IL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David" panose="020E0502060401010101" pitchFamily="34" charset="-79"/>
              </a:rPr>
              <a:t> </a:t>
            </a:r>
            <a:r>
              <a:rPr lang="he-IL" sz="24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David" panose="020E0502060401010101" pitchFamily="34" charset="-79"/>
              </a:rPr>
              <a:t>וְהַמַּשְׂאֵת</a:t>
            </a:r>
            <a:r>
              <a:rPr lang="he-IL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David" panose="020E0502060401010101" pitchFamily="34" charset="-79"/>
              </a:rPr>
              <a:t>, הֵחֵלָּה לַעֲלוֹת מִן-הָעִיר--עַמּוּד עָשָׁן; </a:t>
            </a:r>
          </a:p>
          <a:p>
            <a:pPr marL="0" indent="0">
              <a:buNone/>
            </a:pPr>
            <a:r>
              <a:rPr lang="he-IL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David" panose="020E0502060401010101" pitchFamily="34" charset="-79"/>
              </a:rPr>
              <a:t>וַיִּפֶן בִּנְיָמִן אַחֲרָיו, וְהִנֵּה עָלָה כְלִיל-הָעִיר </a:t>
            </a:r>
            <a:r>
              <a:rPr lang="he-IL" sz="24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David" panose="020E0502060401010101" pitchFamily="34" charset="-79"/>
              </a:rPr>
              <a:t>הַשָּׁמָיְמָה</a:t>
            </a:r>
            <a:r>
              <a:rPr lang="en-US" sz="2400" dirty="0">
                <a:solidFill>
                  <a:srgbClr val="000000"/>
                </a:solidFill>
                <a:effectLst/>
                <a:latin typeface="David" panose="020E0502060401010101" pitchFamily="34" charset="-79"/>
                <a:ea typeface="Times New Roman" panose="02020603050405020304" pitchFamily="18" charset="0"/>
                <a:cs typeface="Arial" panose="020B0604020202020204" pitchFamily="34" charset="0"/>
              </a:rPr>
              <a:t>.  </a:t>
            </a:r>
          </a:p>
          <a:p>
            <a:pPr marL="0" indent="0">
              <a:buNone/>
            </a:pPr>
            <a:r>
              <a:rPr lang="he-IL" sz="2400" b="1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David" panose="020E0502060401010101" pitchFamily="34" charset="-79"/>
              </a:rPr>
              <a:t>מא</a:t>
            </a:r>
            <a:r>
              <a:rPr lang="he-IL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David" panose="020E0502060401010101" pitchFamily="34" charset="-79"/>
              </a:rPr>
              <a:t> וְאִישׁ יִשְׂרָאֵל הָפַךְ, </a:t>
            </a:r>
            <a:r>
              <a:rPr lang="he-IL" sz="24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David" panose="020E0502060401010101" pitchFamily="34" charset="-79"/>
              </a:rPr>
              <a:t>וַיִּבָּהֵל</a:t>
            </a:r>
            <a:r>
              <a:rPr lang="he-IL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David" panose="020E0502060401010101" pitchFamily="34" charset="-79"/>
              </a:rPr>
              <a:t> אִישׁ בִּנְיָמִן:  כִּי רָאָה, כִּי-נָגְעָה עָלָיו הָרָעָה</a:t>
            </a:r>
            <a:r>
              <a:rPr lang="en-US" sz="2400" dirty="0">
                <a:solidFill>
                  <a:srgbClr val="000000"/>
                </a:solidFill>
                <a:effectLst/>
                <a:latin typeface="David" panose="020E0502060401010101" pitchFamily="34" charset="-79"/>
                <a:ea typeface="Times New Roman" panose="02020603050405020304" pitchFamily="18" charset="0"/>
                <a:cs typeface="Arial" panose="020B0604020202020204" pitchFamily="34" charset="0"/>
              </a:rPr>
              <a:t>.  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47462ED5-A2BF-C133-4B56-027EECC806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96550" y="1165412"/>
            <a:ext cx="6908516" cy="4258594"/>
          </a:xfrm>
          <a:prstGeom prst="rect">
            <a:avLst/>
          </a:prstGeom>
        </p:spPr>
      </p:pic>
      <p:pic>
        <p:nvPicPr>
          <p:cNvPr id="6" name="תמונה 5">
            <a:extLst>
              <a:ext uri="{FF2B5EF4-FFF2-40B4-BE49-F238E27FC236}">
                <a16:creationId xmlns:a16="http://schemas.microsoft.com/office/drawing/2014/main" id="{2F13B09D-CE99-D260-7DF9-87FD8B63B0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2669131" y="3533320"/>
            <a:ext cx="1140869" cy="881797"/>
          </a:xfrm>
          <a:prstGeom prst="rect">
            <a:avLst/>
          </a:prstGeom>
        </p:spPr>
      </p:pic>
      <p:pic>
        <p:nvPicPr>
          <p:cNvPr id="8" name="תמונה 7">
            <a:extLst>
              <a:ext uri="{FF2B5EF4-FFF2-40B4-BE49-F238E27FC236}">
                <a16:creationId xmlns:a16="http://schemas.microsoft.com/office/drawing/2014/main" id="{4D6D736A-B28A-F758-9B0E-E2C81E44277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4541017" y="4637644"/>
            <a:ext cx="2117766" cy="2220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0288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90D87A8A-2C04-DFB5-EBDD-A128DBB00C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he-IL" sz="3600" b="1" dirty="0">
                <a:solidFill>
                  <a:srgbClr val="000000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rPr>
              <a:t>המערכה השלישית:</a:t>
            </a:r>
            <a:endParaRPr lang="he-IL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583871C3-C5A2-B3FA-5F0A-E23DDB33F4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32212" y="2133600"/>
            <a:ext cx="9272400" cy="410029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e-IL" sz="2400" b="1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David" panose="020E0502060401010101" pitchFamily="34" charset="-79"/>
              </a:rPr>
              <a:t>מז</a:t>
            </a:r>
            <a:r>
              <a:rPr lang="he-IL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David" panose="020E0502060401010101" pitchFamily="34" charset="-79"/>
              </a:rPr>
              <a:t> וַיִּפְנוּ וַיָּנֻסוּ הַמִּדְבָּרָה, </a:t>
            </a:r>
          </a:p>
          <a:p>
            <a:pPr marL="0" indent="0">
              <a:buNone/>
            </a:pPr>
            <a:r>
              <a:rPr lang="he-IL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David" panose="020E0502060401010101" pitchFamily="34" charset="-79"/>
              </a:rPr>
              <a:t>אֶל-סֶלַע הָרִמּוֹן, שֵׁשׁ מֵאוֹת, אִישׁ; </a:t>
            </a:r>
          </a:p>
          <a:p>
            <a:pPr marL="0" indent="0">
              <a:buNone/>
            </a:pPr>
            <a:r>
              <a:rPr lang="he-IL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David" panose="020E0502060401010101" pitchFamily="34" charset="-79"/>
              </a:rPr>
              <a:t>וַיֵּשְׁבוּ בְּסֶלַע רִמּוֹן, אַרְבָּעָה חֳדָשִׁים</a:t>
            </a:r>
            <a:r>
              <a:rPr lang="en-US" sz="2400" dirty="0">
                <a:solidFill>
                  <a:srgbClr val="000000"/>
                </a:solidFill>
                <a:effectLst/>
                <a:latin typeface="David" panose="020E0502060401010101" pitchFamily="34" charset="-79"/>
                <a:ea typeface="Times New Roman" panose="02020603050405020304" pitchFamily="18" charset="0"/>
                <a:cs typeface="Arial" panose="020B0604020202020204" pitchFamily="34" charset="0"/>
              </a:rPr>
              <a:t>.  </a:t>
            </a:r>
            <a:endParaRPr lang="he-IL" sz="2400" dirty="0">
              <a:solidFill>
                <a:srgbClr val="000000"/>
              </a:solidFill>
              <a:effectLst/>
              <a:latin typeface="David" panose="020E0502060401010101" pitchFamily="34" charset="-79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he-IL" sz="2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David" panose="020E0502060401010101" pitchFamily="34" charset="-79"/>
              </a:rPr>
              <a:t>מח</a:t>
            </a:r>
            <a:r>
              <a:rPr lang="he-IL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David" panose="020E0502060401010101" pitchFamily="34" charset="-79"/>
              </a:rPr>
              <a:t> וְאִישׁ יִשְׂרָאֵל שָׁבוּ אֶל-בְּנֵי בִנְיָמִן, </a:t>
            </a:r>
          </a:p>
          <a:p>
            <a:pPr marL="0" indent="0">
              <a:buNone/>
            </a:pPr>
            <a:r>
              <a:rPr lang="he-IL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David" panose="020E0502060401010101" pitchFamily="34" charset="-79"/>
              </a:rPr>
              <a:t>וַיַּכּוּם לְפִי-חֶרֶב, מֵעִיר מְתֹם עַד-בְּהֵמָה, </a:t>
            </a:r>
          </a:p>
          <a:p>
            <a:pPr marL="0" indent="0">
              <a:buNone/>
            </a:pPr>
            <a:r>
              <a:rPr lang="he-IL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David" panose="020E0502060401010101" pitchFamily="34" charset="-79"/>
              </a:rPr>
              <a:t>עַד כָּל-הַנִּמְצָא; גַּם כָּל-הֶעָרִים הַנִּמְצָאוֹת, שִׁלְּחוּ בָאֵשׁ. 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8612C296-DCFB-B533-51B6-96EC1812A9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252" y="340919"/>
            <a:ext cx="6908516" cy="4258594"/>
          </a:xfrm>
          <a:prstGeom prst="rect">
            <a:avLst/>
          </a:prstGeom>
        </p:spPr>
      </p:pic>
      <p:sp>
        <p:nvSpPr>
          <p:cNvPr id="5" name="אליפסה 4">
            <a:extLst>
              <a:ext uri="{FF2B5EF4-FFF2-40B4-BE49-F238E27FC236}">
                <a16:creationId xmlns:a16="http://schemas.microsoft.com/office/drawing/2014/main" id="{642CAEE7-878D-A3F3-A5DF-66A8FEF2DCA2}"/>
              </a:ext>
            </a:extLst>
          </p:cNvPr>
          <p:cNvSpPr/>
          <p:nvPr/>
        </p:nvSpPr>
        <p:spPr>
          <a:xfrm>
            <a:off x="4636877" y="1737087"/>
            <a:ext cx="1272987" cy="1050934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6" name="תמונה 5">
            <a:extLst>
              <a:ext uri="{FF2B5EF4-FFF2-40B4-BE49-F238E27FC236}">
                <a16:creationId xmlns:a16="http://schemas.microsoft.com/office/drawing/2014/main" id="{6E014FDB-A88E-371E-539B-CF8A9D4B58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2864110" y="2717532"/>
            <a:ext cx="1140869" cy="881797"/>
          </a:xfrm>
          <a:prstGeom prst="rect">
            <a:avLst/>
          </a:prstGeom>
        </p:spPr>
      </p:pic>
      <p:pic>
        <p:nvPicPr>
          <p:cNvPr id="7" name="תמונה 6">
            <a:extLst>
              <a:ext uri="{FF2B5EF4-FFF2-40B4-BE49-F238E27FC236}">
                <a16:creationId xmlns:a16="http://schemas.microsoft.com/office/drawing/2014/main" id="{56D171D7-BE16-E5AD-6A2E-924AF59CE2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1853342" y="1776238"/>
            <a:ext cx="1140869" cy="881797"/>
          </a:xfrm>
          <a:prstGeom prst="rect">
            <a:avLst/>
          </a:prstGeom>
        </p:spPr>
      </p:pic>
      <p:pic>
        <p:nvPicPr>
          <p:cNvPr id="8" name="תמונה 7">
            <a:extLst>
              <a:ext uri="{FF2B5EF4-FFF2-40B4-BE49-F238E27FC236}">
                <a16:creationId xmlns:a16="http://schemas.microsoft.com/office/drawing/2014/main" id="{4F1118D6-1948-E125-F65F-6E36A4DA3C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3449061" y="1686590"/>
            <a:ext cx="1140869" cy="881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8796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אליפסה 3">
            <a:extLst>
              <a:ext uri="{FF2B5EF4-FFF2-40B4-BE49-F238E27FC236}">
                <a16:creationId xmlns:a16="http://schemas.microsoft.com/office/drawing/2014/main" id="{1CC7A25D-D14D-BB42-5234-A0EF7142B7ED}"/>
              </a:ext>
            </a:extLst>
          </p:cNvPr>
          <p:cNvSpPr/>
          <p:nvPr/>
        </p:nvSpPr>
        <p:spPr>
          <a:xfrm>
            <a:off x="10121152" y="3917578"/>
            <a:ext cx="180000" cy="180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5" name="אליפסה 4">
            <a:extLst>
              <a:ext uri="{FF2B5EF4-FFF2-40B4-BE49-F238E27FC236}">
                <a16:creationId xmlns:a16="http://schemas.microsoft.com/office/drawing/2014/main" id="{019532D2-1FF1-7195-E6BD-E36BB7191FC9}"/>
              </a:ext>
            </a:extLst>
          </p:cNvPr>
          <p:cNvSpPr/>
          <p:nvPr/>
        </p:nvSpPr>
        <p:spPr>
          <a:xfrm>
            <a:off x="3700798" y="2823882"/>
            <a:ext cx="2700000" cy="2700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6" name="כותרת 1">
            <a:extLst>
              <a:ext uri="{FF2B5EF4-FFF2-40B4-BE49-F238E27FC236}">
                <a16:creationId xmlns:a16="http://schemas.microsoft.com/office/drawing/2014/main" id="{99228192-8527-A20D-2E7E-35CB8F8B6F1A}"/>
              </a:ext>
            </a:extLst>
          </p:cNvPr>
          <p:cNvSpPr txBox="1">
            <a:spLocks/>
          </p:cNvSpPr>
          <p:nvPr/>
        </p:nvSpPr>
        <p:spPr>
          <a:xfrm>
            <a:off x="2386737" y="768442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1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rtl="1" eaLnBrk="1" hangingPunct="1">
              <a:defRPr>
                <a:solidFill>
                  <a:schemeClr val="tx2"/>
                </a:solidFill>
              </a:defRPr>
            </a:lvl2pPr>
            <a:lvl3pPr rtl="1" eaLnBrk="1" hangingPunct="1">
              <a:defRPr>
                <a:solidFill>
                  <a:schemeClr val="tx2"/>
                </a:solidFill>
              </a:defRPr>
            </a:lvl3pPr>
            <a:lvl4pPr rtl="1" eaLnBrk="1" hangingPunct="1">
              <a:defRPr>
                <a:solidFill>
                  <a:schemeClr val="tx2"/>
                </a:solidFill>
              </a:defRPr>
            </a:lvl4pPr>
            <a:lvl5pPr rtl="1" eaLnBrk="1" hangingPunct="1">
              <a:defRPr>
                <a:solidFill>
                  <a:schemeClr val="tx2"/>
                </a:solidFill>
              </a:defRPr>
            </a:lvl5pPr>
            <a:lvl6pPr rtl="1" eaLnBrk="1" hangingPunct="1">
              <a:defRPr>
                <a:solidFill>
                  <a:schemeClr val="tx2"/>
                </a:solidFill>
              </a:defRPr>
            </a:lvl6pPr>
            <a:lvl7pPr rtl="1" eaLnBrk="1" hangingPunct="1">
              <a:defRPr>
                <a:solidFill>
                  <a:schemeClr val="tx2"/>
                </a:solidFill>
              </a:defRPr>
            </a:lvl7pPr>
            <a:lvl8pPr rtl="1" eaLnBrk="1" hangingPunct="1">
              <a:defRPr>
                <a:solidFill>
                  <a:schemeClr val="tx2"/>
                </a:solidFill>
              </a:defRPr>
            </a:lvl8pPr>
            <a:lvl9pPr rtl="1" ea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he-IL" dirty="0">
                <a:latin typeface="David" panose="020E0502060401010101" pitchFamily="34" charset="-79"/>
                <a:cs typeface="David" panose="020E0502060401010101" pitchFamily="34" charset="-79"/>
              </a:rPr>
              <a:t>  צבא בנימין: 						צבא ישראל:</a:t>
            </a:r>
          </a:p>
        </p:txBody>
      </p:sp>
      <p:sp>
        <p:nvSpPr>
          <p:cNvPr id="7" name="כותרת 1">
            <a:extLst>
              <a:ext uri="{FF2B5EF4-FFF2-40B4-BE49-F238E27FC236}">
                <a16:creationId xmlns:a16="http://schemas.microsoft.com/office/drawing/2014/main" id="{638150B9-CD84-19A8-27C6-B3BCD8E50E09}"/>
              </a:ext>
            </a:extLst>
          </p:cNvPr>
          <p:cNvSpPr txBox="1">
            <a:spLocks/>
          </p:cNvSpPr>
          <p:nvPr/>
        </p:nvSpPr>
        <p:spPr>
          <a:xfrm>
            <a:off x="2592925" y="5681001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1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rtl="1" eaLnBrk="1" hangingPunct="1">
              <a:defRPr>
                <a:solidFill>
                  <a:schemeClr val="tx2"/>
                </a:solidFill>
              </a:defRPr>
            </a:lvl2pPr>
            <a:lvl3pPr rtl="1" eaLnBrk="1" hangingPunct="1">
              <a:defRPr>
                <a:solidFill>
                  <a:schemeClr val="tx2"/>
                </a:solidFill>
              </a:defRPr>
            </a:lvl3pPr>
            <a:lvl4pPr rtl="1" eaLnBrk="1" hangingPunct="1">
              <a:defRPr>
                <a:solidFill>
                  <a:schemeClr val="tx2"/>
                </a:solidFill>
              </a:defRPr>
            </a:lvl4pPr>
            <a:lvl5pPr rtl="1" eaLnBrk="1" hangingPunct="1">
              <a:defRPr>
                <a:solidFill>
                  <a:schemeClr val="tx2"/>
                </a:solidFill>
              </a:defRPr>
            </a:lvl5pPr>
            <a:lvl6pPr rtl="1" eaLnBrk="1" hangingPunct="1">
              <a:defRPr>
                <a:solidFill>
                  <a:schemeClr val="tx2"/>
                </a:solidFill>
              </a:defRPr>
            </a:lvl6pPr>
            <a:lvl7pPr rtl="1" eaLnBrk="1" hangingPunct="1">
              <a:defRPr>
                <a:solidFill>
                  <a:schemeClr val="tx2"/>
                </a:solidFill>
              </a:defRPr>
            </a:lvl7pPr>
            <a:lvl8pPr rtl="1" eaLnBrk="1" hangingPunct="1">
              <a:defRPr>
                <a:solidFill>
                  <a:schemeClr val="tx2"/>
                </a:solidFill>
              </a:defRPr>
            </a:lvl8pPr>
            <a:lvl9pPr rtl="1" ea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he-IL" sz="5400" dirty="0">
                <a:latin typeface="David" panose="020E0502060401010101" pitchFamily="34" charset="-79"/>
                <a:cs typeface="David" panose="020E0502060401010101" pitchFamily="34" charset="-79"/>
              </a:rPr>
              <a:t>  26,700 						      360,000</a:t>
            </a:r>
          </a:p>
        </p:txBody>
      </p:sp>
      <p:sp>
        <p:nvSpPr>
          <p:cNvPr id="2" name="חץ: שמאלה 1">
            <a:extLst>
              <a:ext uri="{FF2B5EF4-FFF2-40B4-BE49-F238E27FC236}">
                <a16:creationId xmlns:a16="http://schemas.microsoft.com/office/drawing/2014/main" id="{6D7B3C90-227D-185A-D330-AA9E7943BE5E}"/>
              </a:ext>
            </a:extLst>
          </p:cNvPr>
          <p:cNvSpPr/>
          <p:nvPr/>
        </p:nvSpPr>
        <p:spPr>
          <a:xfrm flipH="1">
            <a:off x="6584574" y="3586336"/>
            <a:ext cx="2819401" cy="88059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16" name="תמונה 15">
            <a:extLst>
              <a:ext uri="{FF2B5EF4-FFF2-40B4-BE49-F238E27FC236}">
                <a16:creationId xmlns:a16="http://schemas.microsoft.com/office/drawing/2014/main" id="{7C4696A0-D3A0-C71A-862D-36EEBD6195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47291" y="3409752"/>
            <a:ext cx="3093966" cy="2114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4605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225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1125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אליפסה 3">
            <a:extLst>
              <a:ext uri="{FF2B5EF4-FFF2-40B4-BE49-F238E27FC236}">
                <a16:creationId xmlns:a16="http://schemas.microsoft.com/office/drawing/2014/main" id="{1CC7A25D-D14D-BB42-5234-A0EF7142B7ED}"/>
              </a:ext>
            </a:extLst>
          </p:cNvPr>
          <p:cNvSpPr/>
          <p:nvPr/>
        </p:nvSpPr>
        <p:spPr>
          <a:xfrm>
            <a:off x="10121152" y="3917578"/>
            <a:ext cx="180000" cy="180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5" name="אליפסה 4">
            <a:extLst>
              <a:ext uri="{FF2B5EF4-FFF2-40B4-BE49-F238E27FC236}">
                <a16:creationId xmlns:a16="http://schemas.microsoft.com/office/drawing/2014/main" id="{019532D2-1FF1-7195-E6BD-E36BB7191FC9}"/>
              </a:ext>
            </a:extLst>
          </p:cNvPr>
          <p:cNvSpPr/>
          <p:nvPr/>
        </p:nvSpPr>
        <p:spPr>
          <a:xfrm>
            <a:off x="3700798" y="2823882"/>
            <a:ext cx="2700000" cy="2700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6" name="כותרת 1">
            <a:extLst>
              <a:ext uri="{FF2B5EF4-FFF2-40B4-BE49-F238E27FC236}">
                <a16:creationId xmlns:a16="http://schemas.microsoft.com/office/drawing/2014/main" id="{99228192-8527-A20D-2E7E-35CB8F8B6F1A}"/>
              </a:ext>
            </a:extLst>
          </p:cNvPr>
          <p:cNvSpPr txBox="1">
            <a:spLocks/>
          </p:cNvSpPr>
          <p:nvPr/>
        </p:nvSpPr>
        <p:spPr>
          <a:xfrm>
            <a:off x="2386737" y="768442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1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rtl="1" eaLnBrk="1" hangingPunct="1">
              <a:defRPr>
                <a:solidFill>
                  <a:schemeClr val="tx2"/>
                </a:solidFill>
              </a:defRPr>
            </a:lvl2pPr>
            <a:lvl3pPr rtl="1" eaLnBrk="1" hangingPunct="1">
              <a:defRPr>
                <a:solidFill>
                  <a:schemeClr val="tx2"/>
                </a:solidFill>
              </a:defRPr>
            </a:lvl3pPr>
            <a:lvl4pPr rtl="1" eaLnBrk="1" hangingPunct="1">
              <a:defRPr>
                <a:solidFill>
                  <a:schemeClr val="tx2"/>
                </a:solidFill>
              </a:defRPr>
            </a:lvl4pPr>
            <a:lvl5pPr rtl="1" eaLnBrk="1" hangingPunct="1">
              <a:defRPr>
                <a:solidFill>
                  <a:schemeClr val="tx2"/>
                </a:solidFill>
              </a:defRPr>
            </a:lvl5pPr>
            <a:lvl6pPr rtl="1" eaLnBrk="1" hangingPunct="1">
              <a:defRPr>
                <a:solidFill>
                  <a:schemeClr val="tx2"/>
                </a:solidFill>
              </a:defRPr>
            </a:lvl6pPr>
            <a:lvl7pPr rtl="1" eaLnBrk="1" hangingPunct="1">
              <a:defRPr>
                <a:solidFill>
                  <a:schemeClr val="tx2"/>
                </a:solidFill>
              </a:defRPr>
            </a:lvl7pPr>
            <a:lvl8pPr rtl="1" eaLnBrk="1" hangingPunct="1">
              <a:defRPr>
                <a:solidFill>
                  <a:schemeClr val="tx2"/>
                </a:solidFill>
              </a:defRPr>
            </a:lvl8pPr>
            <a:lvl9pPr rtl="1" ea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he-IL" dirty="0">
                <a:latin typeface="David" panose="020E0502060401010101" pitchFamily="34" charset="-79"/>
                <a:cs typeface="David" panose="020E0502060401010101" pitchFamily="34" charset="-79"/>
              </a:rPr>
              <a:t>  צבא בנימין: 						צבא ישראל:</a:t>
            </a:r>
          </a:p>
        </p:txBody>
      </p:sp>
      <p:sp>
        <p:nvSpPr>
          <p:cNvPr id="7" name="כותרת 1">
            <a:extLst>
              <a:ext uri="{FF2B5EF4-FFF2-40B4-BE49-F238E27FC236}">
                <a16:creationId xmlns:a16="http://schemas.microsoft.com/office/drawing/2014/main" id="{638150B9-CD84-19A8-27C6-B3BCD8E50E09}"/>
              </a:ext>
            </a:extLst>
          </p:cNvPr>
          <p:cNvSpPr txBox="1">
            <a:spLocks/>
          </p:cNvSpPr>
          <p:nvPr/>
        </p:nvSpPr>
        <p:spPr>
          <a:xfrm>
            <a:off x="2592925" y="5681001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85000" lnSpcReduction="10000"/>
          </a:bodyPr>
          <a:lstStyle>
            <a:lvl1pPr algn="l" defTabSz="457200" rtl="1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rtl="1" eaLnBrk="1" hangingPunct="1">
              <a:defRPr>
                <a:solidFill>
                  <a:schemeClr val="tx2"/>
                </a:solidFill>
              </a:defRPr>
            </a:lvl2pPr>
            <a:lvl3pPr rtl="1" eaLnBrk="1" hangingPunct="1">
              <a:defRPr>
                <a:solidFill>
                  <a:schemeClr val="tx2"/>
                </a:solidFill>
              </a:defRPr>
            </a:lvl3pPr>
            <a:lvl4pPr rtl="1" eaLnBrk="1" hangingPunct="1">
              <a:defRPr>
                <a:solidFill>
                  <a:schemeClr val="tx2"/>
                </a:solidFill>
              </a:defRPr>
            </a:lvl4pPr>
            <a:lvl5pPr rtl="1" eaLnBrk="1" hangingPunct="1">
              <a:defRPr>
                <a:solidFill>
                  <a:schemeClr val="tx2"/>
                </a:solidFill>
              </a:defRPr>
            </a:lvl5pPr>
            <a:lvl6pPr rtl="1" eaLnBrk="1" hangingPunct="1">
              <a:defRPr>
                <a:solidFill>
                  <a:schemeClr val="tx2"/>
                </a:solidFill>
              </a:defRPr>
            </a:lvl6pPr>
            <a:lvl7pPr rtl="1" eaLnBrk="1" hangingPunct="1">
              <a:defRPr>
                <a:solidFill>
                  <a:schemeClr val="tx2"/>
                </a:solidFill>
              </a:defRPr>
            </a:lvl7pPr>
            <a:lvl8pPr rtl="1" eaLnBrk="1" hangingPunct="1">
              <a:defRPr>
                <a:solidFill>
                  <a:schemeClr val="tx2"/>
                </a:solidFill>
              </a:defRPr>
            </a:lvl8pPr>
            <a:lvl9pPr rtl="1" ea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he-IL" sz="5400" dirty="0">
                <a:latin typeface="David" panose="020E0502060401010101" pitchFamily="34" charset="-79"/>
                <a:cs typeface="David" panose="020E0502060401010101" pitchFamily="34" charset="-79"/>
              </a:rPr>
              <a:t>  26,700-25,100 						      360,000</a:t>
            </a:r>
          </a:p>
        </p:txBody>
      </p:sp>
      <p:sp>
        <p:nvSpPr>
          <p:cNvPr id="2" name="חץ: שמאלה 1">
            <a:extLst>
              <a:ext uri="{FF2B5EF4-FFF2-40B4-BE49-F238E27FC236}">
                <a16:creationId xmlns:a16="http://schemas.microsoft.com/office/drawing/2014/main" id="{6D7B3C90-227D-185A-D330-AA9E7943BE5E}"/>
              </a:ext>
            </a:extLst>
          </p:cNvPr>
          <p:cNvSpPr/>
          <p:nvPr/>
        </p:nvSpPr>
        <p:spPr>
          <a:xfrm flipH="1">
            <a:off x="6584574" y="3586336"/>
            <a:ext cx="2819401" cy="88059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16" name="תמונה 15">
            <a:extLst>
              <a:ext uri="{FF2B5EF4-FFF2-40B4-BE49-F238E27FC236}">
                <a16:creationId xmlns:a16="http://schemas.microsoft.com/office/drawing/2014/main" id="{7C4696A0-D3A0-C71A-862D-36EEBD6195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47291" y="3409752"/>
            <a:ext cx="3093966" cy="2114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223624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28C097D-59FA-B4D4-1DB0-9CE981D22F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he-IL" b="1" dirty="0">
                <a:solidFill>
                  <a:srgbClr val="000000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rPr>
              <a:t>איך יתכן ששאלו בה' ופעמיים הפסידו?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13B5C6BD-77D6-E72B-A39B-EFE69A340F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sz="2400" dirty="0">
                <a:solidFill>
                  <a:srgbClr val="000000"/>
                </a:solidFill>
                <a:latin typeface="Calibri" panose="020F0502020204030204" pitchFamily="34" charset="0"/>
                <a:cs typeface="David" panose="020E0502060401010101" pitchFamily="34" charset="-79"/>
              </a:rPr>
              <a:t>רש"י ומצודות: "ועל דבר זה נענשו אנשי פילגש בגבעה, אמר להן הקב"ה: בכבודי לא מחיתם על כבודו של בשר ודם מחיתם"?! כלומר: על עבודה זרה, המשתקף מעשה פסל מיכה, לא סערה הארץ, אך על קלקול בין אדם לאדם -  נזעקו כל ישראל, ויש בכך זלזול בכבד שמים. ולכן שני הצדדים נענשו.</a:t>
            </a:r>
          </a:p>
          <a:p>
            <a:r>
              <a:rPr lang="he-IL" sz="2400" dirty="0">
                <a:solidFill>
                  <a:srgbClr val="000000"/>
                </a:solidFill>
                <a:latin typeface="Calibri" panose="020F0502020204030204" pitchFamily="34" charset="0"/>
                <a:cs typeface="David" panose="020E0502060401010101" pitchFamily="34" charset="-79"/>
              </a:rPr>
              <a:t>הרמב"ן: לא כל בני בנימין חטאו, רק חלק קטן שהיו ''בני </a:t>
            </a:r>
            <a:r>
              <a:rPr lang="he-IL" sz="2400" dirty="0" err="1">
                <a:solidFill>
                  <a:srgbClr val="000000"/>
                </a:solidFill>
                <a:latin typeface="Calibri" panose="020F0502020204030204" pitchFamily="34" charset="0"/>
                <a:cs typeface="David" panose="020E0502060401010101" pitchFamily="34" charset="-79"/>
              </a:rPr>
              <a:t>בליעל</a:t>
            </a:r>
            <a:r>
              <a:rPr lang="he-IL" sz="2400" dirty="0">
                <a:solidFill>
                  <a:srgbClr val="000000"/>
                </a:solidFill>
                <a:latin typeface="Calibri" panose="020F0502020204030204" pitchFamily="34" charset="0"/>
                <a:cs typeface="David" panose="020E0502060401010101" pitchFamily="34" charset="-79"/>
              </a:rPr>
              <a:t>'', ולא כולם </a:t>
            </a:r>
            <a:r>
              <a:rPr lang="he-IL" sz="2400" dirty="0" err="1">
                <a:solidFill>
                  <a:srgbClr val="000000"/>
                </a:solidFill>
                <a:latin typeface="Calibri" panose="020F0502020204030204" pitchFamily="34" charset="0"/>
                <a:cs typeface="David" panose="020E0502060401010101" pitchFamily="34" charset="-79"/>
              </a:rPr>
              <a:t>נתחייבו</a:t>
            </a:r>
            <a:r>
              <a:rPr lang="he-IL" sz="2400" dirty="0">
                <a:solidFill>
                  <a:srgbClr val="000000"/>
                </a:solidFill>
                <a:latin typeface="Calibri" panose="020F0502020204030204" pitchFamily="34" charset="0"/>
                <a:cs typeface="David" panose="020E0502060401010101" pitchFamily="34" charset="-79"/>
              </a:rPr>
              <a:t> מיתה ולכן </a:t>
            </a:r>
            <a:r>
              <a:rPr lang="he-IL" sz="2400" dirty="0" err="1">
                <a:solidFill>
                  <a:srgbClr val="000000"/>
                </a:solidFill>
                <a:latin typeface="Calibri" panose="020F0502020204030204" pitchFamily="34" charset="0"/>
                <a:cs typeface="David" panose="020E0502060401010101" pitchFamily="34" charset="-79"/>
              </a:rPr>
              <a:t>היתה</a:t>
            </a:r>
            <a:r>
              <a:rPr lang="he-IL" sz="2400" dirty="0">
                <a:solidFill>
                  <a:srgbClr val="000000"/>
                </a:solidFill>
                <a:latin typeface="Calibri" panose="020F0502020204030204" pitchFamily="34" charset="0"/>
                <a:cs typeface="David" panose="020E0502060401010101" pitchFamily="34" charset="-79"/>
              </a:rPr>
              <a:t> המלחמה שלא מן הדין. אך לאחר שלא הסכימו בני בנימין להעניש את החוטאים גם הם היו ראויים להיענש.</a:t>
            </a:r>
          </a:p>
        </p:txBody>
      </p:sp>
    </p:spTree>
    <p:extLst>
      <p:ext uri="{BB962C8B-B14F-4D97-AF65-F5344CB8AC3E}">
        <p14:creationId xmlns:p14="http://schemas.microsoft.com/office/powerpoint/2010/main" val="275007790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81B5272F-FA3E-5E5F-907D-A146D705C9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he-IL" sz="4800" b="1" dirty="0">
                <a:solidFill>
                  <a:srgbClr val="002060"/>
                </a:solidFill>
                <a:latin typeface="+mn-lt"/>
                <a:cs typeface="David" panose="020E0502060401010101" pitchFamily="34" charset="-79"/>
              </a:rPr>
              <a:t>לסיכום מלחמת האחים- </a:t>
            </a:r>
            <a:r>
              <a:rPr lang="he-IL" sz="4800" b="1" dirty="0" err="1">
                <a:solidFill>
                  <a:srgbClr val="002060"/>
                </a:solidFill>
                <a:latin typeface="+mn-lt"/>
                <a:cs typeface="David" panose="020E0502060401010101" pitchFamily="34" charset="-79"/>
              </a:rPr>
              <a:t>פלגש</a:t>
            </a:r>
            <a:r>
              <a:rPr lang="he-IL" sz="4800" b="1" dirty="0">
                <a:solidFill>
                  <a:srgbClr val="002060"/>
                </a:solidFill>
                <a:latin typeface="+mn-lt"/>
                <a:cs typeface="David" panose="020E0502060401010101" pitchFamily="34" charset="-79"/>
              </a:rPr>
              <a:t> בגבעה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901DAA0E-A826-8AA4-986F-284C0EBF5C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457200" indent="-457200">
              <a:buAutoNum type="arabicPeriod"/>
            </a:pPr>
            <a:r>
              <a:rPr lang="he-IL" sz="2400" dirty="0">
                <a:solidFill>
                  <a:srgbClr val="000000"/>
                </a:solidFill>
                <a:latin typeface="Calibri" panose="020F0502020204030204" pitchFamily="34" charset="0"/>
                <a:cs typeface="David" panose="020E0502060401010101" pitchFamily="34" charset="-79"/>
              </a:rPr>
              <a:t>כל השבטים נקהלים כדי לחשוב כיצד להגיב על מעשי אנשי גבעה.</a:t>
            </a:r>
          </a:p>
          <a:p>
            <a:pPr marL="457200" indent="-457200">
              <a:buAutoNum type="arabicPeriod"/>
            </a:pPr>
            <a:r>
              <a:rPr lang="he-IL" sz="2400" dirty="0">
                <a:solidFill>
                  <a:srgbClr val="000000"/>
                </a:solidFill>
                <a:latin typeface="Calibri" panose="020F0502020204030204" pitchFamily="34" charset="0"/>
                <a:cs typeface="David" panose="020E0502060401010101" pitchFamily="34" charset="-79"/>
              </a:rPr>
              <a:t>השבטים דורשים מבני בנימין להעניש את הפושעים. אך הם מסרבים.</a:t>
            </a:r>
          </a:p>
          <a:p>
            <a:pPr marL="457200" indent="-457200">
              <a:buAutoNum type="arabicPeriod"/>
            </a:pPr>
            <a:r>
              <a:rPr lang="he-IL" sz="2400" dirty="0">
                <a:solidFill>
                  <a:srgbClr val="000000"/>
                </a:solidFill>
                <a:latin typeface="Calibri" panose="020F0502020204030204" pitchFamily="34" charset="0"/>
                <a:cs typeface="David" panose="020E0502060401010101" pitchFamily="34" charset="-79"/>
              </a:rPr>
              <a:t>השבטים יוצאים אליהם למלחמה ומפסידים.</a:t>
            </a:r>
          </a:p>
          <a:p>
            <a:pPr marL="457200" indent="-457200">
              <a:buAutoNum type="arabicPeriod"/>
            </a:pPr>
            <a:r>
              <a:rPr lang="he-IL" sz="2400" dirty="0">
                <a:solidFill>
                  <a:srgbClr val="000000"/>
                </a:solidFill>
                <a:latin typeface="Calibri" panose="020F0502020204030204" pitchFamily="34" charset="0"/>
                <a:cs typeface="David" panose="020E0502060401010101" pitchFamily="34" charset="-79"/>
              </a:rPr>
              <a:t>השבטים שואלים בה', יוצאים למלחמה ושוב מפסידים.</a:t>
            </a:r>
          </a:p>
          <a:p>
            <a:pPr marL="457200" indent="-457200">
              <a:buAutoNum type="arabicPeriod"/>
            </a:pPr>
            <a:r>
              <a:rPr lang="he-IL" sz="2400" dirty="0">
                <a:solidFill>
                  <a:srgbClr val="000000"/>
                </a:solidFill>
                <a:latin typeface="Calibri" panose="020F0502020204030204" pitchFamily="34" charset="0"/>
                <a:cs typeface="David" panose="020E0502060401010101" pitchFamily="34" charset="-79"/>
              </a:rPr>
              <a:t>השבטים שבים בתשובה, צמים ומקריבים </a:t>
            </a:r>
            <a:r>
              <a:rPr lang="he-IL" sz="2400" dirty="0" err="1">
                <a:solidFill>
                  <a:srgbClr val="000000"/>
                </a:solidFill>
                <a:latin typeface="Calibri" panose="020F0502020204030204" pitchFamily="34" charset="0"/>
                <a:cs typeface="David" panose="020E0502060401010101" pitchFamily="34" charset="-79"/>
              </a:rPr>
              <a:t>קרבנות</a:t>
            </a:r>
            <a:r>
              <a:rPr lang="he-IL" sz="2400" dirty="0">
                <a:solidFill>
                  <a:srgbClr val="000000"/>
                </a:solidFill>
                <a:latin typeface="Calibri" panose="020F0502020204030204" pitchFamily="34" charset="0"/>
                <a:cs typeface="David" panose="020E0502060401010101" pitchFamily="34" charset="-79"/>
              </a:rPr>
              <a:t> והפעם נענים </a:t>
            </a:r>
            <a:r>
              <a:rPr lang="he-IL" sz="2400" dirty="0" err="1">
                <a:solidFill>
                  <a:srgbClr val="000000"/>
                </a:solidFill>
                <a:latin typeface="Calibri" panose="020F0502020204030204" pitchFamily="34" charset="0"/>
                <a:cs typeface="David" panose="020E0502060401010101" pitchFamily="34" charset="-79"/>
              </a:rPr>
              <a:t>בנצחון</a:t>
            </a:r>
            <a:r>
              <a:rPr lang="he-IL" sz="2400" dirty="0">
                <a:solidFill>
                  <a:srgbClr val="000000"/>
                </a:solidFill>
                <a:latin typeface="Calibri" panose="020F0502020204030204" pitchFamily="34" charset="0"/>
                <a:cs typeface="David" panose="020E0502060401010101" pitchFamily="34" charset="-79"/>
              </a:rPr>
              <a:t>.</a:t>
            </a:r>
          </a:p>
          <a:p>
            <a:pPr marL="457200" indent="-457200">
              <a:buAutoNum type="arabicPeriod"/>
            </a:pPr>
            <a:r>
              <a:rPr lang="he-IL" sz="2400" dirty="0">
                <a:solidFill>
                  <a:srgbClr val="000000"/>
                </a:solidFill>
                <a:latin typeface="Calibri" panose="020F0502020204030204" pitchFamily="34" charset="0"/>
                <a:cs typeface="David" panose="020E0502060401010101" pitchFamily="34" charset="-79"/>
              </a:rPr>
              <a:t>השבטים שמים מארב לבני בנימין שבטוחים ששוב ינצחו.</a:t>
            </a:r>
          </a:p>
          <a:p>
            <a:pPr marL="457200" indent="-457200">
              <a:buAutoNum type="arabicPeriod"/>
            </a:pPr>
            <a:r>
              <a:rPr lang="he-IL" sz="2400" dirty="0">
                <a:solidFill>
                  <a:srgbClr val="000000"/>
                </a:solidFill>
                <a:latin typeface="Calibri" panose="020F0502020204030204" pitchFamily="34" charset="0"/>
                <a:cs typeface="David" panose="020E0502060401010101" pitchFamily="34" charset="-79"/>
              </a:rPr>
              <a:t>בני בנימין יוצאים מהעיר, </a:t>
            </a:r>
            <a:b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  <a:cs typeface="David" panose="020E0502060401010101" pitchFamily="34" charset="-79"/>
              </a:rPr>
            </a:br>
            <a:r>
              <a:rPr lang="he-IL" sz="2400" dirty="0">
                <a:solidFill>
                  <a:srgbClr val="000000"/>
                </a:solidFill>
                <a:latin typeface="Calibri" panose="020F0502020204030204" pitchFamily="34" charset="0"/>
                <a:cs typeface="David" panose="020E0502060401010101" pitchFamily="34" charset="-79"/>
              </a:rPr>
              <a:t>אנשי המארב שורפים אותה ובני בנימין מפסידים במלחמה.</a:t>
            </a:r>
          </a:p>
          <a:p>
            <a:pPr marL="457200" indent="-457200">
              <a:buAutoNum type="arabicPeriod"/>
            </a:pPr>
            <a:r>
              <a:rPr lang="he-IL" sz="2400" dirty="0">
                <a:solidFill>
                  <a:srgbClr val="000000"/>
                </a:solidFill>
                <a:latin typeface="Calibri" panose="020F0502020204030204" pitchFamily="34" charset="0"/>
                <a:cs typeface="David" panose="020E0502060401010101" pitchFamily="34" charset="-79"/>
              </a:rPr>
              <a:t>600 איש מבני בנימין נותרים בסלע הרימון.</a:t>
            </a:r>
          </a:p>
          <a:p>
            <a:pPr marL="457200" indent="-457200">
              <a:buAutoNum type="arabicPeriod"/>
            </a:pPr>
            <a:endParaRPr lang="he-IL" sz="2400" dirty="0">
              <a:solidFill>
                <a:srgbClr val="000000"/>
              </a:solidFill>
              <a:latin typeface="Calibri" panose="020F0502020204030204" pitchFamily="34" charset="0"/>
              <a:cs typeface="David" panose="020E0502060401010101" pitchFamily="34" charset="-79"/>
            </a:endParaRPr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1D8288DA-8CE3-560C-36FE-DE056A5E96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83973"/>
            <a:ext cx="1818471" cy="2145027"/>
          </a:xfrm>
          <a:prstGeom prst="rect">
            <a:avLst/>
          </a:prstGeom>
        </p:spPr>
      </p:pic>
      <p:pic>
        <p:nvPicPr>
          <p:cNvPr id="6" name="תמונה 5">
            <a:extLst>
              <a:ext uri="{FF2B5EF4-FFF2-40B4-BE49-F238E27FC236}">
                <a16:creationId xmlns:a16="http://schemas.microsoft.com/office/drawing/2014/main" id="{FE3E0419-6369-2672-A73C-9F888CEA1F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5236" y="1716040"/>
            <a:ext cx="1794069" cy="1280891"/>
          </a:xfrm>
          <a:prstGeom prst="rect">
            <a:avLst/>
          </a:prstGeom>
        </p:spPr>
      </p:pic>
      <p:pic>
        <p:nvPicPr>
          <p:cNvPr id="7" name="תמונה 6">
            <a:extLst>
              <a:ext uri="{FF2B5EF4-FFF2-40B4-BE49-F238E27FC236}">
                <a16:creationId xmlns:a16="http://schemas.microsoft.com/office/drawing/2014/main" id="{619089DF-4929-0DA9-CE24-FD495FFF8B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62649" y="2625600"/>
            <a:ext cx="820632" cy="1325862"/>
          </a:xfrm>
          <a:prstGeom prst="rect">
            <a:avLst/>
          </a:prstGeom>
        </p:spPr>
      </p:pic>
      <p:pic>
        <p:nvPicPr>
          <p:cNvPr id="8" name="תמונה 7">
            <a:extLst>
              <a:ext uri="{FF2B5EF4-FFF2-40B4-BE49-F238E27FC236}">
                <a16:creationId xmlns:a16="http://schemas.microsoft.com/office/drawing/2014/main" id="{28C652E3-929D-42ED-C1BD-DD7451E0701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588" y="3313405"/>
            <a:ext cx="2093253" cy="1963865"/>
          </a:xfrm>
          <a:prstGeom prst="rect">
            <a:avLst/>
          </a:prstGeom>
        </p:spPr>
      </p:pic>
      <p:pic>
        <p:nvPicPr>
          <p:cNvPr id="9" name="תמונה 8">
            <a:extLst>
              <a:ext uri="{FF2B5EF4-FFF2-40B4-BE49-F238E27FC236}">
                <a16:creationId xmlns:a16="http://schemas.microsoft.com/office/drawing/2014/main" id="{CFAEE74C-6594-4AAB-4FF3-01B15F414194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6752" t="37982" r="17606" b="15421"/>
          <a:stretch/>
        </p:blipFill>
        <p:spPr>
          <a:xfrm>
            <a:off x="2203841" y="4180062"/>
            <a:ext cx="1792592" cy="1061991"/>
          </a:xfrm>
          <a:prstGeom prst="rect">
            <a:avLst/>
          </a:prstGeom>
        </p:spPr>
      </p:pic>
      <p:pic>
        <p:nvPicPr>
          <p:cNvPr id="10" name="תמונה 9">
            <a:extLst>
              <a:ext uri="{FF2B5EF4-FFF2-40B4-BE49-F238E27FC236}">
                <a16:creationId xmlns:a16="http://schemas.microsoft.com/office/drawing/2014/main" id="{142AACE4-D35C-5405-DF6D-8F2CD0C6018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272" y="5273953"/>
            <a:ext cx="3422397" cy="2109657"/>
          </a:xfrm>
          <a:prstGeom prst="rect">
            <a:avLst/>
          </a:prstGeom>
        </p:spPr>
      </p:pic>
      <p:pic>
        <p:nvPicPr>
          <p:cNvPr id="11" name="תמונה 10">
            <a:extLst>
              <a:ext uri="{FF2B5EF4-FFF2-40B4-BE49-F238E27FC236}">
                <a16:creationId xmlns:a16="http://schemas.microsoft.com/office/drawing/2014/main" id="{2BD6CEE7-BA09-25E0-5B1D-D898E9EBDD4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837473B0-CC2E-450A-ABE3-18F120FF3D39}">
                <a1611:picAttrSrcUrl xmlns:a1611="http://schemas.microsoft.com/office/drawing/2016/11/main" r:id="rId9"/>
              </a:ext>
            </a:extLst>
          </a:blip>
          <a:stretch>
            <a:fillRect/>
          </a:stretch>
        </p:blipFill>
        <p:spPr>
          <a:xfrm>
            <a:off x="1169839" y="6019502"/>
            <a:ext cx="1140869" cy="881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4299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עשן מתפתל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32890</TotalTime>
  <Words>1262</Words>
  <Application>Microsoft Office PowerPoint</Application>
  <PresentationFormat>מסך רחב</PresentationFormat>
  <Paragraphs>127</Paragraphs>
  <Slides>26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6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26</vt:i4>
      </vt:variant>
    </vt:vector>
  </HeadingPairs>
  <TitlesOfParts>
    <vt:vector size="33" baseType="lpstr">
      <vt:lpstr>Aharoni</vt:lpstr>
      <vt:lpstr>Arial</vt:lpstr>
      <vt:lpstr>Calibri</vt:lpstr>
      <vt:lpstr>Century Gothic</vt:lpstr>
      <vt:lpstr>David</vt:lpstr>
      <vt:lpstr>Wingdings 3</vt:lpstr>
      <vt:lpstr>עשן מתפתל</vt:lpstr>
      <vt:lpstr>פילגש בגבעה מלחמת השבטים  שופטים פרק כ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לפני שנלחמים- מדברים:</vt:lpstr>
      <vt:lpstr>  צבא בנימין:       צבא ישראל:</vt:lpstr>
      <vt:lpstr>מצגת של PowerPoint‏</vt:lpstr>
      <vt:lpstr>האם מותר לצאת למלחמה מול אנשים מעם ישראל ?</vt:lpstr>
      <vt:lpstr>המערכה הראשונה:</vt:lpstr>
      <vt:lpstr>מצגת של PowerPoint‏</vt:lpstr>
      <vt:lpstr>המערכה השניה:</vt:lpstr>
      <vt:lpstr>מצגת של PowerPoint‏</vt:lpstr>
      <vt:lpstr>מצגת של PowerPoint‏</vt:lpstr>
      <vt:lpstr>מצגת של PowerPoint‏</vt:lpstr>
      <vt:lpstr>ההכנות למערכה השלישית:</vt:lpstr>
      <vt:lpstr>המערכה השלישית:</vt:lpstr>
      <vt:lpstr>המערכה השלישית:</vt:lpstr>
      <vt:lpstr>המערכה השלישית:</vt:lpstr>
      <vt:lpstr>המערכה השלישית:</vt:lpstr>
      <vt:lpstr>מצגת של PowerPoint‏</vt:lpstr>
      <vt:lpstr>מצגת של PowerPoint‏</vt:lpstr>
      <vt:lpstr>איך יתכן ששאלו בה' ופעמיים הפסידו?</vt:lpstr>
      <vt:lpstr>לסיכום מלחמת האחים- פלגש בגבעה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ו כִּי יִקָּרֵא קַן צִפּוֹר לְפָנֶיךָ בַּדֶּרֶךְ בְּכָל עֵץ אוֹ עַל הָאָרֶץ אֶפְרֹחִים אוֹ בֵיצִים וְהָאֵם רֹבֶצֶת עַל הָאֶפְרֹחִים אוֹ עַל הַבֵּיצִים לֹא תִקַּח הָאֵם עַל הַבָּנִים.  ז שַׁלֵּחַ תְּשַׁלַּח אֶת הָאֵם וְאֶת הַבָּנִים תִּקַּח לָךְ לְמַעַן יִיטַב לָךְ וְהַאֲרַכְתָּ יָמִים.</dc:title>
  <dc:creator>yaur l</dc:creator>
  <cp:lastModifiedBy>ישראל יוקל</cp:lastModifiedBy>
  <cp:revision>87</cp:revision>
  <dcterms:created xsi:type="dcterms:W3CDTF">2020-03-16T09:59:26Z</dcterms:created>
  <dcterms:modified xsi:type="dcterms:W3CDTF">2023-05-07T14:43:51Z</dcterms:modified>
</cp:coreProperties>
</file>