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858000" cy="9144000"/>
  <p:embeddedFontLs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j5LijusU/xvzWKNjBg4/L+nT6R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6B307A-7D0F-4AE5-BC4B-E4A26043C0BE}">
  <a:tblStyle styleId="{CC6B307A-7D0F-4AE5-BC4B-E4A26043C0B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CenturyGothic-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italic.fntdata"/><Relationship Id="rId25" Type="http://schemas.openxmlformats.org/officeDocument/2006/relationships/font" Target="fonts/CenturyGothic-bold.fntdata"/><Relationship Id="rId28" Type="http://customschemas.google.com/relationships/presentationmetadata" Target="metadata"/><Relationship Id="rId27"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38" name="Shape 38"/>
        <p:cNvGrpSpPr/>
        <p:nvPr/>
      </p:nvGrpSpPr>
      <p:grpSpPr>
        <a:xfrm>
          <a:off x="0" y="0"/>
          <a:ext cx="0" cy="0"/>
          <a:chOff x="0" y="0"/>
          <a:chExt cx="0" cy="0"/>
        </a:xfrm>
      </p:grpSpPr>
      <p:sp>
        <p:nvSpPr>
          <p:cNvPr id="39" name="Google Shape;39;p2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0" name="Google Shape;40;p2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41" name="Google Shape;41;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0"/>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0"/>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45" name="Shape 45"/>
        <p:cNvGrpSpPr/>
        <p:nvPr/>
      </p:nvGrpSpPr>
      <p:grpSpPr>
        <a:xfrm>
          <a:off x="0" y="0"/>
          <a:ext cx="0" cy="0"/>
          <a:chOff x="0" y="0"/>
          <a:chExt cx="0" cy="0"/>
        </a:xfrm>
      </p:grpSpPr>
      <p:sp>
        <p:nvSpPr>
          <p:cNvPr id="46" name="Google Shape;46;p21"/>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5400"/>
              <a:buFont typeface="Century Gothic"/>
              <a:buNone/>
              <a:defRPr sz="5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7" name="Google Shape;47;p21"/>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rtl="1" algn="l">
              <a:spcBef>
                <a:spcPts val="1000"/>
              </a:spcBef>
              <a:spcAft>
                <a:spcPts val="0"/>
              </a:spcAft>
              <a:buSzPts val="1800"/>
              <a:buNone/>
              <a:defRPr>
                <a:solidFill>
                  <a:srgbClr val="595959"/>
                </a:solidFill>
              </a:defRPr>
            </a:lvl1pPr>
            <a:lvl2pPr lvl="1" rtl="1" algn="ctr">
              <a:spcBef>
                <a:spcPts val="1000"/>
              </a:spcBef>
              <a:spcAft>
                <a:spcPts val="0"/>
              </a:spcAft>
              <a:buSzPts val="1600"/>
              <a:buNone/>
              <a:defRPr>
                <a:solidFill>
                  <a:srgbClr val="888888"/>
                </a:solidFill>
              </a:defRPr>
            </a:lvl2pPr>
            <a:lvl3pPr lvl="2" rtl="1" algn="ctr">
              <a:spcBef>
                <a:spcPts val="1000"/>
              </a:spcBef>
              <a:spcAft>
                <a:spcPts val="0"/>
              </a:spcAft>
              <a:buSzPts val="1400"/>
              <a:buNone/>
              <a:defRPr>
                <a:solidFill>
                  <a:srgbClr val="888888"/>
                </a:solidFill>
              </a:defRPr>
            </a:lvl3pPr>
            <a:lvl4pPr lvl="3" rtl="1" algn="ctr">
              <a:spcBef>
                <a:spcPts val="1000"/>
              </a:spcBef>
              <a:spcAft>
                <a:spcPts val="0"/>
              </a:spcAft>
              <a:buSzPts val="1200"/>
              <a:buNone/>
              <a:defRPr>
                <a:solidFill>
                  <a:srgbClr val="888888"/>
                </a:solidFill>
              </a:defRPr>
            </a:lvl4pPr>
            <a:lvl5pPr lvl="4" rtl="1" algn="ctr">
              <a:spcBef>
                <a:spcPts val="1000"/>
              </a:spcBef>
              <a:spcAft>
                <a:spcPts val="0"/>
              </a:spcAft>
              <a:buSzPts val="1200"/>
              <a:buNone/>
              <a:defRPr>
                <a:solidFill>
                  <a:srgbClr val="888888"/>
                </a:solidFill>
              </a:defRPr>
            </a:lvl5pPr>
            <a:lvl6pPr lvl="5" rtl="1" algn="ctr">
              <a:spcBef>
                <a:spcPts val="1000"/>
              </a:spcBef>
              <a:spcAft>
                <a:spcPts val="0"/>
              </a:spcAft>
              <a:buSzPts val="1200"/>
              <a:buNone/>
              <a:defRPr>
                <a:solidFill>
                  <a:srgbClr val="888888"/>
                </a:solidFill>
              </a:defRPr>
            </a:lvl6pPr>
            <a:lvl7pPr lvl="6" rtl="1" algn="ctr">
              <a:spcBef>
                <a:spcPts val="1000"/>
              </a:spcBef>
              <a:spcAft>
                <a:spcPts val="0"/>
              </a:spcAft>
              <a:buSzPts val="1200"/>
              <a:buNone/>
              <a:defRPr>
                <a:solidFill>
                  <a:srgbClr val="888888"/>
                </a:solidFill>
              </a:defRPr>
            </a:lvl7pPr>
            <a:lvl8pPr lvl="7" rtl="1" algn="ctr">
              <a:spcBef>
                <a:spcPts val="1000"/>
              </a:spcBef>
              <a:spcAft>
                <a:spcPts val="0"/>
              </a:spcAft>
              <a:buSzPts val="1200"/>
              <a:buNone/>
              <a:defRPr>
                <a:solidFill>
                  <a:srgbClr val="888888"/>
                </a:solidFill>
              </a:defRPr>
            </a:lvl8pPr>
            <a:lvl9pPr lvl="8" rtl="1" algn="ctr">
              <a:spcBef>
                <a:spcPts val="1000"/>
              </a:spcBef>
              <a:spcAft>
                <a:spcPts val="0"/>
              </a:spcAft>
              <a:buSzPts val="1200"/>
              <a:buNone/>
              <a:defRPr>
                <a:solidFill>
                  <a:srgbClr val="888888"/>
                </a:solidFill>
              </a:defRPr>
            </a:lvl9pPr>
          </a:lstStyle>
          <a:p/>
        </p:txBody>
      </p:sp>
      <p:sp>
        <p:nvSpPr>
          <p:cNvPr id="48" name="Google Shape;48;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1"/>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52" name="Shape 52"/>
        <p:cNvGrpSpPr/>
        <p:nvPr/>
      </p:nvGrpSpPr>
      <p:grpSpPr>
        <a:xfrm>
          <a:off x="0" y="0"/>
          <a:ext cx="0" cy="0"/>
          <a:chOff x="0" y="0"/>
          <a:chExt cx="0" cy="0"/>
        </a:xfrm>
      </p:grpSpPr>
      <p:sp>
        <p:nvSpPr>
          <p:cNvPr id="53" name="Google Shape;53;p22"/>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4000"/>
              <a:buFont typeface="Century Gothic"/>
              <a:buNone/>
              <a:defRPr b="0" sz="40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4" name="Google Shape;54;p22"/>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2000"/>
              <a:buNone/>
              <a:defRPr sz="20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55" name="Google Shape;55;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2"/>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59" name="Shape 59"/>
        <p:cNvGrpSpPr/>
        <p:nvPr/>
      </p:nvGrpSpPr>
      <p:grpSpPr>
        <a:xfrm>
          <a:off x="0" y="0"/>
          <a:ext cx="0" cy="0"/>
          <a:chOff x="0" y="0"/>
          <a:chExt cx="0" cy="0"/>
        </a:xfrm>
      </p:grpSpPr>
      <p:sp>
        <p:nvSpPr>
          <p:cNvPr id="60" name="Google Shape;60;p2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1" name="Google Shape;61;p23"/>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2" name="Google Shape;62;p23"/>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3" name="Google Shape;63;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3"/>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3"/>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67" name="Shape 67"/>
        <p:cNvGrpSpPr/>
        <p:nvPr/>
      </p:nvGrpSpPr>
      <p:grpSpPr>
        <a:xfrm>
          <a:off x="0" y="0"/>
          <a:ext cx="0" cy="0"/>
          <a:chOff x="0" y="0"/>
          <a:chExt cx="0" cy="0"/>
        </a:xfrm>
      </p:grpSpPr>
      <p:sp>
        <p:nvSpPr>
          <p:cNvPr id="68" name="Google Shape;68;p2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9" name="Google Shape;69;p24"/>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0" name="Google Shape;70;p24"/>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1" name="Google Shape;71;p24"/>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2" name="Google Shape;72;p24"/>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3" name="Google Shape;73;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77" name="Shape 77"/>
        <p:cNvGrpSpPr/>
        <p:nvPr/>
      </p:nvGrpSpPr>
      <p:grpSpPr>
        <a:xfrm>
          <a:off x="0" y="0"/>
          <a:ext cx="0" cy="0"/>
          <a:chOff x="0" y="0"/>
          <a:chExt cx="0" cy="0"/>
        </a:xfrm>
      </p:grpSpPr>
      <p:sp>
        <p:nvSpPr>
          <p:cNvPr id="78" name="Google Shape;78;p2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9" name="Google Shape;79;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83" name="Shape 83"/>
        <p:cNvGrpSpPr/>
        <p:nvPr/>
      </p:nvGrpSpPr>
      <p:grpSpPr>
        <a:xfrm>
          <a:off x="0" y="0"/>
          <a:ext cx="0" cy="0"/>
          <a:chOff x="0" y="0"/>
          <a:chExt cx="0" cy="0"/>
        </a:xfrm>
      </p:grpSpPr>
      <p:sp>
        <p:nvSpPr>
          <p:cNvPr id="84" name="Google Shape;84;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88" name="Shape 88"/>
        <p:cNvGrpSpPr/>
        <p:nvPr/>
      </p:nvGrpSpPr>
      <p:grpSpPr>
        <a:xfrm>
          <a:off x="0" y="0"/>
          <a:ext cx="0" cy="0"/>
          <a:chOff x="0" y="0"/>
          <a:chExt cx="0" cy="0"/>
        </a:xfrm>
      </p:grpSpPr>
      <p:sp>
        <p:nvSpPr>
          <p:cNvPr id="89" name="Google Shape;89;p27"/>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2000"/>
              <a:buFont typeface="Century Gothic"/>
              <a:buNone/>
              <a:defRPr b="0" sz="20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0" name="Google Shape;90;p27"/>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91" name="Google Shape;91;p27"/>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400"/>
              <a:buNone/>
              <a:defRPr sz="14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92" name="Google Shape;92;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96" name="Shape 96"/>
        <p:cNvGrpSpPr/>
        <p:nvPr/>
      </p:nvGrpSpPr>
      <p:grpSpPr>
        <a:xfrm>
          <a:off x="0" y="0"/>
          <a:ext cx="0" cy="0"/>
          <a:chOff x="0" y="0"/>
          <a:chExt cx="0" cy="0"/>
        </a:xfrm>
      </p:grpSpPr>
      <p:sp>
        <p:nvSpPr>
          <p:cNvPr id="97" name="Google Shape;97;p28"/>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2400"/>
              <a:buFont typeface="Century Gothic"/>
              <a:buNone/>
              <a:defRPr b="0" sz="2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8" name="Google Shape;98;p28"/>
          <p:cNvSpPr/>
          <p:nvPr>
            <p:ph idx="2" type="pic"/>
          </p:nvPr>
        </p:nvSpPr>
        <p:spPr>
          <a:xfrm>
            <a:off x="2589212" y="634965"/>
            <a:ext cx="8915400" cy="3854970"/>
          </a:xfrm>
          <a:prstGeom prst="rect">
            <a:avLst/>
          </a:prstGeom>
          <a:noFill/>
          <a:ln>
            <a:noFill/>
          </a:ln>
        </p:spPr>
      </p:sp>
      <p:sp>
        <p:nvSpPr>
          <p:cNvPr id="99" name="Google Shape;99;p28"/>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200"/>
              <a:buNone/>
              <a:defRPr sz="12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100" name="Google Shape;100;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8"/>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כיתוב">
  <p:cSld name="כותרת וכיתוב">
    <p:spTree>
      <p:nvGrpSpPr>
        <p:cNvPr id="104" name="Shape 104"/>
        <p:cNvGrpSpPr/>
        <p:nvPr/>
      </p:nvGrpSpPr>
      <p:grpSpPr>
        <a:xfrm>
          <a:off x="0" y="0"/>
          <a:ext cx="0" cy="0"/>
          <a:chOff x="0" y="0"/>
          <a:chExt cx="0" cy="0"/>
        </a:xfrm>
      </p:grpSpPr>
      <p:sp>
        <p:nvSpPr>
          <p:cNvPr id="105" name="Google Shape;105;p29"/>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06" name="Google Shape;106;p29"/>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07" name="Google Shape;107;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9"/>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9"/>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ציטוט עם כיתוב">
  <p:cSld name="ציטוט עם כיתוב">
    <p:spTree>
      <p:nvGrpSpPr>
        <p:cNvPr id="111" name="Shape 111"/>
        <p:cNvGrpSpPr/>
        <p:nvPr/>
      </p:nvGrpSpPr>
      <p:grpSpPr>
        <a:xfrm>
          <a:off x="0" y="0"/>
          <a:ext cx="0" cy="0"/>
          <a:chOff x="0" y="0"/>
          <a:chExt cx="0" cy="0"/>
        </a:xfrm>
      </p:grpSpPr>
      <p:sp>
        <p:nvSpPr>
          <p:cNvPr id="112" name="Google Shape;112;p30"/>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3" name="Google Shape;113;p30"/>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rtl="1" algn="r">
              <a:spcBef>
                <a:spcPts val="1000"/>
              </a:spcBef>
              <a:spcAft>
                <a:spcPts val="0"/>
              </a:spcAft>
              <a:buSzPts val="1600"/>
              <a:buFont typeface="Century Gothic"/>
              <a:buNone/>
              <a:defRPr sz="1600">
                <a:solidFill>
                  <a:srgbClr val="7F7F7F"/>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14" name="Google Shape;114;p30"/>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5" name="Google Shape;115;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0"/>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0"/>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
        <p:nvSpPr>
          <p:cNvPr id="119" name="Google Shape;119;p30"/>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iw-IL" sz="8000">
                <a:solidFill>
                  <a:schemeClr val="accent1"/>
                </a:solidFill>
                <a:latin typeface="Arial"/>
                <a:ea typeface="Arial"/>
                <a:cs typeface="Arial"/>
                <a:sym typeface="Arial"/>
              </a:rPr>
              <a:t>“</a:t>
            </a:r>
            <a:endParaRPr/>
          </a:p>
        </p:txBody>
      </p:sp>
      <p:sp>
        <p:nvSpPr>
          <p:cNvPr id="120" name="Google Shape;120;p30"/>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p:cSld name="כרטיס שם">
    <p:spTree>
      <p:nvGrpSpPr>
        <p:cNvPr id="121" name="Shape 121"/>
        <p:cNvGrpSpPr/>
        <p:nvPr/>
      </p:nvGrpSpPr>
      <p:grpSpPr>
        <a:xfrm>
          <a:off x="0" y="0"/>
          <a:ext cx="0" cy="0"/>
          <a:chOff x="0" y="0"/>
          <a:chExt cx="0" cy="0"/>
        </a:xfrm>
      </p:grpSpPr>
      <p:sp>
        <p:nvSpPr>
          <p:cNvPr id="122" name="Google Shape;122;p31"/>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3" name="Google Shape;123;p31"/>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24" name="Google Shape;124;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1"/>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1"/>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עם ציטוט">
  <p:cSld name="כרטיס שם עם ציטוט">
    <p:spTree>
      <p:nvGrpSpPr>
        <p:cNvPr id="128" name="Shape 128"/>
        <p:cNvGrpSpPr/>
        <p:nvPr/>
      </p:nvGrpSpPr>
      <p:grpSpPr>
        <a:xfrm>
          <a:off x="0" y="0"/>
          <a:ext cx="0" cy="0"/>
          <a:chOff x="0" y="0"/>
          <a:chExt cx="0" cy="0"/>
        </a:xfrm>
      </p:grpSpPr>
      <p:sp>
        <p:nvSpPr>
          <p:cNvPr id="129" name="Google Shape;129;p3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30" name="Google Shape;130;p32"/>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1" name="Google Shape;131;p32"/>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2" name="Google Shape;132;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
        <p:nvSpPr>
          <p:cNvPr id="136" name="Google Shape;136;p3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iw-IL" sz="8000">
                <a:solidFill>
                  <a:schemeClr val="accent1"/>
                </a:solidFill>
                <a:latin typeface="Arial"/>
                <a:ea typeface="Arial"/>
                <a:cs typeface="Arial"/>
                <a:sym typeface="Arial"/>
              </a:rPr>
              <a:t>“</a:t>
            </a:r>
            <a:endParaRPr/>
          </a:p>
        </p:txBody>
      </p:sp>
      <p:sp>
        <p:nvSpPr>
          <p:cNvPr id="137" name="Google Shape;137;p3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נכון או לא נכון">
  <p:cSld name="נכון או לא נכון">
    <p:spTree>
      <p:nvGrpSpPr>
        <p:cNvPr id="138" name="Shape 138"/>
        <p:cNvGrpSpPr/>
        <p:nvPr/>
      </p:nvGrpSpPr>
      <p:grpSpPr>
        <a:xfrm>
          <a:off x="0" y="0"/>
          <a:ext cx="0" cy="0"/>
          <a:chOff x="0" y="0"/>
          <a:chExt cx="0" cy="0"/>
        </a:xfrm>
      </p:grpSpPr>
      <p:sp>
        <p:nvSpPr>
          <p:cNvPr id="139" name="Google Shape;139;p33"/>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0" name="Google Shape;140;p33"/>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1" name="Google Shape;141;p33"/>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2" name="Google Shape;142;p3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3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3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46" name="Shape 146"/>
        <p:cNvGrpSpPr/>
        <p:nvPr/>
      </p:nvGrpSpPr>
      <p:grpSpPr>
        <a:xfrm>
          <a:off x="0" y="0"/>
          <a:ext cx="0" cy="0"/>
          <a:chOff x="0" y="0"/>
          <a:chExt cx="0" cy="0"/>
        </a:xfrm>
      </p:grpSpPr>
      <p:sp>
        <p:nvSpPr>
          <p:cNvPr id="147" name="Google Shape;147;p3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8" name="Google Shape;148;p34"/>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9" name="Google Shape;149;p3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4"/>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4"/>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53" name="Shape 153"/>
        <p:cNvGrpSpPr/>
        <p:nvPr/>
      </p:nvGrpSpPr>
      <p:grpSpPr>
        <a:xfrm>
          <a:off x="0" y="0"/>
          <a:ext cx="0" cy="0"/>
          <a:chOff x="0" y="0"/>
          <a:chExt cx="0" cy="0"/>
        </a:xfrm>
      </p:grpSpPr>
      <p:sp>
        <p:nvSpPr>
          <p:cNvPr id="154" name="Google Shape;154;p35"/>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5" name="Google Shape;155;p35"/>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56" name="Google Shape;156;p3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3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3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DDE6C3"/>
            </a:gs>
          </a:gsLst>
          <a:path path="circle">
            <a:fillToRect b="100%" r="100%"/>
          </a:path>
          <a:tileRect l="-100%" t="-100%"/>
        </a:gradFill>
      </p:bgPr>
    </p:bg>
    <p:spTree>
      <p:nvGrpSpPr>
        <p:cNvPr id="5" name="Shape 5"/>
        <p:cNvGrpSpPr/>
        <p:nvPr/>
      </p:nvGrpSpPr>
      <p:grpSpPr>
        <a:xfrm>
          <a:off x="0" y="0"/>
          <a:ext cx="0" cy="0"/>
          <a:chOff x="0" y="0"/>
          <a:chExt cx="0" cy="0"/>
        </a:xfrm>
      </p:grpSpPr>
      <p:grpSp>
        <p:nvGrpSpPr>
          <p:cNvPr id="6" name="Google Shape;6;p19"/>
          <p:cNvGrpSpPr/>
          <p:nvPr/>
        </p:nvGrpSpPr>
        <p:grpSpPr>
          <a:xfrm>
            <a:off x="1" y="228600"/>
            <a:ext cx="2851516" cy="6638628"/>
            <a:chOff x="2487613" y="285750"/>
            <a:chExt cx="2428875" cy="5654676"/>
          </a:xfrm>
        </p:grpSpPr>
        <p:sp>
          <p:nvSpPr>
            <p:cNvPr id="7" name="Google Shape;7;p19"/>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9"/>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9"/>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9"/>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9"/>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9"/>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9"/>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9"/>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9"/>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9"/>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9"/>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9"/>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 name="Google Shape;19;p19"/>
          <p:cNvGrpSpPr/>
          <p:nvPr/>
        </p:nvGrpSpPr>
        <p:grpSpPr>
          <a:xfrm>
            <a:off x="27221" y="-786"/>
            <a:ext cx="2356674" cy="6854039"/>
            <a:chOff x="6627813" y="194833"/>
            <a:chExt cx="1952625" cy="5678918"/>
          </a:xfrm>
        </p:grpSpPr>
        <p:sp>
          <p:nvSpPr>
            <p:cNvPr id="20" name="Google Shape;20;p19"/>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9"/>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9"/>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9"/>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9"/>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9"/>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9"/>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9"/>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9"/>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9"/>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9"/>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9"/>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 name="Google Shape;32;p19"/>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9"/>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1"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1" algn="l">
              <a:spcBef>
                <a:spcPts val="0"/>
              </a:spcBef>
              <a:spcAft>
                <a:spcPts val="0"/>
              </a:spcAft>
              <a:buSzPts val="1400"/>
              <a:buNone/>
              <a:defRPr b="0" i="0" sz="1800" u="none" cap="none" strike="noStrike">
                <a:solidFill>
                  <a:schemeClr val="dk2"/>
                </a:solidFill>
              </a:defRPr>
            </a:lvl2pPr>
            <a:lvl3pPr lvl="2" marR="0" rtl="1" algn="l">
              <a:spcBef>
                <a:spcPts val="0"/>
              </a:spcBef>
              <a:spcAft>
                <a:spcPts val="0"/>
              </a:spcAft>
              <a:buSzPts val="1400"/>
              <a:buNone/>
              <a:defRPr b="0" i="0" sz="1800" u="none" cap="none" strike="noStrike">
                <a:solidFill>
                  <a:schemeClr val="dk2"/>
                </a:solidFill>
              </a:defRPr>
            </a:lvl3pPr>
            <a:lvl4pPr lvl="3" marR="0" rtl="1" algn="l">
              <a:spcBef>
                <a:spcPts val="0"/>
              </a:spcBef>
              <a:spcAft>
                <a:spcPts val="0"/>
              </a:spcAft>
              <a:buSzPts val="1400"/>
              <a:buNone/>
              <a:defRPr b="0" i="0" sz="1800" u="none" cap="none" strike="noStrike">
                <a:solidFill>
                  <a:schemeClr val="dk2"/>
                </a:solidFill>
              </a:defRPr>
            </a:lvl4pPr>
            <a:lvl5pPr lvl="4" marR="0" rtl="1" algn="l">
              <a:spcBef>
                <a:spcPts val="0"/>
              </a:spcBef>
              <a:spcAft>
                <a:spcPts val="0"/>
              </a:spcAft>
              <a:buSzPts val="1400"/>
              <a:buNone/>
              <a:defRPr b="0" i="0" sz="1800" u="none" cap="none" strike="noStrike">
                <a:solidFill>
                  <a:schemeClr val="dk2"/>
                </a:solidFill>
              </a:defRPr>
            </a:lvl5pPr>
            <a:lvl6pPr lvl="5" marR="0" rtl="1" algn="l">
              <a:spcBef>
                <a:spcPts val="0"/>
              </a:spcBef>
              <a:spcAft>
                <a:spcPts val="0"/>
              </a:spcAft>
              <a:buSzPts val="1400"/>
              <a:buNone/>
              <a:defRPr b="0" i="0" sz="1800" u="none" cap="none" strike="noStrike">
                <a:solidFill>
                  <a:schemeClr val="dk2"/>
                </a:solidFill>
              </a:defRPr>
            </a:lvl6pPr>
            <a:lvl7pPr lvl="6" marR="0" rtl="1" algn="l">
              <a:spcBef>
                <a:spcPts val="0"/>
              </a:spcBef>
              <a:spcAft>
                <a:spcPts val="0"/>
              </a:spcAft>
              <a:buSzPts val="1400"/>
              <a:buNone/>
              <a:defRPr b="0" i="0" sz="1800" u="none" cap="none" strike="noStrike">
                <a:solidFill>
                  <a:schemeClr val="dk2"/>
                </a:solidFill>
              </a:defRPr>
            </a:lvl7pPr>
            <a:lvl8pPr lvl="7" marR="0" rtl="1" algn="l">
              <a:spcBef>
                <a:spcPts val="0"/>
              </a:spcBef>
              <a:spcAft>
                <a:spcPts val="0"/>
              </a:spcAft>
              <a:buSzPts val="1400"/>
              <a:buNone/>
              <a:defRPr b="0" i="0" sz="1800" u="none" cap="none" strike="noStrike">
                <a:solidFill>
                  <a:schemeClr val="dk2"/>
                </a:solidFill>
              </a:defRPr>
            </a:lvl8pPr>
            <a:lvl9pPr lvl="8" marR="0" rtl="1" algn="l">
              <a:spcBef>
                <a:spcPts val="0"/>
              </a:spcBef>
              <a:spcAft>
                <a:spcPts val="0"/>
              </a:spcAft>
              <a:buSzPts val="1400"/>
              <a:buNone/>
              <a:defRPr b="0" i="0" sz="1800" u="none" cap="none" strike="noStrike">
                <a:solidFill>
                  <a:schemeClr val="dk2"/>
                </a:solidFill>
              </a:defRPr>
            </a:lvl9pPr>
          </a:lstStyle>
          <a:p/>
        </p:txBody>
      </p:sp>
      <p:sp>
        <p:nvSpPr>
          <p:cNvPr id="34" name="Google Shape;34;p19"/>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1" algn="r">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1" algn="r">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1" algn="r">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5" name="Google Shape;35;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6" name="Google Shape;36;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7" name="Google Shape;37;p19"/>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hyperlink" Target="https://www.flickr.com/photos/24934185@N00/37404623" TargetMode="External"/><Relationship Id="rId5" Type="http://schemas.openxmlformats.org/officeDocument/2006/relationships/hyperlink" Target="https://creativecommons.org/licenses/by-sa/3.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21.png"/><Relationship Id="rId6" Type="http://schemas.openxmlformats.org/officeDocument/2006/relationships/image" Target="../media/image2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hyperlink" Target="https://freepngimg.com/png/73750-emoticon-cute-sadness-smiley-sad-free-transparent-image-hq" TargetMode="External"/><Relationship Id="rId6" Type="http://schemas.openxmlformats.org/officeDocument/2006/relationships/hyperlink" Target="https://creativecommons.org/licenses/by-nc/3.0/" TargetMode="External"/><Relationship Id="rId7"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8.png"/><Relationship Id="rId6" Type="http://schemas.openxmlformats.org/officeDocument/2006/relationships/image" Target="../media/image13.png"/><Relationship Id="rId7" Type="http://schemas.openxmlformats.org/officeDocument/2006/relationships/image" Target="../media/image7.png"/><Relationship Id="rId8"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
          <p:cNvSpPr txBox="1"/>
          <p:nvPr>
            <p:ph type="title"/>
          </p:nvPr>
        </p:nvSpPr>
        <p:spPr>
          <a:xfrm>
            <a:off x="1491069" y="1408044"/>
            <a:ext cx="8911687" cy="1280890"/>
          </a:xfrm>
          <a:prstGeom prst="rect">
            <a:avLst/>
          </a:prstGeom>
          <a:noFill/>
          <a:ln>
            <a:noFill/>
          </a:ln>
        </p:spPr>
        <p:txBody>
          <a:bodyPr anchorCtr="0" anchor="t" bIns="45700" lIns="91425" spcFirstLastPara="1" rIns="91425" wrap="square" tIns="45700">
            <a:normAutofit fontScale="90000"/>
          </a:bodyPr>
          <a:lstStyle/>
          <a:p>
            <a:pPr indent="0" lvl="0" marL="0" rtl="1" algn="ctr">
              <a:lnSpc>
                <a:spcPct val="80000"/>
              </a:lnSpc>
              <a:spcBef>
                <a:spcPts val="0"/>
              </a:spcBef>
              <a:spcAft>
                <a:spcPts val="0"/>
              </a:spcAft>
              <a:buClr>
                <a:srgbClr val="262626"/>
              </a:buClr>
              <a:buSzPct val="100000"/>
              <a:buFont typeface="Century Gothic"/>
              <a:buNone/>
            </a:pPr>
            <a:r>
              <a:rPr b="1" lang="iw-IL" sz="6000"/>
              <a:t>מעשה פילגש בגבעה</a:t>
            </a:r>
            <a:br>
              <a:rPr b="1" lang="iw-IL" sz="6000"/>
            </a:br>
            <a:br>
              <a:rPr b="1" lang="iw-IL" sz="6000"/>
            </a:br>
            <a:r>
              <a:rPr b="1" lang="iw-IL" sz="3100"/>
              <a:t>שופטים פרק יט</a:t>
            </a:r>
            <a:endParaRPr b="1" sz="6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
          <p:cNvSpPr txBox="1"/>
          <p:nvPr>
            <p:ph type="title"/>
          </p:nvPr>
        </p:nvSpPr>
        <p:spPr>
          <a:xfrm>
            <a:off x="841248" y="334644"/>
            <a:ext cx="10509504" cy="1076914"/>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rgbClr val="3F3F3F"/>
              </a:buClr>
              <a:buSzPts val="4800"/>
              <a:buFont typeface="David"/>
              <a:buNone/>
            </a:pPr>
            <a:r>
              <a:rPr lang="iw-IL" sz="4800">
                <a:solidFill>
                  <a:srgbClr val="3F3F3F"/>
                </a:solidFill>
                <a:latin typeface="David"/>
                <a:ea typeface="David"/>
                <a:cs typeface="David"/>
                <a:sym typeface="David"/>
              </a:rPr>
              <a:t>עמי כנען – כרטיס מידע</a:t>
            </a:r>
            <a:endParaRPr/>
          </a:p>
        </p:txBody>
      </p:sp>
      <p:graphicFrame>
        <p:nvGraphicFramePr>
          <p:cNvPr id="170" name="Google Shape;170;p2"/>
          <p:cNvGraphicFramePr/>
          <p:nvPr/>
        </p:nvGraphicFramePr>
        <p:xfrm>
          <a:off x="1259541" y="2147460"/>
          <a:ext cx="3000000" cy="3000000"/>
        </p:xfrm>
        <a:graphic>
          <a:graphicData uri="http://schemas.openxmlformats.org/drawingml/2006/table">
            <a:tbl>
              <a:tblPr>
                <a:noFill/>
                <a:tableStyleId>{CC6B307A-7D0F-4AE5-BC4B-E4A26043C0BE}</a:tableStyleId>
              </a:tblPr>
              <a:tblGrid>
                <a:gridCol w="10506450"/>
              </a:tblGrid>
              <a:tr h="2370525">
                <a:tc>
                  <a:txBody>
                    <a:bodyPr/>
                    <a:lstStyle/>
                    <a:p>
                      <a:pPr indent="0" lvl="0" marL="0" marR="0" rtl="1" algn="r">
                        <a:lnSpc>
                          <a:spcPct val="150000"/>
                        </a:lnSpc>
                        <a:spcBef>
                          <a:spcPts val="0"/>
                        </a:spcBef>
                        <a:spcAft>
                          <a:spcPts val="0"/>
                        </a:spcAft>
                        <a:buNone/>
                      </a:pPr>
                      <a:r>
                        <a:rPr lang="iw-IL" sz="2400" u="none" cap="none" strike="noStrike">
                          <a:solidFill>
                            <a:srgbClr val="3F3F3F"/>
                          </a:solidFill>
                          <a:latin typeface="David"/>
                          <a:ea typeface="David"/>
                          <a:cs typeface="David"/>
                          <a:sym typeface="David"/>
                        </a:rPr>
                        <a:t>לעמי כנען היו מעשים מושחתים מאוד, לכן ציוה אותנו ה' "כמעשה ארץ כנען אשר אני מביא אתכם שמה לא תעשו..." (ויקרא יח, ג) אחד המעשים המושחתים שהיו נפוצים היה האיסור לארח אורחים בתחום העיר. אם קרה שהגיעו אורחים לעיר, היו אנשי העיר מתעללים בהם כאוות נפשם. כך קרה בסדום, וכך מסופר גם בפרקנו.</a:t>
                      </a:r>
                      <a:endParaRPr/>
                    </a:p>
                  </a:txBody>
                  <a:tcPr marT="19750" marB="0" marR="236975" marL="236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
          <p:cNvSpPr txBox="1"/>
          <p:nvPr>
            <p:ph type="title"/>
          </p:nvPr>
        </p:nvSpPr>
        <p:spPr>
          <a:xfrm>
            <a:off x="6408420" y="624110"/>
            <a:ext cx="5096192" cy="55699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3F3F3F"/>
              </a:buClr>
              <a:buSzPts val="2400"/>
              <a:buFont typeface="David"/>
              <a:buNone/>
            </a:pPr>
            <a:r>
              <a:rPr lang="iw-IL" sz="2400">
                <a:solidFill>
                  <a:srgbClr val="3F3F3F"/>
                </a:solidFill>
                <a:latin typeface="David"/>
                <a:ea typeface="David"/>
                <a:cs typeface="David"/>
                <a:sym typeface="David"/>
              </a:rPr>
              <a:t>איש לוי הולך לבית לחם להשיב את פילגשו</a:t>
            </a:r>
            <a:endParaRPr/>
          </a:p>
        </p:txBody>
      </p:sp>
      <p:sp>
        <p:nvSpPr>
          <p:cNvPr id="176" name="Google Shape;176;p3"/>
          <p:cNvSpPr txBox="1"/>
          <p:nvPr>
            <p:ph idx="1" type="body"/>
          </p:nvPr>
        </p:nvSpPr>
        <p:spPr>
          <a:xfrm>
            <a:off x="2871152" y="12573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800"/>
              <a:buNone/>
            </a:pPr>
            <a:r>
              <a:rPr b="1" i="0" lang="iw-IL">
                <a:solidFill>
                  <a:srgbClr val="000000"/>
                </a:solidFill>
                <a:latin typeface="David"/>
                <a:ea typeface="David"/>
                <a:cs typeface="David"/>
                <a:sym typeface="David"/>
              </a:rPr>
              <a:t>א</a:t>
            </a:r>
            <a:r>
              <a:rPr b="0" i="0" lang="iw-IL">
                <a:solidFill>
                  <a:srgbClr val="000000"/>
                </a:solidFill>
                <a:latin typeface="David"/>
                <a:ea typeface="David"/>
                <a:cs typeface="David"/>
                <a:sym typeface="David"/>
              </a:rPr>
              <a:t> וַיְהִי בַּיָּמִים הָהֵם, וּמֶלֶךְ אֵין בְּיִשְׂרָאֵל; וַיְהִי אִישׁ לֵוִי,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גָּר בְּיַרְכְּתֵי הַר-אֶפְרַיִם, וַיִּקַּח-לוֹ אִשָּׁה פִילֶגֶשׁ, מִבֵּית לֶחֶם יְהוּדָה. </a:t>
            </a:r>
            <a:endParaRPr/>
          </a:p>
        </p:txBody>
      </p:sp>
      <p:pic>
        <p:nvPicPr>
          <p:cNvPr id="177" name="Google Shape;177;p3"/>
          <p:cNvPicPr preferRelativeResize="0"/>
          <p:nvPr/>
        </p:nvPicPr>
        <p:blipFill rotWithShape="1">
          <a:blip r:embed="rId3">
            <a:alphaModFix/>
          </a:blip>
          <a:srcRect b="0" l="0" r="0" t="0"/>
          <a:stretch/>
        </p:blipFill>
        <p:spPr>
          <a:xfrm>
            <a:off x="10720" y="0"/>
            <a:ext cx="6427421" cy="6562846"/>
          </a:xfrm>
          <a:prstGeom prst="rect">
            <a:avLst/>
          </a:prstGeom>
          <a:noFill/>
          <a:ln>
            <a:noFill/>
          </a:ln>
        </p:spPr>
      </p:pic>
      <p:pic>
        <p:nvPicPr>
          <p:cNvPr id="178" name="Google Shape;178;p3"/>
          <p:cNvPicPr preferRelativeResize="0"/>
          <p:nvPr/>
        </p:nvPicPr>
        <p:blipFill rotWithShape="1">
          <a:blip r:embed="rId4">
            <a:alphaModFix/>
          </a:blip>
          <a:srcRect b="0" l="0" r="0" t="0"/>
          <a:stretch/>
        </p:blipFill>
        <p:spPr>
          <a:xfrm flipH="1">
            <a:off x="4156759" y="1059878"/>
            <a:ext cx="665801" cy="13537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4"/>
          <p:cNvSpPr txBox="1"/>
          <p:nvPr>
            <p:ph type="title"/>
          </p:nvPr>
        </p:nvSpPr>
        <p:spPr>
          <a:xfrm>
            <a:off x="6408420" y="624110"/>
            <a:ext cx="5096192" cy="55699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3F3F3F"/>
              </a:buClr>
              <a:buSzPts val="2400"/>
              <a:buFont typeface="David"/>
              <a:buNone/>
            </a:pPr>
            <a:r>
              <a:rPr lang="iw-IL" sz="2400">
                <a:solidFill>
                  <a:srgbClr val="3F3F3F"/>
                </a:solidFill>
                <a:latin typeface="David"/>
                <a:ea typeface="David"/>
                <a:cs typeface="David"/>
                <a:sym typeface="David"/>
              </a:rPr>
              <a:t>איש לוי הולך לבית לחם להשיב את פילגשו</a:t>
            </a:r>
            <a:endParaRPr/>
          </a:p>
        </p:txBody>
      </p:sp>
      <p:sp>
        <p:nvSpPr>
          <p:cNvPr id="184" name="Google Shape;184;p4"/>
          <p:cNvSpPr txBox="1"/>
          <p:nvPr>
            <p:ph idx="1" type="body"/>
          </p:nvPr>
        </p:nvSpPr>
        <p:spPr>
          <a:xfrm>
            <a:off x="2871152" y="12573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800"/>
              <a:buNone/>
            </a:pPr>
            <a:r>
              <a:rPr b="1" i="0" lang="iw-IL">
                <a:solidFill>
                  <a:srgbClr val="000000"/>
                </a:solidFill>
                <a:latin typeface="David"/>
                <a:ea typeface="David"/>
                <a:cs typeface="David"/>
                <a:sym typeface="David"/>
              </a:rPr>
              <a:t>א</a:t>
            </a:r>
            <a:r>
              <a:rPr b="0" i="0" lang="iw-IL">
                <a:solidFill>
                  <a:srgbClr val="000000"/>
                </a:solidFill>
                <a:latin typeface="David"/>
                <a:ea typeface="David"/>
                <a:cs typeface="David"/>
                <a:sym typeface="David"/>
              </a:rPr>
              <a:t> וַיְהִי בַּיָּמִים הָהֵם, וּמֶלֶךְ אֵין בְּיִשְׂרָאֵל; וַיְהִי אִישׁ לֵוִי,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גָּר בְּיַרְכְּתֵי הַר-אֶפְרַיִם, וַיִּקַּח-לוֹ אִשָּׁה פִילֶגֶשׁ, מִבֵּית לֶחֶם יְהוּדָה. </a:t>
            </a:r>
            <a:endParaRPr/>
          </a:p>
          <a:p>
            <a:pPr indent="0" lvl="0" marL="0" rtl="1" algn="r">
              <a:spcBef>
                <a:spcPts val="1000"/>
              </a:spcBef>
              <a:spcAft>
                <a:spcPts val="0"/>
              </a:spcAft>
              <a:buSzPts val="1800"/>
              <a:buNone/>
            </a:pPr>
            <a:r>
              <a:rPr b="1" i="0" lang="iw-IL">
                <a:solidFill>
                  <a:srgbClr val="000000"/>
                </a:solidFill>
                <a:latin typeface="David"/>
                <a:ea typeface="David"/>
                <a:cs typeface="David"/>
                <a:sym typeface="David"/>
              </a:rPr>
              <a:t>ג</a:t>
            </a:r>
            <a:r>
              <a:rPr b="0" i="0" lang="iw-IL">
                <a:solidFill>
                  <a:srgbClr val="000000"/>
                </a:solidFill>
                <a:latin typeface="David"/>
                <a:ea typeface="David"/>
                <a:cs typeface="David"/>
                <a:sym typeface="David"/>
              </a:rPr>
              <a:t> וַיָּקָם אִישָׁהּ וַיֵּלֶךְ אַחֲרֶיהָ, לְדַבֵּר עַל-לִבָּהּ לַהֲשִׁיבָה..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וַתְּבִיאֵהוּ, בֵּית אָבִיהָ, וַיִּרְאֵהוּ אֲבִי הַנַּעֲרָה, וַיִּשְׂמַח לִקְרָאתוֹ.  </a:t>
            </a:r>
            <a:endParaRPr/>
          </a:p>
        </p:txBody>
      </p:sp>
      <p:pic>
        <p:nvPicPr>
          <p:cNvPr id="185" name="Google Shape;185;p4"/>
          <p:cNvPicPr preferRelativeResize="0"/>
          <p:nvPr/>
        </p:nvPicPr>
        <p:blipFill rotWithShape="1">
          <a:blip r:embed="rId3">
            <a:alphaModFix/>
          </a:blip>
          <a:srcRect b="0" l="0" r="0" t="0"/>
          <a:stretch/>
        </p:blipFill>
        <p:spPr>
          <a:xfrm>
            <a:off x="0" y="0"/>
            <a:ext cx="6427421" cy="6562846"/>
          </a:xfrm>
          <a:prstGeom prst="rect">
            <a:avLst/>
          </a:prstGeom>
          <a:noFill/>
          <a:ln>
            <a:noFill/>
          </a:ln>
        </p:spPr>
      </p:pic>
      <p:pic>
        <p:nvPicPr>
          <p:cNvPr id="186" name="Google Shape;186;p4"/>
          <p:cNvPicPr preferRelativeResize="0"/>
          <p:nvPr/>
        </p:nvPicPr>
        <p:blipFill rotWithShape="1">
          <a:blip r:embed="rId4">
            <a:alphaModFix/>
          </a:blip>
          <a:srcRect b="0" l="0" r="0" t="0"/>
          <a:stretch/>
        </p:blipFill>
        <p:spPr>
          <a:xfrm flipH="1">
            <a:off x="4083413" y="1181100"/>
            <a:ext cx="665801" cy="1353795"/>
          </a:xfrm>
          <a:prstGeom prst="rect">
            <a:avLst/>
          </a:prstGeom>
          <a:noFill/>
          <a:ln>
            <a:noFill/>
          </a:ln>
        </p:spPr>
      </p:pic>
      <p:sp>
        <p:nvSpPr>
          <p:cNvPr id="187" name="Google Shape;187;p4"/>
          <p:cNvSpPr/>
          <p:nvPr/>
        </p:nvSpPr>
        <p:spPr>
          <a:xfrm>
            <a:off x="3467501" y="4815068"/>
            <a:ext cx="1231824" cy="613459"/>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txBox="1"/>
          <p:nvPr>
            <p:ph type="title"/>
          </p:nvPr>
        </p:nvSpPr>
        <p:spPr>
          <a:xfrm>
            <a:off x="6408420" y="624110"/>
            <a:ext cx="5096192" cy="55699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3F3F3F"/>
              </a:buClr>
              <a:buSzPts val="2400"/>
              <a:buFont typeface="David"/>
              <a:buNone/>
            </a:pPr>
            <a:r>
              <a:rPr lang="iw-IL" sz="2400">
                <a:solidFill>
                  <a:srgbClr val="3F3F3F"/>
                </a:solidFill>
                <a:latin typeface="David"/>
                <a:ea typeface="David"/>
                <a:cs typeface="David"/>
                <a:sym typeface="David"/>
              </a:rPr>
              <a:t>איש לוי הולך לבית לחם להשיב את פילגשו</a:t>
            </a:r>
            <a:endParaRPr/>
          </a:p>
        </p:txBody>
      </p:sp>
      <p:sp>
        <p:nvSpPr>
          <p:cNvPr id="193" name="Google Shape;193;p5"/>
          <p:cNvSpPr txBox="1"/>
          <p:nvPr>
            <p:ph idx="1" type="body"/>
          </p:nvPr>
        </p:nvSpPr>
        <p:spPr>
          <a:xfrm>
            <a:off x="2871152" y="12573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800"/>
              <a:buNone/>
            </a:pPr>
            <a:r>
              <a:rPr b="1" i="0" lang="iw-IL">
                <a:solidFill>
                  <a:srgbClr val="000000"/>
                </a:solidFill>
                <a:latin typeface="David"/>
                <a:ea typeface="David"/>
                <a:cs typeface="David"/>
                <a:sym typeface="David"/>
              </a:rPr>
              <a:t>א</a:t>
            </a:r>
            <a:r>
              <a:rPr b="0" i="0" lang="iw-IL">
                <a:solidFill>
                  <a:srgbClr val="000000"/>
                </a:solidFill>
                <a:latin typeface="David"/>
                <a:ea typeface="David"/>
                <a:cs typeface="David"/>
                <a:sym typeface="David"/>
              </a:rPr>
              <a:t> וַיְהִי בַּיָּמִים הָהֵם, וּמֶלֶךְ אֵין בְּיִשְׂרָאֵל; וַיְהִי אִישׁ לֵוִי,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גָּר בְּיַרְכְּתֵי הַר-אֶפְרַיִם, וַיִּקַּח-לוֹ אִשָּׁה פִילֶגֶשׁ, מִבֵּית לֶחֶם יְהוּדָה. </a:t>
            </a:r>
            <a:endParaRPr/>
          </a:p>
          <a:p>
            <a:pPr indent="0" lvl="0" marL="0" rtl="1" algn="r">
              <a:spcBef>
                <a:spcPts val="1000"/>
              </a:spcBef>
              <a:spcAft>
                <a:spcPts val="0"/>
              </a:spcAft>
              <a:buSzPts val="1800"/>
              <a:buNone/>
            </a:pPr>
            <a:r>
              <a:rPr b="1" i="0" lang="iw-IL">
                <a:solidFill>
                  <a:srgbClr val="000000"/>
                </a:solidFill>
                <a:latin typeface="David"/>
                <a:ea typeface="David"/>
                <a:cs typeface="David"/>
                <a:sym typeface="David"/>
              </a:rPr>
              <a:t>ג</a:t>
            </a:r>
            <a:r>
              <a:rPr b="0" i="0" lang="iw-IL">
                <a:solidFill>
                  <a:srgbClr val="000000"/>
                </a:solidFill>
                <a:latin typeface="David"/>
                <a:ea typeface="David"/>
                <a:cs typeface="David"/>
                <a:sym typeface="David"/>
              </a:rPr>
              <a:t> וַיָּקָם אִישָׁהּ וַיֵּלֶךְ אַחֲרֶיהָ, לְדַבֵּר עַל-לִבָּהּ לַהֲשִׁיבָה..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וַתְּבִיאֵהוּ, בֵּית אָבִיהָ, וַיִּרְאֵהוּ אֲבִי הַנַּעֲרָה, וַיִּשְׂמַח לִקְרָאתוֹ.  </a:t>
            </a:r>
            <a:endParaRPr/>
          </a:p>
          <a:p>
            <a:pPr indent="0" lvl="0" marL="0" rtl="1" algn="r">
              <a:spcBef>
                <a:spcPts val="1000"/>
              </a:spcBef>
              <a:spcAft>
                <a:spcPts val="0"/>
              </a:spcAft>
              <a:buSzPts val="1800"/>
              <a:buNone/>
            </a:pPr>
            <a:r>
              <a:rPr b="1" i="0" lang="iw-IL">
                <a:solidFill>
                  <a:srgbClr val="000000"/>
                </a:solidFill>
                <a:latin typeface="David"/>
                <a:ea typeface="David"/>
                <a:cs typeface="David"/>
                <a:sym typeface="David"/>
              </a:rPr>
              <a:t>ד</a:t>
            </a:r>
            <a:r>
              <a:rPr b="0" i="0" lang="iw-IL">
                <a:solidFill>
                  <a:srgbClr val="000000"/>
                </a:solidFill>
                <a:latin typeface="David"/>
                <a:ea typeface="David"/>
                <a:cs typeface="David"/>
                <a:sym typeface="David"/>
              </a:rPr>
              <a:t> וַיַּחֲזֶק-בּוֹ חֹתְנוֹ אֲבִי הַנַּעֲרָה, וַיֵּשֶׁב אִתּוֹ שְׁלֹשֶׁת יָמִים; </a:t>
            </a:r>
            <a:endParaRPr/>
          </a:p>
          <a:p>
            <a:pPr indent="0" lvl="0" marL="0" rtl="1" algn="r">
              <a:spcBef>
                <a:spcPts val="1000"/>
              </a:spcBef>
              <a:spcAft>
                <a:spcPts val="0"/>
              </a:spcAft>
              <a:buSzPts val="1800"/>
              <a:buNone/>
            </a:pPr>
            <a:r>
              <a:rPr b="0" i="0" lang="iw-IL">
                <a:solidFill>
                  <a:srgbClr val="000000"/>
                </a:solidFill>
                <a:latin typeface="David"/>
                <a:ea typeface="David"/>
                <a:cs typeface="David"/>
                <a:sym typeface="David"/>
              </a:rPr>
              <a:t>וַיֹּאכְלוּ, וַיִּשְׁתּוּ, וַיָּלִינוּ, שָׁם.  </a:t>
            </a:r>
            <a:endParaRPr/>
          </a:p>
        </p:txBody>
      </p:sp>
      <p:pic>
        <p:nvPicPr>
          <p:cNvPr id="194" name="Google Shape;194;p5"/>
          <p:cNvPicPr preferRelativeResize="0"/>
          <p:nvPr/>
        </p:nvPicPr>
        <p:blipFill rotWithShape="1">
          <a:blip r:embed="rId3">
            <a:alphaModFix/>
          </a:blip>
          <a:srcRect b="0" l="0" r="0" t="0"/>
          <a:stretch/>
        </p:blipFill>
        <p:spPr>
          <a:xfrm>
            <a:off x="0" y="0"/>
            <a:ext cx="6427421" cy="6562846"/>
          </a:xfrm>
          <a:prstGeom prst="rect">
            <a:avLst/>
          </a:prstGeom>
          <a:noFill/>
          <a:ln>
            <a:noFill/>
          </a:ln>
        </p:spPr>
      </p:pic>
      <p:pic>
        <p:nvPicPr>
          <p:cNvPr id="195" name="Google Shape;195;p5"/>
          <p:cNvPicPr preferRelativeResize="0"/>
          <p:nvPr/>
        </p:nvPicPr>
        <p:blipFill rotWithShape="1">
          <a:blip r:embed="rId4">
            <a:alphaModFix/>
          </a:blip>
          <a:srcRect b="0" l="0" r="0" t="0"/>
          <a:stretch/>
        </p:blipFill>
        <p:spPr>
          <a:xfrm flipH="1">
            <a:off x="4231426" y="4143735"/>
            <a:ext cx="665801" cy="1353795"/>
          </a:xfrm>
          <a:prstGeom prst="rect">
            <a:avLst/>
          </a:prstGeom>
          <a:noFill/>
          <a:ln>
            <a:noFill/>
          </a:ln>
        </p:spPr>
      </p:pic>
      <p:pic>
        <p:nvPicPr>
          <p:cNvPr id="196" name="Google Shape;196;p5"/>
          <p:cNvPicPr preferRelativeResize="0"/>
          <p:nvPr/>
        </p:nvPicPr>
        <p:blipFill rotWithShape="1">
          <a:blip r:embed="rId5">
            <a:alphaModFix/>
          </a:blip>
          <a:srcRect b="0" l="0" r="0" t="0"/>
          <a:stretch/>
        </p:blipFill>
        <p:spPr>
          <a:xfrm>
            <a:off x="6695607" y="3808561"/>
            <a:ext cx="2124103" cy="971777"/>
          </a:xfrm>
          <a:prstGeom prst="rect">
            <a:avLst/>
          </a:prstGeom>
          <a:noFill/>
          <a:ln>
            <a:noFill/>
          </a:ln>
        </p:spPr>
      </p:pic>
      <p:pic>
        <p:nvPicPr>
          <p:cNvPr id="197" name="Google Shape;197;p5"/>
          <p:cNvPicPr preferRelativeResize="0"/>
          <p:nvPr/>
        </p:nvPicPr>
        <p:blipFill rotWithShape="1">
          <a:blip r:embed="rId6">
            <a:alphaModFix/>
          </a:blip>
          <a:srcRect b="0" l="0" r="0" t="0"/>
          <a:stretch/>
        </p:blipFill>
        <p:spPr>
          <a:xfrm>
            <a:off x="8662475" y="3946741"/>
            <a:ext cx="2746983" cy="27469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6"/>
          <p:cNvSpPr txBox="1"/>
          <p:nvPr>
            <p:ph type="title"/>
          </p:nvPr>
        </p:nvSpPr>
        <p:spPr>
          <a:xfrm>
            <a:off x="11035156" y="827159"/>
            <a:ext cx="1156844" cy="2043364"/>
          </a:xfrm>
          <a:prstGeom prst="rect">
            <a:avLst/>
          </a:prstGeom>
          <a:noFill/>
          <a:ln>
            <a:noFill/>
          </a:ln>
        </p:spPr>
        <p:txBody>
          <a:bodyPr anchorCtr="0" anchor="t" bIns="45700" lIns="91425" spcFirstLastPara="1" rIns="91425" wrap="square" tIns="45700">
            <a:normAutofit fontScale="90000"/>
          </a:bodyPr>
          <a:lstStyle/>
          <a:p>
            <a:pPr indent="0" lvl="0" marL="0" rtl="1" algn="r">
              <a:spcBef>
                <a:spcPts val="0"/>
              </a:spcBef>
              <a:spcAft>
                <a:spcPts val="0"/>
              </a:spcAft>
              <a:buClr>
                <a:srgbClr val="FF0000"/>
              </a:buClr>
              <a:buSzPct val="100000"/>
              <a:buFont typeface="David"/>
              <a:buNone/>
            </a:pPr>
            <a:r>
              <a:rPr b="1" lang="iw-IL" sz="14900">
                <a:solidFill>
                  <a:srgbClr val="FF0000"/>
                </a:solidFill>
                <a:latin typeface="David"/>
                <a:ea typeface="David"/>
                <a:cs typeface="David"/>
                <a:sym typeface="David"/>
              </a:rPr>
              <a:t>4</a:t>
            </a:r>
            <a:endParaRPr/>
          </a:p>
        </p:txBody>
      </p:sp>
      <p:sp>
        <p:nvSpPr>
          <p:cNvPr id="203" name="Google Shape;203;p6"/>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ה</a:t>
            </a:r>
            <a:r>
              <a:rPr b="0" i="0" lang="iw-IL" sz="2400">
                <a:solidFill>
                  <a:srgbClr val="000000"/>
                </a:solidFill>
                <a:latin typeface="David"/>
                <a:ea typeface="David"/>
                <a:cs typeface="David"/>
                <a:sym typeface="David"/>
              </a:rPr>
              <a:t> וַיְהִי בַּיּוֹם הָרְבִיעִי, וַיַּשְׁכִּימוּ בַבֹּקֶר וַיָּקָם לָלֶכֶת;</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 וַיֹּאמֶר אֲבִי הַנַּעֲרָה אֶל-חֲתָנוֹ, סְעָד לִבְּךָ פַּת-לֶחֶם--וְאַחַר תֵּלֵכוּ.</a:t>
            </a:r>
            <a:endParaRPr/>
          </a:p>
        </p:txBody>
      </p:sp>
      <p:pic>
        <p:nvPicPr>
          <p:cNvPr id="204" name="Google Shape;204;p6"/>
          <p:cNvPicPr preferRelativeResize="0"/>
          <p:nvPr/>
        </p:nvPicPr>
        <p:blipFill rotWithShape="1">
          <a:blip r:embed="rId3">
            <a:alphaModFix/>
          </a:blip>
          <a:srcRect b="0" l="0" r="0" t="0"/>
          <a:stretch/>
        </p:blipFill>
        <p:spPr>
          <a:xfrm>
            <a:off x="1555830" y="115746"/>
            <a:ext cx="2945305" cy="29453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10" name="Google Shape;210;p7"/>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ה</a:t>
            </a:r>
            <a:r>
              <a:rPr b="0" i="0" lang="iw-IL" sz="2400">
                <a:solidFill>
                  <a:srgbClr val="000000"/>
                </a:solidFill>
                <a:latin typeface="David"/>
                <a:ea typeface="David"/>
                <a:cs typeface="David"/>
                <a:sym typeface="David"/>
              </a:rPr>
              <a:t> וַיְהִי בַּיּוֹם הָרְבִיעִי, וַיַּשְׁכִּימוּ בַבֹּקֶר וַיָּקָם לָלֶכֶת;</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 וַיֹּאמֶר אֲבִי הַנַּעֲרָה אֶל-חֲתָנוֹ, סְעָד לִבְּךָ פַּת-לֶחֶם--וְאַחַר תֵּלֵכוּ.</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ו</a:t>
            </a:r>
            <a:r>
              <a:rPr b="0" i="0" lang="iw-IL" sz="2400">
                <a:solidFill>
                  <a:srgbClr val="000000"/>
                </a:solidFill>
                <a:latin typeface="David"/>
                <a:ea typeface="David"/>
                <a:cs typeface="David"/>
                <a:sym typeface="David"/>
              </a:rPr>
              <a:t> וַיֹּאמֶר אֲבִי הַנַּעֲרָה, אֶל-הָאִישׁ, הוֹאֶל-נָא וְלִין, וְיִיטַב לִבֶּךָ.  </a:t>
            </a:r>
            <a:endParaRPr/>
          </a:p>
        </p:txBody>
      </p:sp>
      <p:pic>
        <p:nvPicPr>
          <p:cNvPr id="211" name="Google Shape;211;p7"/>
          <p:cNvPicPr preferRelativeResize="0"/>
          <p:nvPr/>
        </p:nvPicPr>
        <p:blipFill rotWithShape="1">
          <a:blip r:embed="rId3">
            <a:alphaModFix/>
          </a:blip>
          <a:srcRect b="0" l="0" r="0" t="0"/>
          <a:stretch/>
        </p:blipFill>
        <p:spPr>
          <a:xfrm>
            <a:off x="498727" y="1556912"/>
            <a:ext cx="3910113" cy="2974588"/>
          </a:xfrm>
          <a:prstGeom prst="rect">
            <a:avLst/>
          </a:prstGeom>
          <a:noFill/>
          <a:ln>
            <a:noFill/>
          </a:ln>
        </p:spPr>
      </p:pic>
      <p:sp>
        <p:nvSpPr>
          <p:cNvPr id="212" name="Google Shape;212;p7"/>
          <p:cNvSpPr txBox="1"/>
          <p:nvPr/>
        </p:nvSpPr>
        <p:spPr>
          <a:xfrm>
            <a:off x="1888559" y="7158000"/>
            <a:ext cx="9014881"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900" u="sng" cap="none" strike="noStrike">
                <a:solidFill>
                  <a:schemeClr val="dk1"/>
                </a:solidFill>
                <a:latin typeface="Century Gothic"/>
                <a:ea typeface="Century Gothic"/>
                <a:cs typeface="Century Gothic"/>
                <a:sym typeface="Century Gothic"/>
                <a:hlinkClick r:id="rId4">
                  <a:extLst>
                    <a:ext uri="{A12FA001-AC4F-418D-AE19-62706E023703}">
                      <ahyp:hlinkClr val="tx"/>
                    </a:ext>
                  </a:extLst>
                </a:hlinkClick>
              </a:rPr>
              <a:t>תמונה זו</a:t>
            </a:r>
            <a:r>
              <a:rPr b="0" i="0" lang="iw-IL" sz="900" u="none" cap="none" strike="noStrike">
                <a:solidFill>
                  <a:schemeClr val="dk1"/>
                </a:solidFill>
                <a:latin typeface="Century Gothic"/>
                <a:ea typeface="Century Gothic"/>
                <a:cs typeface="Century Gothic"/>
                <a:sym typeface="Century Gothic"/>
              </a:rPr>
              <a:t> מאת מחבר לא ידוע ניתן ברשיון במסגרת </a:t>
            </a:r>
            <a:r>
              <a:rPr b="0" i="0" lang="iw-IL" sz="900" u="sng" cap="none" strike="noStrike">
                <a:solidFill>
                  <a:schemeClr val="dk1"/>
                </a:solidFill>
                <a:latin typeface="Century Gothic"/>
                <a:ea typeface="Century Gothic"/>
                <a:cs typeface="Century Gothic"/>
                <a:sym typeface="Century Gothic"/>
                <a:hlinkClick r:id="rId5">
                  <a:extLst>
                    <a:ext uri="{A12FA001-AC4F-418D-AE19-62706E023703}">
                      <ahyp:hlinkClr val="tx"/>
                    </a:ext>
                  </a:extLst>
                </a:hlinkClick>
              </a:rPr>
              <a:t>CC BY-SA</a:t>
            </a:r>
            <a:endParaRPr sz="900">
              <a:solidFill>
                <a:schemeClr val="dk1"/>
              </a:solidFill>
              <a:latin typeface="Century Gothic"/>
              <a:ea typeface="Century Gothic"/>
              <a:cs typeface="Century Gothic"/>
              <a:sym typeface="Century Gothic"/>
            </a:endParaRPr>
          </a:p>
        </p:txBody>
      </p:sp>
      <p:sp>
        <p:nvSpPr>
          <p:cNvPr id="213" name="Google Shape;213;p7"/>
          <p:cNvSpPr txBox="1"/>
          <p:nvPr/>
        </p:nvSpPr>
        <p:spPr>
          <a:xfrm>
            <a:off x="11035156" y="827159"/>
            <a:ext cx="1156844" cy="2043364"/>
          </a:xfrm>
          <a:prstGeom prst="rect">
            <a:avLst/>
          </a:prstGeom>
          <a:noFill/>
          <a:ln>
            <a:noFill/>
          </a:ln>
        </p:spPr>
        <p:txBody>
          <a:bodyPr anchorCtr="0" anchor="t" bIns="45700" lIns="91425" spcFirstLastPara="1" rIns="91425" wrap="square" tIns="45700">
            <a:normAutofit fontScale="90000" lnSpcReduction="10000"/>
          </a:bodyPr>
          <a:lstStyle/>
          <a:p>
            <a:pPr indent="0" lvl="0" marL="0" marR="0" rtl="1" algn="r">
              <a:spcBef>
                <a:spcPts val="0"/>
              </a:spcBef>
              <a:spcAft>
                <a:spcPts val="0"/>
              </a:spcAft>
              <a:buClr>
                <a:srgbClr val="FF0000"/>
              </a:buClr>
              <a:buSzPct val="100000"/>
              <a:buFont typeface="David"/>
              <a:buNone/>
            </a:pPr>
            <a:r>
              <a:rPr b="1" lang="iw-IL" sz="14900" u="none">
                <a:solidFill>
                  <a:srgbClr val="FF0000"/>
                </a:solidFill>
                <a:latin typeface="David"/>
                <a:ea typeface="David"/>
                <a:cs typeface="David"/>
                <a:sym typeface="David"/>
              </a:rPr>
              <a:t>4</a:t>
            </a:r>
            <a:endParaRPr b="1" sz="14900" u="none">
              <a:solidFill>
                <a:srgbClr val="FF0000"/>
              </a:solidFill>
              <a:latin typeface="David"/>
              <a:ea typeface="David"/>
              <a:cs typeface="David"/>
              <a:sym typeface="Davi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19" name="Google Shape;219;p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ה</a:t>
            </a:r>
            <a:r>
              <a:rPr b="0" i="0" lang="iw-IL" sz="2400">
                <a:solidFill>
                  <a:srgbClr val="000000"/>
                </a:solidFill>
                <a:latin typeface="David"/>
                <a:ea typeface="David"/>
                <a:cs typeface="David"/>
                <a:sym typeface="David"/>
              </a:rPr>
              <a:t> וַיְהִי בַּיּוֹם הָרְבִיעִי, וַיַּשְׁכִּימוּ בַבֹּקֶר וַיָּקָם לָלֶכֶת;</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 וַיֹּאמֶר אֲבִי הַנַּעֲרָה אֶל-חֲתָנוֹ, סְעָד לִבְּךָ פַּת-לֶחֶם--וְאַחַר תֵּלֵכוּ.</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ו</a:t>
            </a:r>
            <a:r>
              <a:rPr b="0" i="0" lang="iw-IL" sz="2400">
                <a:solidFill>
                  <a:srgbClr val="000000"/>
                </a:solidFill>
                <a:latin typeface="David"/>
                <a:ea typeface="David"/>
                <a:cs typeface="David"/>
                <a:sym typeface="David"/>
              </a:rPr>
              <a:t> וַיֹּאמֶר אֲבִי הַנַּעֲרָה, אֶל-הָאִישׁ, הוֹאֶל-נָא וְלִין, וְיִיטַב לִבֶּךָ.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ח</a:t>
            </a:r>
            <a:r>
              <a:rPr b="0" i="0" lang="iw-IL" sz="2400">
                <a:solidFill>
                  <a:srgbClr val="000000"/>
                </a:solidFill>
                <a:latin typeface="David"/>
                <a:ea typeface="David"/>
                <a:cs typeface="David"/>
                <a:sym typeface="David"/>
              </a:rPr>
              <a:t> וַיַּשְׁכֵּם בַּבֹּקֶר בַּיּוֹם הַחֲמִישִׁי, לָלֶכֶת,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וַיֹּאמֶר אֲבִי הַנַּעֲרָה סְעָד-נָא לְבָבְךָ,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וְהִתְמַהְמְהוּ עַד-נְטוֹת הַיּוֹם; </a:t>
            </a:r>
            <a:endParaRPr sz="2400"/>
          </a:p>
        </p:txBody>
      </p:sp>
      <p:pic>
        <p:nvPicPr>
          <p:cNvPr id="220" name="Google Shape;220;p8"/>
          <p:cNvPicPr preferRelativeResize="0"/>
          <p:nvPr/>
        </p:nvPicPr>
        <p:blipFill rotWithShape="1">
          <a:blip r:embed="rId3">
            <a:alphaModFix/>
          </a:blip>
          <a:srcRect b="0" l="0" r="0" t="0"/>
          <a:stretch/>
        </p:blipFill>
        <p:spPr>
          <a:xfrm>
            <a:off x="1555830" y="115746"/>
            <a:ext cx="2945305" cy="2945305"/>
          </a:xfrm>
          <a:prstGeom prst="rect">
            <a:avLst/>
          </a:prstGeom>
          <a:noFill/>
          <a:ln>
            <a:noFill/>
          </a:ln>
        </p:spPr>
      </p:pic>
      <p:sp>
        <p:nvSpPr>
          <p:cNvPr id="221" name="Google Shape;221;p8"/>
          <p:cNvSpPr txBox="1"/>
          <p:nvPr/>
        </p:nvSpPr>
        <p:spPr>
          <a:xfrm>
            <a:off x="11035156" y="827159"/>
            <a:ext cx="1156844" cy="2043364"/>
          </a:xfrm>
          <a:prstGeom prst="rect">
            <a:avLst/>
          </a:prstGeom>
          <a:noFill/>
          <a:ln>
            <a:noFill/>
          </a:ln>
        </p:spPr>
        <p:txBody>
          <a:bodyPr anchorCtr="0" anchor="t" bIns="45700" lIns="91425" spcFirstLastPara="1" rIns="91425" wrap="square" tIns="45700">
            <a:normAutofit fontScale="90000" lnSpcReduction="10000"/>
          </a:bodyPr>
          <a:lstStyle/>
          <a:p>
            <a:pPr indent="0" lvl="0" marL="0" marR="0" rtl="1" algn="r">
              <a:spcBef>
                <a:spcPts val="0"/>
              </a:spcBef>
              <a:spcAft>
                <a:spcPts val="0"/>
              </a:spcAft>
              <a:buClr>
                <a:srgbClr val="FF0000"/>
              </a:buClr>
              <a:buSzPct val="100000"/>
              <a:buFont typeface="David"/>
              <a:buNone/>
            </a:pPr>
            <a:r>
              <a:rPr b="1" lang="iw-IL" sz="14900">
                <a:solidFill>
                  <a:srgbClr val="FF0000"/>
                </a:solidFill>
                <a:latin typeface="David"/>
                <a:ea typeface="David"/>
                <a:cs typeface="David"/>
                <a:sym typeface="David"/>
              </a:rPr>
              <a:t>5</a:t>
            </a:r>
            <a:endParaRPr/>
          </a:p>
        </p:txBody>
      </p:sp>
      <p:pic>
        <p:nvPicPr>
          <p:cNvPr id="222" name="Google Shape;222;p8"/>
          <p:cNvPicPr preferRelativeResize="0"/>
          <p:nvPr/>
        </p:nvPicPr>
        <p:blipFill rotWithShape="1">
          <a:blip r:embed="rId4">
            <a:alphaModFix/>
          </a:blip>
          <a:srcRect b="0" l="0" r="0" t="0"/>
          <a:stretch/>
        </p:blipFill>
        <p:spPr>
          <a:xfrm>
            <a:off x="1690919" y="3591611"/>
            <a:ext cx="3910113" cy="29745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28" name="Google Shape;228;p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ט</a:t>
            </a:r>
            <a:r>
              <a:rPr b="0" i="0" lang="iw-IL" sz="2400">
                <a:solidFill>
                  <a:srgbClr val="000000"/>
                </a:solidFill>
                <a:latin typeface="David"/>
                <a:ea typeface="David"/>
                <a:cs typeface="David"/>
                <a:sym typeface="David"/>
              </a:rPr>
              <a:t> וַיָּקָם הָאִישׁ לָלֶכֶת.. וַיֹּאמֶר לוֹ חֹתְנוֹ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הִנֵּה נָא רָפָה הַיּוֹם לַעֲרוֹב, לִינוּ-נָא .. וְהִשְׁכַּמְתֶּם מָחָר לְדַרְכְּכֶם.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י</a:t>
            </a:r>
            <a:r>
              <a:rPr b="0" i="0" lang="iw-IL" sz="2400">
                <a:solidFill>
                  <a:srgbClr val="000000"/>
                </a:solidFill>
                <a:latin typeface="David"/>
                <a:ea typeface="David"/>
                <a:cs typeface="David"/>
                <a:sym typeface="David"/>
              </a:rPr>
              <a:t> וְלֹא-אָבָה הָאִישׁ, לָלוּן, </a:t>
            </a:r>
            <a:endParaRPr/>
          </a:p>
        </p:txBody>
      </p:sp>
      <p:pic>
        <p:nvPicPr>
          <p:cNvPr id="229" name="Google Shape;229;p9"/>
          <p:cNvPicPr preferRelativeResize="0"/>
          <p:nvPr/>
        </p:nvPicPr>
        <p:blipFill rotWithShape="1">
          <a:blip r:embed="rId3">
            <a:alphaModFix/>
          </a:blip>
          <a:srcRect b="0" l="0" r="0" t="0"/>
          <a:stretch/>
        </p:blipFill>
        <p:spPr>
          <a:xfrm>
            <a:off x="1199486" y="1712258"/>
            <a:ext cx="2779451" cy="40520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35" name="Google Shape;235;p1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ט</a:t>
            </a:r>
            <a:r>
              <a:rPr b="0" i="0" lang="iw-IL" sz="2400">
                <a:solidFill>
                  <a:srgbClr val="000000"/>
                </a:solidFill>
                <a:latin typeface="David"/>
                <a:ea typeface="David"/>
                <a:cs typeface="David"/>
                <a:sym typeface="David"/>
              </a:rPr>
              <a:t> וַיָּקָם הָאִישׁ לָלֶכֶת.. וַיֹּאמֶר לוֹ חֹתְנוֹ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הִנֵּה נָא רָפָה הַיּוֹם לַעֲרוֹב, לִינוּ-נָא .. וְהִשְׁכַּמְתֶּם מָחָר לְדַרְכְּכֶם.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י</a:t>
            </a:r>
            <a:r>
              <a:rPr b="0" i="0" lang="iw-IL" sz="2400">
                <a:solidFill>
                  <a:srgbClr val="000000"/>
                </a:solidFill>
                <a:latin typeface="David"/>
                <a:ea typeface="David"/>
                <a:cs typeface="David"/>
                <a:sym typeface="David"/>
              </a:rPr>
              <a:t> וְלֹא-אָבָה הָאִישׁ, לָלוּן,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וַיָּקָם וַיֵּלֶךְ וַיָּבֹא עַד-נֹכַח יְבוּס, הִיא יְרוּשָׁלִָם;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וְעִמּוֹ, צֶמֶד חֲמוֹרִים חֲבוּשִׁים, וּפִילַגְשׁוֹ, עִמּוֹ.  </a:t>
            </a:r>
            <a:br>
              <a:rPr lang="iw-IL" sz="2400"/>
            </a:br>
            <a:endParaRPr sz="2400"/>
          </a:p>
        </p:txBody>
      </p:sp>
      <p:pic>
        <p:nvPicPr>
          <p:cNvPr id="236" name="Google Shape;236;p10"/>
          <p:cNvPicPr preferRelativeResize="0"/>
          <p:nvPr/>
        </p:nvPicPr>
        <p:blipFill rotWithShape="1">
          <a:blip r:embed="rId3">
            <a:alphaModFix/>
          </a:blip>
          <a:srcRect b="0" l="0" r="0" t="0"/>
          <a:stretch/>
        </p:blipFill>
        <p:spPr>
          <a:xfrm>
            <a:off x="1645845" y="3429000"/>
            <a:ext cx="5401067" cy="32735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42" name="Google Shape;242;p11"/>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יג</a:t>
            </a:r>
            <a:r>
              <a:rPr b="0" i="0" lang="iw-IL" sz="2400">
                <a:solidFill>
                  <a:srgbClr val="000000"/>
                </a:solidFill>
                <a:latin typeface="David"/>
                <a:ea typeface="David"/>
                <a:cs typeface="David"/>
                <a:sym typeface="David"/>
              </a:rPr>
              <a:t> וַיֹּאמֶר לְנַעֲרוֹ, לְךָ וְנִקְרְבָה בְּאַחַד הַמְּקֹמוֹת;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וְלַנּוּ בַגִּבְעָה, אוֹ בָרָמָה.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טו</a:t>
            </a:r>
            <a:r>
              <a:rPr b="0" i="0" lang="iw-IL" sz="2400">
                <a:solidFill>
                  <a:srgbClr val="000000"/>
                </a:solidFill>
                <a:latin typeface="David"/>
                <a:ea typeface="David"/>
                <a:cs typeface="David"/>
                <a:sym typeface="David"/>
              </a:rPr>
              <a:t> וַיָּסֻרוּ שָׁם, לָבוֹא לָלוּן בַּגִּבְעָה;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וַיָּבֹא, וַיֵּשֶׁב בִּרְחוֹב הָעִיר, </a:t>
            </a:r>
            <a:endParaRPr/>
          </a:p>
        </p:txBody>
      </p:sp>
      <p:pic>
        <p:nvPicPr>
          <p:cNvPr id="243" name="Google Shape;243;p11"/>
          <p:cNvPicPr preferRelativeResize="0"/>
          <p:nvPr/>
        </p:nvPicPr>
        <p:blipFill rotWithShape="1">
          <a:blip r:embed="rId3">
            <a:alphaModFix/>
          </a:blip>
          <a:srcRect b="16675" l="21591" r="12853" t="26910"/>
          <a:stretch/>
        </p:blipFill>
        <p:spPr>
          <a:xfrm>
            <a:off x="-1191892" y="106455"/>
            <a:ext cx="7562207" cy="6645089"/>
          </a:xfrm>
          <a:prstGeom prst="rect">
            <a:avLst/>
          </a:prstGeom>
          <a:noFill/>
          <a:ln>
            <a:noFill/>
          </a:ln>
        </p:spPr>
      </p:pic>
      <p:pic>
        <p:nvPicPr>
          <p:cNvPr id="244" name="Google Shape;244;p11"/>
          <p:cNvPicPr preferRelativeResize="0"/>
          <p:nvPr/>
        </p:nvPicPr>
        <p:blipFill rotWithShape="1">
          <a:blip r:embed="rId4">
            <a:alphaModFix/>
          </a:blip>
          <a:srcRect b="0" l="0" r="0" t="0"/>
          <a:stretch/>
        </p:blipFill>
        <p:spPr>
          <a:xfrm>
            <a:off x="4134627" y="5545433"/>
            <a:ext cx="1961373" cy="118877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50" name="Google Shape;250;p1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i="0" lang="iw-IL" sz="2400">
                <a:solidFill>
                  <a:srgbClr val="000000"/>
                </a:solidFill>
                <a:latin typeface="David"/>
                <a:ea typeface="David"/>
                <a:cs typeface="David"/>
                <a:sym typeface="David"/>
              </a:rPr>
              <a:t>יג</a:t>
            </a:r>
            <a:r>
              <a:rPr b="0" i="0" lang="iw-IL" sz="2400">
                <a:solidFill>
                  <a:srgbClr val="000000"/>
                </a:solidFill>
                <a:latin typeface="David"/>
                <a:ea typeface="David"/>
                <a:cs typeface="David"/>
                <a:sym typeface="David"/>
              </a:rPr>
              <a:t> וַיֹּאמֶר לְנַעֲרוֹ, לְךָ וְנִקְרְבָה בְּאַחַד הַמְּקֹמוֹת;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וְלַנּוּ בַגִּבְעָה, אוֹ בָרָמָה.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טו</a:t>
            </a:r>
            <a:r>
              <a:rPr b="0" i="0" lang="iw-IL" sz="2400">
                <a:solidFill>
                  <a:srgbClr val="000000"/>
                </a:solidFill>
                <a:latin typeface="David"/>
                <a:ea typeface="David"/>
                <a:cs typeface="David"/>
                <a:sym typeface="David"/>
              </a:rPr>
              <a:t> וַיָּסֻרוּ שָׁם, לָבוֹא לָלוּן בַּגִּבְעָה;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וַיָּבֹא, וַיֵּשֶׁב בִּרְחוֹב הָעִיר,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וְאֵין אִישׁ מְאַסֵּף-אוֹתָם הַבַּיְתָה, לָלוּן. </a:t>
            </a:r>
            <a:endParaRPr/>
          </a:p>
        </p:txBody>
      </p:sp>
      <p:pic>
        <p:nvPicPr>
          <p:cNvPr id="251" name="Google Shape;251;p12"/>
          <p:cNvPicPr preferRelativeResize="0"/>
          <p:nvPr/>
        </p:nvPicPr>
        <p:blipFill rotWithShape="1">
          <a:blip r:embed="rId3">
            <a:alphaModFix/>
          </a:blip>
          <a:srcRect b="16675" l="21591" r="12853" t="26910"/>
          <a:stretch/>
        </p:blipFill>
        <p:spPr>
          <a:xfrm>
            <a:off x="-1191892" y="106455"/>
            <a:ext cx="7562207" cy="6645089"/>
          </a:xfrm>
          <a:prstGeom prst="rect">
            <a:avLst/>
          </a:prstGeom>
          <a:noFill/>
          <a:ln>
            <a:noFill/>
          </a:ln>
        </p:spPr>
      </p:pic>
      <p:pic>
        <p:nvPicPr>
          <p:cNvPr id="252" name="Google Shape;252;p12"/>
          <p:cNvPicPr preferRelativeResize="0"/>
          <p:nvPr/>
        </p:nvPicPr>
        <p:blipFill rotWithShape="1">
          <a:blip r:embed="rId4">
            <a:alphaModFix/>
          </a:blip>
          <a:srcRect b="0" l="0" r="0" t="0"/>
          <a:stretch/>
        </p:blipFill>
        <p:spPr>
          <a:xfrm>
            <a:off x="1974133" y="3500884"/>
            <a:ext cx="1961373" cy="11887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58" name="Google Shape;258;p13"/>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טז</a:t>
            </a:r>
            <a:r>
              <a:rPr b="0" i="0" lang="iw-IL" sz="2400">
                <a:solidFill>
                  <a:srgbClr val="000000"/>
                </a:solidFill>
                <a:latin typeface="David"/>
                <a:ea typeface="David"/>
                <a:cs typeface="David"/>
                <a:sym typeface="David"/>
              </a:rPr>
              <a:t> וְהִנֵּה </a:t>
            </a:r>
            <a:r>
              <a:rPr b="1" i="0" lang="iw-IL" sz="2400">
                <a:solidFill>
                  <a:srgbClr val="FF0000"/>
                </a:solidFill>
                <a:latin typeface="David"/>
                <a:ea typeface="David"/>
                <a:cs typeface="David"/>
                <a:sym typeface="David"/>
              </a:rPr>
              <a:t>אִישׁ זָקֵן</a:t>
            </a:r>
            <a:r>
              <a:rPr b="0" i="0" lang="iw-IL" sz="2400">
                <a:solidFill>
                  <a:srgbClr val="000000"/>
                </a:solidFill>
                <a:latin typeface="David"/>
                <a:ea typeface="David"/>
                <a:cs typeface="David"/>
                <a:sym typeface="David"/>
              </a:rPr>
              <a:t>, בָּא מִן-מַעֲשֵׂהוּ מִן-הַשָּׂדֶה בָּעֶרֶב, וְהָאִישׁ </a:t>
            </a:r>
            <a:r>
              <a:rPr b="1" lang="iw-IL" sz="2400">
                <a:solidFill>
                  <a:srgbClr val="FF0000"/>
                </a:solidFill>
                <a:latin typeface="David"/>
                <a:ea typeface="David"/>
                <a:cs typeface="David"/>
                <a:sym typeface="David"/>
              </a:rPr>
              <a:t>מֵהַר אֶפְרַיִם</a:t>
            </a:r>
            <a:r>
              <a:rPr b="0" i="0" lang="iw-IL" sz="2400">
                <a:solidFill>
                  <a:srgbClr val="000000"/>
                </a:solidFill>
                <a:latin typeface="David"/>
                <a:ea typeface="David"/>
                <a:cs typeface="David"/>
                <a:sym typeface="David"/>
              </a:rPr>
              <a:t>, וְהוּא-גָר בַּגִּבְעָה; </a:t>
            </a:r>
            <a:r>
              <a:rPr b="1" lang="iw-IL" sz="2400">
                <a:solidFill>
                  <a:srgbClr val="FF0000"/>
                </a:solidFill>
                <a:latin typeface="David"/>
                <a:ea typeface="David"/>
                <a:cs typeface="David"/>
                <a:sym typeface="David"/>
              </a:rPr>
              <a:t>וְאַנְשֵׁי הַמָּקוֹם, בְּנֵי יְמִינִי.</a:t>
            </a: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יז</a:t>
            </a:r>
            <a:r>
              <a:rPr b="0" i="0" lang="iw-IL" sz="2400">
                <a:solidFill>
                  <a:srgbClr val="000000"/>
                </a:solidFill>
                <a:latin typeface="David"/>
                <a:ea typeface="David"/>
                <a:cs typeface="David"/>
                <a:sym typeface="David"/>
              </a:rPr>
              <a:t> וַיִּשָּׂא עֵינָיו, וַיַּרְא אֶת-הָאִישׁ הָאֹרֵחַ--בִּרְחֹב הָעִיר; וַיֹּאמֶר הָאִישׁ הַזָּקֵן אָנָה תֵלֵךְ, וּמֵאַיִן תָּבוֹא.  </a:t>
            </a:r>
            <a:r>
              <a:rPr b="1" i="0" lang="iw-IL" sz="2400">
                <a:solidFill>
                  <a:srgbClr val="000000"/>
                </a:solidFill>
                <a:latin typeface="David"/>
                <a:ea typeface="David"/>
                <a:cs typeface="David"/>
                <a:sym typeface="David"/>
              </a:rPr>
              <a:t>יח</a:t>
            </a:r>
            <a:r>
              <a:rPr b="0" i="0" lang="iw-IL" sz="2400">
                <a:solidFill>
                  <a:srgbClr val="000000"/>
                </a:solidFill>
                <a:latin typeface="David"/>
                <a:ea typeface="David"/>
                <a:cs typeface="David"/>
                <a:sym typeface="David"/>
              </a:rPr>
              <a:t> וַיֹּאמֶר אֵלָיו, עֹבְרִים אֲנַחְנוּ מִבֵּית-לֶחֶם יְהוּדָה עַד-יַרְכְּתֵי הַר-אֶפְרַיִם--מִשָּׁם אָנֹכִי, וָאֵלֵךְ עַד-בֵּית לֶחֶם יְהוּדָה; וְאֶת-בֵּית יְהוָה, אֲנִי הֹלֵךְ, וְאֵין אִישׁ, מְאַסֵּף אוֹתִי הַבָּיְתָה.  </a:t>
            </a:r>
            <a:r>
              <a:rPr b="1" i="0" lang="iw-IL" sz="2400">
                <a:solidFill>
                  <a:srgbClr val="000000"/>
                </a:solidFill>
                <a:latin typeface="David"/>
                <a:ea typeface="David"/>
                <a:cs typeface="David"/>
                <a:sym typeface="David"/>
              </a:rPr>
              <a:t>יט</a:t>
            </a:r>
            <a:r>
              <a:rPr b="0" i="0" lang="iw-IL" sz="2400">
                <a:solidFill>
                  <a:srgbClr val="000000"/>
                </a:solidFill>
                <a:latin typeface="David"/>
                <a:ea typeface="David"/>
                <a:cs typeface="David"/>
                <a:sym typeface="David"/>
              </a:rPr>
              <a:t> וְגַם-תֶּבֶן גַּם-מִסְפּוֹא, יֵשׁ לַחֲמוֹרֵינוּ, וְגַם לֶחֶם וָיַיִן יֶשׁ-לִי וְלַאֲמָתֶךָ, וְלַנַּעַר עִם-עֲבָדֶיךָ:  אֵין מַחְסוֹר, כָּל-דָּבָר.  </a:t>
            </a:r>
            <a:r>
              <a:rPr b="1" i="0" lang="iw-IL" sz="2400">
                <a:solidFill>
                  <a:srgbClr val="000000"/>
                </a:solidFill>
                <a:latin typeface="David"/>
                <a:ea typeface="David"/>
                <a:cs typeface="David"/>
                <a:sym typeface="David"/>
              </a:rPr>
              <a:t>כ</a:t>
            </a:r>
            <a:r>
              <a:rPr b="0" i="0" lang="iw-IL" sz="2400">
                <a:solidFill>
                  <a:srgbClr val="000000"/>
                </a:solidFill>
                <a:latin typeface="David"/>
                <a:ea typeface="David"/>
                <a:cs typeface="David"/>
                <a:sym typeface="David"/>
              </a:rPr>
              <a:t> וַיֹּאמֶר הָאִישׁ הַזָּקֵן </a:t>
            </a:r>
            <a:r>
              <a:rPr b="1" lang="iw-IL" sz="2400">
                <a:solidFill>
                  <a:srgbClr val="FF0000"/>
                </a:solidFill>
                <a:latin typeface="David"/>
                <a:ea typeface="David"/>
                <a:cs typeface="David"/>
                <a:sym typeface="David"/>
              </a:rPr>
              <a:t>שָׁלוֹם לָךְ, רַק כָּל-מַחְסוֹרְךָ עָלָי; רַק בָּרְחוֹב, אַל-תָּלַן. </a:t>
            </a: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כא</a:t>
            </a:r>
            <a:r>
              <a:rPr b="0" i="0" lang="iw-IL" sz="2400">
                <a:solidFill>
                  <a:srgbClr val="000000"/>
                </a:solidFill>
                <a:latin typeface="David"/>
                <a:ea typeface="David"/>
                <a:cs typeface="David"/>
                <a:sym typeface="David"/>
              </a:rPr>
              <a:t> וַיְבִיאֵהוּ לְבֵיתוֹ, ויבול (וַיָּבָל) לַחֲמוֹרִים; וַיִּרְחֲצוּ, רַגְלֵיהֶם, וַיֹּאכְלוּ, וַיִּשְׁתּוּ. </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264" name="Google Shape;264;p1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lnSpcReduction="10000"/>
          </a:bodyPr>
          <a:lstStyle/>
          <a:p>
            <a:pPr indent="0" lvl="0" marL="0" rtl="1" algn="r">
              <a:spcBef>
                <a:spcPts val="0"/>
              </a:spcBef>
              <a:spcAft>
                <a:spcPts val="0"/>
              </a:spcAft>
              <a:buSzPts val="2400"/>
              <a:buNone/>
            </a:pPr>
            <a:r>
              <a:rPr b="0" i="0" lang="iw-IL" sz="2400">
                <a:solidFill>
                  <a:srgbClr val="000000"/>
                </a:solidFill>
                <a:latin typeface="David"/>
                <a:ea typeface="David"/>
                <a:cs typeface="David"/>
                <a:sym typeface="David"/>
              </a:rPr>
              <a:t> </a:t>
            </a:r>
            <a:r>
              <a:rPr b="1" i="0" lang="iw-IL" sz="2400">
                <a:solidFill>
                  <a:srgbClr val="000000"/>
                </a:solidFill>
                <a:latin typeface="David"/>
                <a:ea typeface="David"/>
                <a:cs typeface="David"/>
                <a:sym typeface="David"/>
              </a:rPr>
              <a:t>כב</a:t>
            </a:r>
            <a:r>
              <a:rPr b="0" i="0" lang="iw-IL" sz="2400">
                <a:solidFill>
                  <a:srgbClr val="000000"/>
                </a:solidFill>
                <a:latin typeface="David"/>
                <a:ea typeface="David"/>
                <a:cs typeface="David"/>
                <a:sym typeface="David"/>
              </a:rPr>
              <a:t> הֵמָּה, מֵיטִיבִים אֶת-לִבָּם,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וְהִנֵּה אַנְשֵׁי הָעִיר </a:t>
            </a:r>
            <a:r>
              <a:rPr b="1" i="0" lang="iw-IL" sz="2400">
                <a:solidFill>
                  <a:srgbClr val="FF0000"/>
                </a:solidFill>
                <a:latin typeface="David"/>
                <a:ea typeface="David"/>
                <a:cs typeface="David"/>
                <a:sym typeface="David"/>
              </a:rPr>
              <a:t>אַנְשֵׁי בְנֵי-בְלִיַּעַל נָסַבּוּ אֶת-הַבַּיִת</a:t>
            </a:r>
            <a:r>
              <a:rPr b="0" i="0" lang="iw-IL" sz="2400">
                <a:solidFill>
                  <a:srgbClr val="000000"/>
                </a:solidFill>
                <a:latin typeface="David"/>
                <a:ea typeface="David"/>
                <a:cs typeface="David"/>
                <a:sym typeface="David"/>
              </a:rPr>
              <a:t>,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מִתְדַּפְּקִים עַל-הַדָּלֶת;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וַיֹּאמְרוּ, אֶל-הָאִישׁ בַּעַל הַבַּיִת הַזָּקֵן לֵאמֹר, </a:t>
            </a:r>
            <a:endParaRPr/>
          </a:p>
          <a:p>
            <a:pPr indent="0" lvl="0" marL="0" rtl="1" algn="r">
              <a:spcBef>
                <a:spcPts val="1000"/>
              </a:spcBef>
              <a:spcAft>
                <a:spcPts val="0"/>
              </a:spcAft>
              <a:buSzPts val="2400"/>
              <a:buNone/>
            </a:pPr>
            <a:r>
              <a:rPr b="1" i="0" lang="iw-IL" sz="2400">
                <a:solidFill>
                  <a:srgbClr val="FF0000"/>
                </a:solidFill>
                <a:latin typeface="David"/>
                <a:ea typeface="David"/>
                <a:cs typeface="David"/>
                <a:sym typeface="David"/>
              </a:rPr>
              <a:t>הוֹצֵא אֶת-הָאִישׁ אֲשֶׁר-בָּא אֶל-בֵּיתְךָ, וְנֵדָעֶנּוּ. </a:t>
            </a:r>
            <a:r>
              <a:rPr b="0" i="0" lang="iw-IL" sz="2400">
                <a:solidFill>
                  <a:srgbClr val="000000"/>
                </a:solidFill>
                <a:latin typeface="David"/>
                <a:ea typeface="David"/>
                <a:cs typeface="David"/>
                <a:sym typeface="David"/>
              </a:rPr>
              <a:t> </a:t>
            </a:r>
            <a:endParaRPr/>
          </a:p>
          <a:p>
            <a:pPr indent="0" lvl="0" marL="0" rtl="1" algn="r">
              <a:spcBef>
                <a:spcPts val="1000"/>
              </a:spcBef>
              <a:spcAft>
                <a:spcPts val="0"/>
              </a:spcAft>
              <a:buSzPts val="2400"/>
              <a:buNone/>
            </a:pPr>
            <a:r>
              <a:rPr b="1" i="0" lang="iw-IL" sz="2400">
                <a:solidFill>
                  <a:srgbClr val="000000"/>
                </a:solidFill>
                <a:latin typeface="David"/>
                <a:ea typeface="David"/>
                <a:cs typeface="David"/>
                <a:sym typeface="David"/>
              </a:rPr>
              <a:t>כג</a:t>
            </a:r>
            <a:r>
              <a:rPr b="0" i="0" lang="iw-IL" sz="2400">
                <a:solidFill>
                  <a:srgbClr val="000000"/>
                </a:solidFill>
                <a:latin typeface="David"/>
                <a:ea typeface="David"/>
                <a:cs typeface="David"/>
                <a:sym typeface="David"/>
              </a:rPr>
              <a:t> וַיֵּצֵא אֲלֵיהֶם, הָאִישׁ בַּעַל הַבַּיִת,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וַיֹּאמֶר אֲלֵהֶם,</a:t>
            </a:r>
            <a:r>
              <a:rPr b="1" i="0" lang="iw-IL" sz="2400">
                <a:solidFill>
                  <a:srgbClr val="FF0000"/>
                </a:solidFill>
                <a:latin typeface="David"/>
                <a:ea typeface="David"/>
                <a:cs typeface="David"/>
                <a:sym typeface="David"/>
              </a:rPr>
              <a:t> אַל-אַחַי אַל-תָּרֵעוּ נָא</a:t>
            </a:r>
            <a:r>
              <a:rPr b="0" i="0" lang="iw-IL" sz="2400">
                <a:solidFill>
                  <a:srgbClr val="000000"/>
                </a:solidFill>
                <a:latin typeface="David"/>
                <a:ea typeface="David"/>
                <a:cs typeface="David"/>
                <a:sym typeface="David"/>
              </a:rPr>
              <a:t>; </a:t>
            </a:r>
            <a:endParaRPr/>
          </a:p>
          <a:p>
            <a:pPr indent="0" lvl="0" marL="0" rtl="1" algn="r">
              <a:spcBef>
                <a:spcPts val="1000"/>
              </a:spcBef>
              <a:spcAft>
                <a:spcPts val="0"/>
              </a:spcAft>
              <a:buSzPts val="2400"/>
              <a:buNone/>
            </a:pPr>
            <a:r>
              <a:rPr b="0" i="0" lang="iw-IL" sz="2400">
                <a:solidFill>
                  <a:srgbClr val="000000"/>
                </a:solidFill>
                <a:latin typeface="David"/>
                <a:ea typeface="David"/>
                <a:cs typeface="David"/>
                <a:sym typeface="David"/>
              </a:rPr>
              <a:t>אֶל-בֵּיתִי--אַל-תַּעֲשׂוּ, אֶת-הַנְּבָלָה הַזֹּאת.  </a:t>
            </a:r>
            <a:endParaRPr sz="2400"/>
          </a:p>
        </p:txBody>
      </p:sp>
      <p:pic>
        <p:nvPicPr>
          <p:cNvPr id="265" name="Google Shape;265;p14"/>
          <p:cNvPicPr preferRelativeResize="0"/>
          <p:nvPr/>
        </p:nvPicPr>
        <p:blipFill rotWithShape="1">
          <a:blip r:embed="rId3">
            <a:alphaModFix/>
          </a:blip>
          <a:srcRect b="0" l="0" r="0" t="0"/>
          <a:stretch/>
        </p:blipFill>
        <p:spPr>
          <a:xfrm>
            <a:off x="1364756" y="2449046"/>
            <a:ext cx="3534720" cy="2382254"/>
          </a:xfrm>
          <a:prstGeom prst="rect">
            <a:avLst/>
          </a:prstGeom>
          <a:noFill/>
          <a:ln>
            <a:noFill/>
          </a:ln>
        </p:spPr>
      </p:pic>
      <p:grpSp>
        <p:nvGrpSpPr>
          <p:cNvPr id="266" name="Google Shape;266;p14"/>
          <p:cNvGrpSpPr/>
          <p:nvPr/>
        </p:nvGrpSpPr>
        <p:grpSpPr>
          <a:xfrm>
            <a:off x="3869951" y="2230800"/>
            <a:ext cx="1557131" cy="2204994"/>
            <a:chOff x="3869951" y="2230800"/>
            <a:chExt cx="1557131" cy="2204994"/>
          </a:xfrm>
        </p:grpSpPr>
        <p:pic>
          <p:nvPicPr>
            <p:cNvPr id="267" name="Google Shape;267;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268" name="Google Shape;268;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269" name="Google Shape;269;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270" name="Google Shape;270;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271" name="Google Shape;271;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272" name="Google Shape;272;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273" name="Google Shape;273;p14"/>
          <p:cNvGrpSpPr/>
          <p:nvPr/>
        </p:nvGrpSpPr>
        <p:grpSpPr>
          <a:xfrm>
            <a:off x="1261221" y="3701013"/>
            <a:ext cx="1557131" cy="2204994"/>
            <a:chOff x="3869951" y="2230800"/>
            <a:chExt cx="1557131" cy="2204994"/>
          </a:xfrm>
        </p:grpSpPr>
        <p:pic>
          <p:nvPicPr>
            <p:cNvPr id="274" name="Google Shape;274;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275" name="Google Shape;275;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276" name="Google Shape;276;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277" name="Google Shape;277;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278" name="Google Shape;278;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279" name="Google Shape;279;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280" name="Google Shape;280;p14"/>
          <p:cNvGrpSpPr/>
          <p:nvPr/>
        </p:nvGrpSpPr>
        <p:grpSpPr>
          <a:xfrm flipH="1">
            <a:off x="3132116" y="4087559"/>
            <a:ext cx="1685340" cy="2141177"/>
            <a:chOff x="3869951" y="2230800"/>
            <a:chExt cx="1557131" cy="2204994"/>
          </a:xfrm>
        </p:grpSpPr>
        <p:pic>
          <p:nvPicPr>
            <p:cNvPr id="281" name="Google Shape;281;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282" name="Google Shape;282;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283" name="Google Shape;283;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284" name="Google Shape;284;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285" name="Google Shape;285;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286" name="Google Shape;286;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287" name="Google Shape;287;p14"/>
          <p:cNvGrpSpPr/>
          <p:nvPr/>
        </p:nvGrpSpPr>
        <p:grpSpPr>
          <a:xfrm flipH="1">
            <a:off x="1294350" y="1685016"/>
            <a:ext cx="1685340" cy="2141177"/>
            <a:chOff x="3869951" y="2230800"/>
            <a:chExt cx="1557131" cy="2204994"/>
          </a:xfrm>
        </p:grpSpPr>
        <p:pic>
          <p:nvPicPr>
            <p:cNvPr id="288" name="Google Shape;288;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289" name="Google Shape;289;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290" name="Google Shape;290;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291" name="Google Shape;291;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292" name="Google Shape;292;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293" name="Google Shape;293;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294" name="Google Shape;294;p14"/>
          <p:cNvGrpSpPr/>
          <p:nvPr/>
        </p:nvGrpSpPr>
        <p:grpSpPr>
          <a:xfrm>
            <a:off x="3869077" y="2230800"/>
            <a:ext cx="1557131" cy="2204994"/>
            <a:chOff x="3869951" y="2230800"/>
            <a:chExt cx="1557131" cy="2204994"/>
          </a:xfrm>
        </p:grpSpPr>
        <p:pic>
          <p:nvPicPr>
            <p:cNvPr id="295" name="Google Shape;295;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296" name="Google Shape;296;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297" name="Google Shape;297;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298" name="Google Shape;298;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299" name="Google Shape;299;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00" name="Google Shape;300;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01" name="Google Shape;301;p14"/>
          <p:cNvGrpSpPr/>
          <p:nvPr/>
        </p:nvGrpSpPr>
        <p:grpSpPr>
          <a:xfrm flipH="1">
            <a:off x="1293476" y="1685016"/>
            <a:ext cx="1685340" cy="2141177"/>
            <a:chOff x="3869951" y="2230800"/>
            <a:chExt cx="1557131" cy="2204994"/>
          </a:xfrm>
        </p:grpSpPr>
        <p:pic>
          <p:nvPicPr>
            <p:cNvPr id="302" name="Google Shape;302;p14"/>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03" name="Google Shape;303;p14"/>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04" name="Google Shape;304;p14"/>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05" name="Google Shape;305;p14"/>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06" name="Google Shape;306;p14"/>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07" name="Google Shape;307;p14"/>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313" name="Google Shape;313;p15"/>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lang="iw-IL" sz="2400">
                <a:solidFill>
                  <a:srgbClr val="000000"/>
                </a:solidFill>
                <a:latin typeface="David"/>
                <a:ea typeface="David"/>
                <a:cs typeface="David"/>
                <a:sym typeface="David"/>
              </a:rPr>
              <a:t>כד </a:t>
            </a:r>
            <a:r>
              <a:rPr lang="iw-IL" sz="2400">
                <a:solidFill>
                  <a:srgbClr val="000000"/>
                </a:solidFill>
                <a:latin typeface="David"/>
                <a:ea typeface="David"/>
                <a:cs typeface="David"/>
                <a:sym typeface="David"/>
              </a:rPr>
              <a:t>הִנֵּה בִתִּי הַבְּתוּלָה וּפִילַגְשֵׁהוּ, אוֹצִיאָה-נָּא אוֹתָם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וְעַנּוּ אוֹתָם,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וַעֲשׂוּ לָהֶם, הַטּוֹב בְּעֵינֵיכֶם;  </a:t>
            </a:r>
            <a:endParaRPr/>
          </a:p>
        </p:txBody>
      </p:sp>
      <p:grpSp>
        <p:nvGrpSpPr>
          <p:cNvPr id="314" name="Google Shape;314;p15"/>
          <p:cNvGrpSpPr/>
          <p:nvPr/>
        </p:nvGrpSpPr>
        <p:grpSpPr>
          <a:xfrm>
            <a:off x="1261221" y="1690170"/>
            <a:ext cx="4164987" cy="4543720"/>
            <a:chOff x="1261221" y="1685016"/>
            <a:chExt cx="4164987" cy="4543720"/>
          </a:xfrm>
        </p:grpSpPr>
        <p:pic>
          <p:nvPicPr>
            <p:cNvPr id="315" name="Google Shape;315;p15"/>
            <p:cNvPicPr preferRelativeResize="0"/>
            <p:nvPr/>
          </p:nvPicPr>
          <p:blipFill rotWithShape="1">
            <a:blip r:embed="rId3">
              <a:alphaModFix/>
            </a:blip>
            <a:srcRect b="0" l="0" r="0" t="0"/>
            <a:stretch/>
          </p:blipFill>
          <p:spPr>
            <a:xfrm>
              <a:off x="1364756" y="2449046"/>
              <a:ext cx="3534720" cy="2382254"/>
            </a:xfrm>
            <a:prstGeom prst="rect">
              <a:avLst/>
            </a:prstGeom>
            <a:noFill/>
            <a:ln>
              <a:noFill/>
            </a:ln>
          </p:spPr>
        </p:pic>
        <p:grpSp>
          <p:nvGrpSpPr>
            <p:cNvPr id="316" name="Google Shape;316;p15"/>
            <p:cNvGrpSpPr/>
            <p:nvPr/>
          </p:nvGrpSpPr>
          <p:grpSpPr>
            <a:xfrm>
              <a:off x="1261221" y="3701013"/>
              <a:ext cx="1557131" cy="2204994"/>
              <a:chOff x="3869951" y="2230800"/>
              <a:chExt cx="1557131" cy="2204994"/>
            </a:xfrm>
          </p:grpSpPr>
          <p:pic>
            <p:nvPicPr>
              <p:cNvPr id="317" name="Google Shape;317;p15"/>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18" name="Google Shape;318;p15"/>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19" name="Google Shape;319;p15"/>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20" name="Google Shape;320;p15"/>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21" name="Google Shape;321;p15"/>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22" name="Google Shape;322;p15"/>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23" name="Google Shape;323;p15"/>
            <p:cNvGrpSpPr/>
            <p:nvPr/>
          </p:nvGrpSpPr>
          <p:grpSpPr>
            <a:xfrm flipH="1">
              <a:off x="3132116" y="4087559"/>
              <a:ext cx="1685340" cy="2141177"/>
              <a:chOff x="3869951" y="2230800"/>
              <a:chExt cx="1557131" cy="2204994"/>
            </a:xfrm>
          </p:grpSpPr>
          <p:pic>
            <p:nvPicPr>
              <p:cNvPr id="324" name="Google Shape;324;p15"/>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25" name="Google Shape;325;p15"/>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26" name="Google Shape;326;p15"/>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27" name="Google Shape;327;p15"/>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28" name="Google Shape;328;p15"/>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29" name="Google Shape;329;p15"/>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30" name="Google Shape;330;p15"/>
            <p:cNvGrpSpPr/>
            <p:nvPr/>
          </p:nvGrpSpPr>
          <p:grpSpPr>
            <a:xfrm>
              <a:off x="3869077" y="2230800"/>
              <a:ext cx="1557131" cy="2204994"/>
              <a:chOff x="3869951" y="2230800"/>
              <a:chExt cx="1557131" cy="2204994"/>
            </a:xfrm>
          </p:grpSpPr>
          <p:pic>
            <p:nvPicPr>
              <p:cNvPr id="331" name="Google Shape;331;p15"/>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32" name="Google Shape;332;p15"/>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33" name="Google Shape;333;p15"/>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34" name="Google Shape;334;p15"/>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35" name="Google Shape;335;p15"/>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36" name="Google Shape;336;p15"/>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37" name="Google Shape;337;p15"/>
            <p:cNvGrpSpPr/>
            <p:nvPr/>
          </p:nvGrpSpPr>
          <p:grpSpPr>
            <a:xfrm flipH="1">
              <a:off x="1293476" y="1685016"/>
              <a:ext cx="1685340" cy="2141177"/>
              <a:chOff x="3869951" y="2230800"/>
              <a:chExt cx="1557131" cy="2204994"/>
            </a:xfrm>
          </p:grpSpPr>
          <p:pic>
            <p:nvPicPr>
              <p:cNvPr id="338" name="Google Shape;338;p15"/>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39" name="Google Shape;339;p15"/>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40" name="Google Shape;340;p15"/>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41" name="Google Shape;341;p15"/>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42" name="Google Shape;342;p15"/>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43" name="Google Shape;343;p15"/>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sp>
        <p:nvSpPr>
          <p:cNvPr id="344" name="Google Shape;344;p15"/>
          <p:cNvSpPr/>
          <p:nvPr/>
        </p:nvSpPr>
        <p:spPr>
          <a:xfrm rot="-5400000">
            <a:off x="2814388" y="3827397"/>
            <a:ext cx="592736" cy="421341"/>
          </a:xfrm>
          <a:prstGeom prst="flowChartDelay">
            <a:avLst/>
          </a:prstGeom>
          <a:solidFill>
            <a:srgbClr val="F7FAF1"/>
          </a:solidFill>
          <a:ln cap="rnd" cmpd="sng" w="15875">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345" name="Google Shape;345;p15"/>
          <p:cNvPicPr preferRelativeResize="0"/>
          <p:nvPr/>
        </p:nvPicPr>
        <p:blipFill rotWithShape="1">
          <a:blip r:embed="rId5">
            <a:alphaModFix/>
          </a:blip>
          <a:srcRect b="0" l="0" r="0" t="0"/>
          <a:stretch/>
        </p:blipFill>
        <p:spPr>
          <a:xfrm>
            <a:off x="2944828" y="3764287"/>
            <a:ext cx="339625" cy="7329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351" name="Google Shape;351;p16"/>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2400"/>
              <a:buNone/>
            </a:pPr>
            <a:r>
              <a:rPr b="1" lang="iw-IL" sz="2400">
                <a:solidFill>
                  <a:srgbClr val="000000"/>
                </a:solidFill>
                <a:latin typeface="David"/>
                <a:ea typeface="David"/>
                <a:cs typeface="David"/>
                <a:sym typeface="David"/>
              </a:rPr>
              <a:t>כד </a:t>
            </a:r>
            <a:r>
              <a:rPr lang="iw-IL" sz="2400">
                <a:solidFill>
                  <a:srgbClr val="000000"/>
                </a:solidFill>
                <a:latin typeface="David"/>
                <a:ea typeface="David"/>
                <a:cs typeface="David"/>
                <a:sym typeface="David"/>
              </a:rPr>
              <a:t>הִנֵּה בִתִּי הַבְּתוּלָה וּפִילַגְשֵׁהוּ, אוֹצִיאָה-נָּא אוֹתָם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וְעַנּוּ אוֹתָם,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וַעֲשׂוּ לָהֶם, הַטּוֹב בְּעֵינֵיכֶם;  </a:t>
            </a:r>
            <a:endParaRPr/>
          </a:p>
          <a:p>
            <a:pPr indent="0" lvl="0" marL="0" rtl="1" algn="r">
              <a:spcBef>
                <a:spcPts val="1000"/>
              </a:spcBef>
              <a:spcAft>
                <a:spcPts val="0"/>
              </a:spcAft>
              <a:buSzPts val="2400"/>
              <a:buNone/>
            </a:pPr>
            <a:r>
              <a:rPr b="1" lang="iw-IL" sz="2400">
                <a:solidFill>
                  <a:srgbClr val="000000"/>
                </a:solidFill>
                <a:latin typeface="David"/>
                <a:ea typeface="David"/>
                <a:cs typeface="David"/>
                <a:sym typeface="David"/>
              </a:rPr>
              <a:t>כה </a:t>
            </a:r>
            <a:r>
              <a:rPr lang="iw-IL" sz="2400">
                <a:solidFill>
                  <a:srgbClr val="000000"/>
                </a:solidFill>
                <a:latin typeface="David"/>
                <a:ea typeface="David"/>
                <a:cs typeface="David"/>
                <a:sym typeface="David"/>
              </a:rPr>
              <a:t>וְלֹא-אָבוּ הָאֲנָשִׁים, לִשְׁמֹעַ לוֹ,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וַיַּחֲזֵק הָאִישׁ בְּפִילַגְשׁוֹ, וַיֹּצֵא אֲלֵיהֶם הַחוּץ;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וַיִּתְעַלְּלוּ-בָהּ כָּל-הַלַּיְלָה, עַד-הַבֹּקֶר,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וַיְשַׁלְּחוּהָ, (כַּעֲלוֹת) הַשָּׁחַר.  </a:t>
            </a:r>
            <a:endParaRPr/>
          </a:p>
        </p:txBody>
      </p:sp>
      <p:grpSp>
        <p:nvGrpSpPr>
          <p:cNvPr id="352" name="Google Shape;352;p16"/>
          <p:cNvGrpSpPr/>
          <p:nvPr/>
        </p:nvGrpSpPr>
        <p:grpSpPr>
          <a:xfrm>
            <a:off x="1261221" y="1690170"/>
            <a:ext cx="4164987" cy="4543720"/>
            <a:chOff x="1261221" y="1685016"/>
            <a:chExt cx="4164987" cy="4543720"/>
          </a:xfrm>
        </p:grpSpPr>
        <p:pic>
          <p:nvPicPr>
            <p:cNvPr id="353" name="Google Shape;353;p16"/>
            <p:cNvPicPr preferRelativeResize="0"/>
            <p:nvPr/>
          </p:nvPicPr>
          <p:blipFill rotWithShape="1">
            <a:blip r:embed="rId3">
              <a:alphaModFix/>
            </a:blip>
            <a:srcRect b="0" l="0" r="0" t="0"/>
            <a:stretch/>
          </p:blipFill>
          <p:spPr>
            <a:xfrm>
              <a:off x="1364756" y="2449046"/>
              <a:ext cx="3534720" cy="2382254"/>
            </a:xfrm>
            <a:prstGeom prst="rect">
              <a:avLst/>
            </a:prstGeom>
            <a:noFill/>
            <a:ln>
              <a:noFill/>
            </a:ln>
          </p:spPr>
        </p:pic>
        <p:grpSp>
          <p:nvGrpSpPr>
            <p:cNvPr id="354" name="Google Shape;354;p16"/>
            <p:cNvGrpSpPr/>
            <p:nvPr/>
          </p:nvGrpSpPr>
          <p:grpSpPr>
            <a:xfrm>
              <a:off x="1261221" y="3701013"/>
              <a:ext cx="1557131" cy="2204994"/>
              <a:chOff x="3869951" y="2230800"/>
              <a:chExt cx="1557131" cy="2204994"/>
            </a:xfrm>
          </p:grpSpPr>
          <p:pic>
            <p:nvPicPr>
              <p:cNvPr id="355" name="Google Shape;355;p16"/>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56" name="Google Shape;356;p16"/>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57" name="Google Shape;357;p16"/>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58" name="Google Shape;358;p16"/>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59" name="Google Shape;359;p16"/>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60" name="Google Shape;360;p16"/>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61" name="Google Shape;361;p16"/>
            <p:cNvGrpSpPr/>
            <p:nvPr/>
          </p:nvGrpSpPr>
          <p:grpSpPr>
            <a:xfrm flipH="1">
              <a:off x="3132116" y="4087559"/>
              <a:ext cx="1685340" cy="2141177"/>
              <a:chOff x="3869951" y="2230800"/>
              <a:chExt cx="1557131" cy="2204994"/>
            </a:xfrm>
          </p:grpSpPr>
          <p:pic>
            <p:nvPicPr>
              <p:cNvPr id="362" name="Google Shape;362;p16"/>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63" name="Google Shape;363;p16"/>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64" name="Google Shape;364;p16"/>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65" name="Google Shape;365;p16"/>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66" name="Google Shape;366;p16"/>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67" name="Google Shape;367;p16"/>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68" name="Google Shape;368;p16"/>
            <p:cNvGrpSpPr/>
            <p:nvPr/>
          </p:nvGrpSpPr>
          <p:grpSpPr>
            <a:xfrm>
              <a:off x="3869077" y="2230800"/>
              <a:ext cx="1557131" cy="2204994"/>
              <a:chOff x="3869951" y="2230800"/>
              <a:chExt cx="1557131" cy="2204994"/>
            </a:xfrm>
          </p:grpSpPr>
          <p:pic>
            <p:nvPicPr>
              <p:cNvPr id="369" name="Google Shape;369;p16"/>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70" name="Google Shape;370;p16"/>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71" name="Google Shape;371;p16"/>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72" name="Google Shape;372;p16"/>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73" name="Google Shape;373;p16"/>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74" name="Google Shape;374;p16"/>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nvGrpSpPr>
            <p:cNvPr id="375" name="Google Shape;375;p16"/>
            <p:cNvGrpSpPr/>
            <p:nvPr/>
          </p:nvGrpSpPr>
          <p:grpSpPr>
            <a:xfrm flipH="1">
              <a:off x="1293476" y="1685016"/>
              <a:ext cx="1685340" cy="2141177"/>
              <a:chOff x="3869951" y="2230800"/>
              <a:chExt cx="1557131" cy="2204994"/>
            </a:xfrm>
          </p:grpSpPr>
          <p:pic>
            <p:nvPicPr>
              <p:cNvPr id="376" name="Google Shape;376;p16"/>
              <p:cNvPicPr preferRelativeResize="0"/>
              <p:nvPr/>
            </p:nvPicPr>
            <p:blipFill rotWithShape="1">
              <a:blip r:embed="rId4">
                <a:alphaModFix/>
              </a:blip>
              <a:srcRect b="0" l="0" r="0" t="0"/>
              <a:stretch/>
            </p:blipFill>
            <p:spPr>
              <a:xfrm>
                <a:off x="3869951" y="2230800"/>
                <a:ext cx="313789" cy="624110"/>
              </a:xfrm>
              <a:prstGeom prst="rect">
                <a:avLst/>
              </a:prstGeom>
              <a:noFill/>
              <a:ln>
                <a:noFill/>
              </a:ln>
            </p:spPr>
          </p:pic>
          <p:pic>
            <p:nvPicPr>
              <p:cNvPr id="377" name="Google Shape;377;p16"/>
              <p:cNvPicPr preferRelativeResize="0"/>
              <p:nvPr/>
            </p:nvPicPr>
            <p:blipFill rotWithShape="1">
              <a:blip r:embed="rId4">
                <a:alphaModFix/>
              </a:blip>
              <a:srcRect b="0" l="0" r="0" t="0"/>
              <a:stretch/>
            </p:blipFill>
            <p:spPr>
              <a:xfrm>
                <a:off x="4180962" y="2449046"/>
                <a:ext cx="313789" cy="624110"/>
              </a:xfrm>
              <a:prstGeom prst="rect">
                <a:avLst/>
              </a:prstGeom>
              <a:noFill/>
              <a:ln>
                <a:noFill/>
              </a:ln>
            </p:spPr>
          </p:pic>
          <p:pic>
            <p:nvPicPr>
              <p:cNvPr id="378" name="Google Shape;378;p16"/>
              <p:cNvPicPr preferRelativeResize="0"/>
              <p:nvPr/>
            </p:nvPicPr>
            <p:blipFill rotWithShape="1">
              <a:blip r:embed="rId4">
                <a:alphaModFix/>
              </a:blip>
              <a:srcRect b="0" l="0" r="0" t="0"/>
              <a:stretch/>
            </p:blipFill>
            <p:spPr>
              <a:xfrm>
                <a:off x="4345081" y="2876260"/>
                <a:ext cx="313789" cy="624110"/>
              </a:xfrm>
              <a:prstGeom prst="rect">
                <a:avLst/>
              </a:prstGeom>
              <a:noFill/>
              <a:ln>
                <a:noFill/>
              </a:ln>
            </p:spPr>
          </p:pic>
          <p:pic>
            <p:nvPicPr>
              <p:cNvPr id="379" name="Google Shape;379;p16"/>
              <p:cNvPicPr preferRelativeResize="0"/>
              <p:nvPr/>
            </p:nvPicPr>
            <p:blipFill rotWithShape="1">
              <a:blip r:embed="rId4">
                <a:alphaModFix/>
              </a:blip>
              <a:srcRect b="0" l="0" r="0" t="0"/>
              <a:stretch/>
            </p:blipFill>
            <p:spPr>
              <a:xfrm>
                <a:off x="4656092" y="3094506"/>
                <a:ext cx="313789" cy="624110"/>
              </a:xfrm>
              <a:prstGeom prst="rect">
                <a:avLst/>
              </a:prstGeom>
              <a:noFill/>
              <a:ln>
                <a:noFill/>
              </a:ln>
            </p:spPr>
          </p:pic>
          <p:pic>
            <p:nvPicPr>
              <p:cNvPr id="380" name="Google Shape;380;p16"/>
              <p:cNvPicPr preferRelativeResize="0"/>
              <p:nvPr/>
            </p:nvPicPr>
            <p:blipFill rotWithShape="1">
              <a:blip r:embed="rId4">
                <a:alphaModFix/>
              </a:blip>
              <a:srcRect b="0" l="0" r="0" t="0"/>
              <a:stretch/>
            </p:blipFill>
            <p:spPr>
              <a:xfrm>
                <a:off x="4802282" y="3593438"/>
                <a:ext cx="313789" cy="624110"/>
              </a:xfrm>
              <a:prstGeom prst="rect">
                <a:avLst/>
              </a:prstGeom>
              <a:noFill/>
              <a:ln>
                <a:noFill/>
              </a:ln>
            </p:spPr>
          </p:pic>
          <p:pic>
            <p:nvPicPr>
              <p:cNvPr id="381" name="Google Shape;381;p16"/>
              <p:cNvPicPr preferRelativeResize="0"/>
              <p:nvPr/>
            </p:nvPicPr>
            <p:blipFill rotWithShape="1">
              <a:blip r:embed="rId4">
                <a:alphaModFix/>
              </a:blip>
              <a:srcRect b="0" l="0" r="0" t="0"/>
              <a:stretch/>
            </p:blipFill>
            <p:spPr>
              <a:xfrm>
                <a:off x="5113293" y="3811684"/>
                <a:ext cx="313789" cy="624110"/>
              </a:xfrm>
              <a:prstGeom prst="rect">
                <a:avLst/>
              </a:prstGeom>
              <a:noFill/>
              <a:ln>
                <a:noFill/>
              </a:ln>
            </p:spPr>
          </p:pic>
        </p:grpSp>
      </p:grpSp>
      <p:sp>
        <p:nvSpPr>
          <p:cNvPr id="382" name="Google Shape;382;p16"/>
          <p:cNvSpPr/>
          <p:nvPr/>
        </p:nvSpPr>
        <p:spPr>
          <a:xfrm rot="-5400000">
            <a:off x="2814388" y="3827397"/>
            <a:ext cx="592736" cy="421341"/>
          </a:xfrm>
          <a:prstGeom prst="flowChartDelay">
            <a:avLst/>
          </a:prstGeom>
          <a:solidFill>
            <a:srgbClr val="F7FAF1"/>
          </a:solidFill>
          <a:ln cap="rnd" cmpd="sng" w="15875">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383" name="Google Shape;383;p16"/>
          <p:cNvPicPr preferRelativeResize="0"/>
          <p:nvPr/>
        </p:nvPicPr>
        <p:blipFill rotWithShape="1">
          <a:blip r:embed="rId5">
            <a:alphaModFix/>
          </a:blip>
          <a:srcRect b="0" l="0" r="0" t="0"/>
          <a:stretch/>
        </p:blipFill>
        <p:spPr>
          <a:xfrm>
            <a:off x="2944828" y="3764287"/>
            <a:ext cx="339625" cy="732987"/>
          </a:xfrm>
          <a:prstGeom prst="rect">
            <a:avLst/>
          </a:prstGeom>
          <a:noFill/>
          <a:ln>
            <a:noFill/>
          </a:ln>
        </p:spPr>
      </p:pic>
      <p:pic>
        <p:nvPicPr>
          <p:cNvPr id="384" name="Google Shape;384;p16"/>
          <p:cNvPicPr preferRelativeResize="0"/>
          <p:nvPr/>
        </p:nvPicPr>
        <p:blipFill rotWithShape="1">
          <a:blip r:embed="rId6">
            <a:alphaModFix/>
          </a:blip>
          <a:srcRect b="0" l="0" r="31900" t="0"/>
          <a:stretch/>
        </p:blipFill>
        <p:spPr>
          <a:xfrm>
            <a:off x="588009" y="1532343"/>
            <a:ext cx="5088214" cy="49717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390" name="Google Shape;390;p17"/>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lnSpcReduction="10000"/>
          </a:bodyPr>
          <a:lstStyle/>
          <a:p>
            <a:pPr indent="0" lvl="0" marL="0" rtl="1" algn="r">
              <a:spcBef>
                <a:spcPts val="0"/>
              </a:spcBef>
              <a:spcAft>
                <a:spcPts val="0"/>
              </a:spcAft>
              <a:buSzPts val="2400"/>
              <a:buNone/>
            </a:pPr>
            <a:r>
              <a:rPr b="1" lang="iw-IL" sz="2400">
                <a:solidFill>
                  <a:srgbClr val="000000"/>
                </a:solidFill>
                <a:latin typeface="David"/>
                <a:ea typeface="David"/>
                <a:cs typeface="David"/>
                <a:sym typeface="David"/>
              </a:rPr>
              <a:t>כו </a:t>
            </a:r>
            <a:r>
              <a:rPr lang="iw-IL" sz="2400">
                <a:solidFill>
                  <a:srgbClr val="000000"/>
                </a:solidFill>
                <a:latin typeface="David"/>
                <a:ea typeface="David"/>
                <a:cs typeface="David"/>
                <a:sym typeface="David"/>
              </a:rPr>
              <a:t>וַתָּבֹא הָאִשָּׁה, לִפְנוֹת הַבֹּקֶר; וַתִּפֹּל פֶּתַח בֵּית-הָאִישׁ, </a:t>
            </a:r>
            <a:endParaRPr/>
          </a:p>
          <a:p>
            <a:pPr indent="0" lvl="0" marL="0" rtl="1" algn="r">
              <a:spcBef>
                <a:spcPts val="1000"/>
              </a:spcBef>
              <a:spcAft>
                <a:spcPts val="0"/>
              </a:spcAft>
              <a:buSzPts val="2400"/>
              <a:buNone/>
            </a:pPr>
            <a:r>
              <a:rPr b="1" lang="iw-IL" sz="2400">
                <a:solidFill>
                  <a:srgbClr val="000000"/>
                </a:solidFill>
                <a:latin typeface="David"/>
                <a:ea typeface="David"/>
                <a:cs typeface="David"/>
                <a:sym typeface="David"/>
              </a:rPr>
              <a:t>כז</a:t>
            </a:r>
            <a:r>
              <a:rPr lang="iw-IL" sz="2400">
                <a:solidFill>
                  <a:srgbClr val="000000"/>
                </a:solidFill>
                <a:latin typeface="David"/>
                <a:ea typeface="David"/>
                <a:cs typeface="David"/>
                <a:sym typeface="David"/>
              </a:rPr>
              <a:t> וַיָּקָם אֲדֹנֶיהָ בַּבֹּקֶר, וַיִּפְתַּח דַּלְתוֹת הַבַּיִת, וַיֵּצֵא, לָלֶכֶת לְדַרְכּוֹ;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וְהִנֵּה הָאִשָּׁה פִילַגְשׁוֹ,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נֹפֶלֶת פֶּתַח הַבַּיִת, </a:t>
            </a:r>
            <a:endParaRPr/>
          </a:p>
          <a:p>
            <a:pPr indent="0" lvl="0" marL="0" rtl="1" algn="r">
              <a:spcBef>
                <a:spcPts val="1000"/>
              </a:spcBef>
              <a:spcAft>
                <a:spcPts val="0"/>
              </a:spcAft>
              <a:buSzPts val="2400"/>
              <a:buNone/>
            </a:pPr>
            <a:r>
              <a:rPr b="1" lang="iw-IL" sz="2400">
                <a:solidFill>
                  <a:srgbClr val="000000"/>
                </a:solidFill>
                <a:latin typeface="David"/>
                <a:ea typeface="David"/>
                <a:cs typeface="David"/>
                <a:sym typeface="David"/>
              </a:rPr>
              <a:t>ל </a:t>
            </a:r>
            <a:r>
              <a:rPr lang="iw-IL" sz="2400">
                <a:solidFill>
                  <a:srgbClr val="000000"/>
                </a:solidFill>
                <a:latin typeface="David"/>
                <a:ea typeface="David"/>
                <a:cs typeface="David"/>
                <a:sym typeface="David"/>
              </a:rPr>
              <a:t>וְהָיָה כָל-הָרֹאֶה, </a:t>
            </a:r>
            <a:endParaRPr/>
          </a:p>
          <a:p>
            <a:pPr indent="0" lvl="0" marL="0" rtl="1" algn="r">
              <a:spcBef>
                <a:spcPts val="1000"/>
              </a:spcBef>
              <a:spcAft>
                <a:spcPts val="0"/>
              </a:spcAft>
              <a:buSzPts val="2400"/>
              <a:buNone/>
            </a:pPr>
            <a:r>
              <a:rPr b="1" lang="iw-IL" sz="2400">
                <a:solidFill>
                  <a:srgbClr val="FF0000"/>
                </a:solidFill>
                <a:latin typeface="David"/>
                <a:ea typeface="David"/>
                <a:cs typeface="David"/>
                <a:sym typeface="David"/>
              </a:rPr>
              <a:t>וְאָמַר לֹא-נִהְיְתָה וְלֹא-נִרְאֲתָה כָּזֹאת,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לְמִיּוֹם עֲלוֹת בְּנֵי-יִשְׂרָאֵל מֵאֶרֶץ מִצְרַיִם, עַד הַיּוֹם הַזֶּה; </a:t>
            </a:r>
            <a:endParaRPr/>
          </a:p>
          <a:p>
            <a:pPr indent="0" lvl="0" marL="0" rtl="1" algn="r">
              <a:spcBef>
                <a:spcPts val="1000"/>
              </a:spcBef>
              <a:spcAft>
                <a:spcPts val="0"/>
              </a:spcAft>
              <a:buSzPts val="2400"/>
              <a:buNone/>
            </a:pPr>
            <a:r>
              <a:rPr lang="iw-IL" sz="2400">
                <a:solidFill>
                  <a:srgbClr val="000000"/>
                </a:solidFill>
                <a:latin typeface="David"/>
                <a:ea typeface="David"/>
                <a:cs typeface="David"/>
                <a:sym typeface="David"/>
              </a:rPr>
              <a:t>שִׂימוּ-לָכֶם עָלֶיהָ, עֻצוּ וְדַבֵּרוּ.  {פ}</a:t>
            </a:r>
            <a:endParaRPr/>
          </a:p>
          <a:p>
            <a:pPr indent="0" lvl="0" marL="0" rtl="1" algn="r">
              <a:spcBef>
                <a:spcPts val="1000"/>
              </a:spcBef>
              <a:spcAft>
                <a:spcPts val="0"/>
              </a:spcAft>
              <a:buSzPts val="1800"/>
              <a:buNone/>
            </a:pPr>
            <a:r>
              <a:t/>
            </a:r>
            <a:endParaRPr/>
          </a:p>
        </p:txBody>
      </p:sp>
      <p:pic>
        <p:nvPicPr>
          <p:cNvPr id="391" name="Google Shape;391;p17"/>
          <p:cNvPicPr preferRelativeResize="0"/>
          <p:nvPr/>
        </p:nvPicPr>
        <p:blipFill rotWithShape="1">
          <a:blip r:embed="rId3">
            <a:alphaModFix/>
          </a:blip>
          <a:srcRect b="0" l="0" r="0" t="0"/>
          <a:stretch/>
        </p:blipFill>
        <p:spPr>
          <a:xfrm>
            <a:off x="127809" y="2343668"/>
            <a:ext cx="2752381" cy="2885714"/>
          </a:xfrm>
          <a:prstGeom prst="rect">
            <a:avLst/>
          </a:prstGeom>
          <a:noFill/>
          <a:ln>
            <a:noFill/>
          </a:ln>
        </p:spPr>
      </p:pic>
      <p:pic>
        <p:nvPicPr>
          <p:cNvPr id="392" name="Google Shape;392;p17"/>
          <p:cNvPicPr preferRelativeResize="0"/>
          <p:nvPr/>
        </p:nvPicPr>
        <p:blipFill rotWithShape="1">
          <a:blip r:embed="rId4">
            <a:alphaModFix/>
          </a:blip>
          <a:srcRect b="0" l="0" r="0" t="0"/>
          <a:stretch/>
        </p:blipFill>
        <p:spPr>
          <a:xfrm>
            <a:off x="1849031" y="103692"/>
            <a:ext cx="3216513" cy="3216513"/>
          </a:xfrm>
          <a:prstGeom prst="rect">
            <a:avLst/>
          </a:prstGeom>
          <a:noFill/>
          <a:ln>
            <a:noFill/>
          </a:ln>
        </p:spPr>
      </p:pic>
      <p:sp>
        <p:nvSpPr>
          <p:cNvPr id="393" name="Google Shape;393;p17"/>
          <p:cNvSpPr txBox="1"/>
          <p:nvPr/>
        </p:nvSpPr>
        <p:spPr>
          <a:xfrm>
            <a:off x="2817000" y="7008000"/>
            <a:ext cx="68580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9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תמונה זו</a:t>
            </a:r>
            <a:r>
              <a:rPr lang="iw-IL" sz="900">
                <a:solidFill>
                  <a:schemeClr val="dk1"/>
                </a:solidFill>
                <a:latin typeface="Century Gothic"/>
                <a:ea typeface="Century Gothic"/>
                <a:cs typeface="Century Gothic"/>
                <a:sym typeface="Century Gothic"/>
              </a:rPr>
              <a:t> מאת מחבר לא ידוע ניתן ברשיון במסגרת </a:t>
            </a:r>
            <a:r>
              <a:rPr lang="iw-IL" sz="9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BY-NC</a:t>
            </a:r>
            <a:endParaRPr sz="900">
              <a:solidFill>
                <a:schemeClr val="dk1"/>
              </a:solidFill>
              <a:latin typeface="Century Gothic"/>
              <a:ea typeface="Century Gothic"/>
              <a:cs typeface="Century Gothic"/>
              <a:sym typeface="Century Gothic"/>
            </a:endParaRPr>
          </a:p>
        </p:txBody>
      </p:sp>
      <p:pic>
        <p:nvPicPr>
          <p:cNvPr id="394" name="Google Shape;394;p17"/>
          <p:cNvPicPr preferRelativeResize="0"/>
          <p:nvPr/>
        </p:nvPicPr>
        <p:blipFill rotWithShape="1">
          <a:blip r:embed="rId7">
            <a:alphaModFix/>
          </a:blip>
          <a:srcRect b="67689" l="50000" r="26568" t="2942"/>
          <a:stretch/>
        </p:blipFill>
        <p:spPr>
          <a:xfrm>
            <a:off x="2213138" y="4484659"/>
            <a:ext cx="2142565" cy="1974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000000"/>
              </a:buClr>
              <a:buSzPts val="4000"/>
              <a:buFont typeface="David"/>
              <a:buNone/>
            </a:pPr>
            <a:r>
              <a:rPr b="1" lang="iw-IL" sz="4000">
                <a:solidFill>
                  <a:srgbClr val="000000"/>
                </a:solidFill>
                <a:latin typeface="David"/>
                <a:ea typeface="David"/>
                <a:cs typeface="David"/>
                <a:sym typeface="David"/>
              </a:rPr>
              <a:t>לסיכום:</a:t>
            </a:r>
            <a:endParaRPr/>
          </a:p>
        </p:txBody>
      </p:sp>
      <p:sp>
        <p:nvSpPr>
          <p:cNvPr id="400" name="Google Shape;400;p1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342900" lvl="0" marL="342900" rtl="1" algn="r">
              <a:spcBef>
                <a:spcPts val="0"/>
              </a:spcBef>
              <a:spcAft>
                <a:spcPts val="0"/>
              </a:spcAft>
              <a:buSzPts val="2400"/>
              <a:buChar char="🠶"/>
            </a:pPr>
            <a:r>
              <a:rPr lang="iw-IL" sz="2400">
                <a:solidFill>
                  <a:srgbClr val="000000"/>
                </a:solidFill>
                <a:latin typeface="David"/>
                <a:ea typeface="David"/>
                <a:cs typeface="David"/>
                <a:sym typeface="David"/>
              </a:rPr>
              <a:t>איש לוי הולך להשיב את פילגשו מבית לחם ומתעכב עד הערב בחזרתו לאפרים.</a:t>
            </a:r>
            <a:endParaRPr/>
          </a:p>
          <a:p>
            <a:pPr indent="-342900" lvl="0" marL="342900" rtl="1" algn="r">
              <a:spcBef>
                <a:spcPts val="1000"/>
              </a:spcBef>
              <a:spcAft>
                <a:spcPts val="0"/>
              </a:spcAft>
              <a:buSzPts val="2400"/>
              <a:buChar char="🠶"/>
            </a:pPr>
            <a:r>
              <a:rPr lang="iw-IL" sz="2400">
                <a:solidFill>
                  <a:srgbClr val="000000"/>
                </a:solidFill>
                <a:latin typeface="David"/>
                <a:ea typeface="David"/>
                <a:cs typeface="David"/>
                <a:sym typeface="David"/>
              </a:rPr>
              <a:t>האיש נאלץ ללון בגבעה שבבנימין ואף תושב לא מכניסו לביתו למעט תושב זקן משבט אפרים.</a:t>
            </a:r>
            <a:endParaRPr/>
          </a:p>
          <a:p>
            <a:pPr indent="-342900" lvl="0" marL="342900" rtl="1" algn="r">
              <a:spcBef>
                <a:spcPts val="1000"/>
              </a:spcBef>
              <a:spcAft>
                <a:spcPts val="0"/>
              </a:spcAft>
              <a:buSzPts val="2400"/>
              <a:buChar char="🠶"/>
            </a:pPr>
            <a:r>
              <a:rPr lang="iw-IL" sz="2400">
                <a:solidFill>
                  <a:srgbClr val="000000"/>
                </a:solidFill>
                <a:latin typeface="David"/>
                <a:ea typeface="David"/>
                <a:cs typeface="David"/>
                <a:sym typeface="David"/>
              </a:rPr>
              <a:t>אנשי העיר מקיפים את הבית ודורשים מהזקן להוציא את האורח ולהתעלל בו.</a:t>
            </a:r>
            <a:endParaRPr/>
          </a:p>
          <a:p>
            <a:pPr indent="-342900" lvl="0" marL="342900" rtl="1" algn="r">
              <a:spcBef>
                <a:spcPts val="1000"/>
              </a:spcBef>
              <a:spcAft>
                <a:spcPts val="0"/>
              </a:spcAft>
              <a:buSzPts val="2400"/>
              <a:buChar char="🠶"/>
            </a:pPr>
            <a:r>
              <a:rPr lang="iw-IL" sz="2400">
                <a:solidFill>
                  <a:srgbClr val="000000"/>
                </a:solidFill>
                <a:latin typeface="David"/>
                <a:ea typeface="David"/>
                <a:cs typeface="David"/>
                <a:sym typeface="David"/>
              </a:rPr>
              <a:t>האיש מוציא את פלגשו לבני העיר והם מתעללים בה כל הלילה.</a:t>
            </a:r>
            <a:endParaRPr/>
          </a:p>
          <a:p>
            <a:pPr indent="-342900" lvl="0" marL="342900" rtl="1" algn="r">
              <a:spcBef>
                <a:spcPts val="1000"/>
              </a:spcBef>
              <a:spcAft>
                <a:spcPts val="0"/>
              </a:spcAft>
              <a:buSzPts val="2400"/>
              <a:buChar char="🠶"/>
            </a:pPr>
            <a:r>
              <a:rPr lang="iw-IL" sz="2400">
                <a:solidFill>
                  <a:srgbClr val="000000"/>
                </a:solidFill>
                <a:latin typeface="David"/>
                <a:ea typeface="David"/>
                <a:cs typeface="David"/>
                <a:sym typeface="David"/>
              </a:rPr>
              <a:t>האיש מודיע זאת לכל שבטי ישראל שמתייעצים מה נכון לעשות</a:t>
            </a:r>
            <a:endParaRPr/>
          </a:p>
        </p:txBody>
      </p:sp>
      <p:grpSp>
        <p:nvGrpSpPr>
          <p:cNvPr id="401" name="Google Shape;401;p18"/>
          <p:cNvGrpSpPr/>
          <p:nvPr/>
        </p:nvGrpSpPr>
        <p:grpSpPr>
          <a:xfrm>
            <a:off x="0" y="0"/>
            <a:ext cx="2931459" cy="3133846"/>
            <a:chOff x="0" y="0"/>
            <a:chExt cx="6427421" cy="6562846"/>
          </a:xfrm>
        </p:grpSpPr>
        <p:pic>
          <p:nvPicPr>
            <p:cNvPr id="402" name="Google Shape;402;p18"/>
            <p:cNvPicPr preferRelativeResize="0"/>
            <p:nvPr/>
          </p:nvPicPr>
          <p:blipFill rotWithShape="1">
            <a:blip r:embed="rId3">
              <a:alphaModFix/>
            </a:blip>
            <a:srcRect b="0" l="0" r="0" t="0"/>
            <a:stretch/>
          </p:blipFill>
          <p:spPr>
            <a:xfrm>
              <a:off x="0" y="0"/>
              <a:ext cx="6427421" cy="6562846"/>
            </a:xfrm>
            <a:prstGeom prst="rect">
              <a:avLst/>
            </a:prstGeom>
            <a:noFill/>
            <a:ln>
              <a:noFill/>
            </a:ln>
          </p:spPr>
        </p:pic>
        <p:pic>
          <p:nvPicPr>
            <p:cNvPr id="403" name="Google Shape;403;p18"/>
            <p:cNvPicPr preferRelativeResize="0"/>
            <p:nvPr/>
          </p:nvPicPr>
          <p:blipFill rotWithShape="1">
            <a:blip r:embed="rId4">
              <a:alphaModFix/>
            </a:blip>
            <a:srcRect b="0" l="0" r="0" t="0"/>
            <a:stretch/>
          </p:blipFill>
          <p:spPr>
            <a:xfrm flipH="1">
              <a:off x="4231426" y="4143735"/>
              <a:ext cx="665801" cy="1353795"/>
            </a:xfrm>
            <a:prstGeom prst="rect">
              <a:avLst/>
            </a:prstGeom>
            <a:noFill/>
            <a:ln>
              <a:noFill/>
            </a:ln>
          </p:spPr>
        </p:pic>
      </p:grpSp>
      <p:pic>
        <p:nvPicPr>
          <p:cNvPr id="404" name="Google Shape;404;p18"/>
          <p:cNvPicPr preferRelativeResize="0"/>
          <p:nvPr/>
        </p:nvPicPr>
        <p:blipFill rotWithShape="1">
          <a:blip r:embed="rId5">
            <a:alphaModFix/>
          </a:blip>
          <a:srcRect b="0" l="0" r="0" t="0"/>
          <a:stretch/>
        </p:blipFill>
        <p:spPr>
          <a:xfrm>
            <a:off x="3949774" y="354906"/>
            <a:ext cx="2746095" cy="1664394"/>
          </a:xfrm>
          <a:prstGeom prst="rect">
            <a:avLst/>
          </a:prstGeom>
          <a:noFill/>
          <a:ln>
            <a:noFill/>
          </a:ln>
        </p:spPr>
      </p:pic>
      <p:grpSp>
        <p:nvGrpSpPr>
          <p:cNvPr id="405" name="Google Shape;405;p18"/>
          <p:cNvGrpSpPr/>
          <p:nvPr/>
        </p:nvGrpSpPr>
        <p:grpSpPr>
          <a:xfrm>
            <a:off x="687388" y="3200461"/>
            <a:ext cx="2100544" cy="2710761"/>
            <a:chOff x="1261221" y="1685016"/>
            <a:chExt cx="4164987" cy="4543720"/>
          </a:xfrm>
        </p:grpSpPr>
        <p:pic>
          <p:nvPicPr>
            <p:cNvPr id="406" name="Google Shape;406;p18"/>
            <p:cNvPicPr preferRelativeResize="0"/>
            <p:nvPr/>
          </p:nvPicPr>
          <p:blipFill rotWithShape="1">
            <a:blip r:embed="rId6">
              <a:alphaModFix/>
            </a:blip>
            <a:srcRect b="0" l="0" r="0" t="0"/>
            <a:stretch/>
          </p:blipFill>
          <p:spPr>
            <a:xfrm>
              <a:off x="1364756" y="2449046"/>
              <a:ext cx="3534720" cy="2382254"/>
            </a:xfrm>
            <a:prstGeom prst="rect">
              <a:avLst/>
            </a:prstGeom>
            <a:noFill/>
            <a:ln>
              <a:noFill/>
            </a:ln>
          </p:spPr>
        </p:pic>
        <p:grpSp>
          <p:nvGrpSpPr>
            <p:cNvPr id="407" name="Google Shape;407;p18"/>
            <p:cNvGrpSpPr/>
            <p:nvPr/>
          </p:nvGrpSpPr>
          <p:grpSpPr>
            <a:xfrm>
              <a:off x="1261221" y="3701013"/>
              <a:ext cx="1557131" cy="2204994"/>
              <a:chOff x="3869951" y="2230800"/>
              <a:chExt cx="1557131" cy="2204994"/>
            </a:xfrm>
          </p:grpSpPr>
          <p:pic>
            <p:nvPicPr>
              <p:cNvPr id="408" name="Google Shape;408;p18"/>
              <p:cNvPicPr preferRelativeResize="0"/>
              <p:nvPr/>
            </p:nvPicPr>
            <p:blipFill rotWithShape="1">
              <a:blip r:embed="rId7">
                <a:alphaModFix/>
              </a:blip>
              <a:srcRect b="0" l="0" r="0" t="0"/>
              <a:stretch/>
            </p:blipFill>
            <p:spPr>
              <a:xfrm>
                <a:off x="3869951" y="2230800"/>
                <a:ext cx="313789" cy="624110"/>
              </a:xfrm>
              <a:prstGeom prst="rect">
                <a:avLst/>
              </a:prstGeom>
              <a:noFill/>
              <a:ln>
                <a:noFill/>
              </a:ln>
            </p:spPr>
          </p:pic>
          <p:pic>
            <p:nvPicPr>
              <p:cNvPr id="409" name="Google Shape;409;p18"/>
              <p:cNvPicPr preferRelativeResize="0"/>
              <p:nvPr/>
            </p:nvPicPr>
            <p:blipFill rotWithShape="1">
              <a:blip r:embed="rId7">
                <a:alphaModFix/>
              </a:blip>
              <a:srcRect b="0" l="0" r="0" t="0"/>
              <a:stretch/>
            </p:blipFill>
            <p:spPr>
              <a:xfrm>
                <a:off x="4180962" y="2449046"/>
                <a:ext cx="313789" cy="624110"/>
              </a:xfrm>
              <a:prstGeom prst="rect">
                <a:avLst/>
              </a:prstGeom>
              <a:noFill/>
              <a:ln>
                <a:noFill/>
              </a:ln>
            </p:spPr>
          </p:pic>
          <p:pic>
            <p:nvPicPr>
              <p:cNvPr id="410" name="Google Shape;410;p18"/>
              <p:cNvPicPr preferRelativeResize="0"/>
              <p:nvPr/>
            </p:nvPicPr>
            <p:blipFill rotWithShape="1">
              <a:blip r:embed="rId7">
                <a:alphaModFix/>
              </a:blip>
              <a:srcRect b="0" l="0" r="0" t="0"/>
              <a:stretch/>
            </p:blipFill>
            <p:spPr>
              <a:xfrm>
                <a:off x="4345081" y="2876260"/>
                <a:ext cx="313789" cy="624110"/>
              </a:xfrm>
              <a:prstGeom prst="rect">
                <a:avLst/>
              </a:prstGeom>
              <a:noFill/>
              <a:ln>
                <a:noFill/>
              </a:ln>
            </p:spPr>
          </p:pic>
          <p:pic>
            <p:nvPicPr>
              <p:cNvPr id="411" name="Google Shape;411;p18"/>
              <p:cNvPicPr preferRelativeResize="0"/>
              <p:nvPr/>
            </p:nvPicPr>
            <p:blipFill rotWithShape="1">
              <a:blip r:embed="rId7">
                <a:alphaModFix/>
              </a:blip>
              <a:srcRect b="0" l="0" r="0" t="0"/>
              <a:stretch/>
            </p:blipFill>
            <p:spPr>
              <a:xfrm>
                <a:off x="4656092" y="3094506"/>
                <a:ext cx="313789" cy="624110"/>
              </a:xfrm>
              <a:prstGeom prst="rect">
                <a:avLst/>
              </a:prstGeom>
              <a:noFill/>
              <a:ln>
                <a:noFill/>
              </a:ln>
            </p:spPr>
          </p:pic>
          <p:pic>
            <p:nvPicPr>
              <p:cNvPr id="412" name="Google Shape;412;p18"/>
              <p:cNvPicPr preferRelativeResize="0"/>
              <p:nvPr/>
            </p:nvPicPr>
            <p:blipFill rotWithShape="1">
              <a:blip r:embed="rId7">
                <a:alphaModFix/>
              </a:blip>
              <a:srcRect b="0" l="0" r="0" t="0"/>
              <a:stretch/>
            </p:blipFill>
            <p:spPr>
              <a:xfrm>
                <a:off x="4802282" y="3593438"/>
                <a:ext cx="313789" cy="624110"/>
              </a:xfrm>
              <a:prstGeom prst="rect">
                <a:avLst/>
              </a:prstGeom>
              <a:noFill/>
              <a:ln>
                <a:noFill/>
              </a:ln>
            </p:spPr>
          </p:pic>
          <p:pic>
            <p:nvPicPr>
              <p:cNvPr id="413" name="Google Shape;413;p18"/>
              <p:cNvPicPr preferRelativeResize="0"/>
              <p:nvPr/>
            </p:nvPicPr>
            <p:blipFill rotWithShape="1">
              <a:blip r:embed="rId7">
                <a:alphaModFix/>
              </a:blip>
              <a:srcRect b="0" l="0" r="0" t="0"/>
              <a:stretch/>
            </p:blipFill>
            <p:spPr>
              <a:xfrm>
                <a:off x="5113293" y="3811684"/>
                <a:ext cx="313789" cy="624110"/>
              </a:xfrm>
              <a:prstGeom prst="rect">
                <a:avLst/>
              </a:prstGeom>
              <a:noFill/>
              <a:ln>
                <a:noFill/>
              </a:ln>
            </p:spPr>
          </p:pic>
        </p:grpSp>
        <p:grpSp>
          <p:nvGrpSpPr>
            <p:cNvPr id="414" name="Google Shape;414;p18"/>
            <p:cNvGrpSpPr/>
            <p:nvPr/>
          </p:nvGrpSpPr>
          <p:grpSpPr>
            <a:xfrm flipH="1">
              <a:off x="3132116" y="4087559"/>
              <a:ext cx="1685340" cy="2141177"/>
              <a:chOff x="3869951" y="2230800"/>
              <a:chExt cx="1557131" cy="2204994"/>
            </a:xfrm>
          </p:grpSpPr>
          <p:pic>
            <p:nvPicPr>
              <p:cNvPr id="415" name="Google Shape;415;p18"/>
              <p:cNvPicPr preferRelativeResize="0"/>
              <p:nvPr/>
            </p:nvPicPr>
            <p:blipFill rotWithShape="1">
              <a:blip r:embed="rId7">
                <a:alphaModFix/>
              </a:blip>
              <a:srcRect b="0" l="0" r="0" t="0"/>
              <a:stretch/>
            </p:blipFill>
            <p:spPr>
              <a:xfrm>
                <a:off x="3869951" y="2230800"/>
                <a:ext cx="313789" cy="624110"/>
              </a:xfrm>
              <a:prstGeom prst="rect">
                <a:avLst/>
              </a:prstGeom>
              <a:noFill/>
              <a:ln>
                <a:noFill/>
              </a:ln>
            </p:spPr>
          </p:pic>
          <p:pic>
            <p:nvPicPr>
              <p:cNvPr id="416" name="Google Shape;416;p18"/>
              <p:cNvPicPr preferRelativeResize="0"/>
              <p:nvPr/>
            </p:nvPicPr>
            <p:blipFill rotWithShape="1">
              <a:blip r:embed="rId7">
                <a:alphaModFix/>
              </a:blip>
              <a:srcRect b="0" l="0" r="0" t="0"/>
              <a:stretch/>
            </p:blipFill>
            <p:spPr>
              <a:xfrm>
                <a:off x="4180962" y="2449046"/>
                <a:ext cx="313789" cy="624110"/>
              </a:xfrm>
              <a:prstGeom prst="rect">
                <a:avLst/>
              </a:prstGeom>
              <a:noFill/>
              <a:ln>
                <a:noFill/>
              </a:ln>
            </p:spPr>
          </p:pic>
          <p:pic>
            <p:nvPicPr>
              <p:cNvPr id="417" name="Google Shape;417;p18"/>
              <p:cNvPicPr preferRelativeResize="0"/>
              <p:nvPr/>
            </p:nvPicPr>
            <p:blipFill rotWithShape="1">
              <a:blip r:embed="rId7">
                <a:alphaModFix/>
              </a:blip>
              <a:srcRect b="0" l="0" r="0" t="0"/>
              <a:stretch/>
            </p:blipFill>
            <p:spPr>
              <a:xfrm>
                <a:off x="4345081" y="2876260"/>
                <a:ext cx="313789" cy="624110"/>
              </a:xfrm>
              <a:prstGeom prst="rect">
                <a:avLst/>
              </a:prstGeom>
              <a:noFill/>
              <a:ln>
                <a:noFill/>
              </a:ln>
            </p:spPr>
          </p:pic>
          <p:pic>
            <p:nvPicPr>
              <p:cNvPr id="418" name="Google Shape;418;p18"/>
              <p:cNvPicPr preferRelativeResize="0"/>
              <p:nvPr/>
            </p:nvPicPr>
            <p:blipFill rotWithShape="1">
              <a:blip r:embed="rId7">
                <a:alphaModFix/>
              </a:blip>
              <a:srcRect b="0" l="0" r="0" t="0"/>
              <a:stretch/>
            </p:blipFill>
            <p:spPr>
              <a:xfrm>
                <a:off x="4656092" y="3094506"/>
                <a:ext cx="313789" cy="624110"/>
              </a:xfrm>
              <a:prstGeom prst="rect">
                <a:avLst/>
              </a:prstGeom>
              <a:noFill/>
              <a:ln>
                <a:noFill/>
              </a:ln>
            </p:spPr>
          </p:pic>
          <p:pic>
            <p:nvPicPr>
              <p:cNvPr id="419" name="Google Shape;419;p18"/>
              <p:cNvPicPr preferRelativeResize="0"/>
              <p:nvPr/>
            </p:nvPicPr>
            <p:blipFill rotWithShape="1">
              <a:blip r:embed="rId7">
                <a:alphaModFix/>
              </a:blip>
              <a:srcRect b="0" l="0" r="0" t="0"/>
              <a:stretch/>
            </p:blipFill>
            <p:spPr>
              <a:xfrm>
                <a:off x="4802282" y="3593438"/>
                <a:ext cx="313789" cy="624110"/>
              </a:xfrm>
              <a:prstGeom prst="rect">
                <a:avLst/>
              </a:prstGeom>
              <a:noFill/>
              <a:ln>
                <a:noFill/>
              </a:ln>
            </p:spPr>
          </p:pic>
          <p:pic>
            <p:nvPicPr>
              <p:cNvPr id="420" name="Google Shape;420;p18"/>
              <p:cNvPicPr preferRelativeResize="0"/>
              <p:nvPr/>
            </p:nvPicPr>
            <p:blipFill rotWithShape="1">
              <a:blip r:embed="rId7">
                <a:alphaModFix/>
              </a:blip>
              <a:srcRect b="0" l="0" r="0" t="0"/>
              <a:stretch/>
            </p:blipFill>
            <p:spPr>
              <a:xfrm>
                <a:off x="5113293" y="3811684"/>
                <a:ext cx="313789" cy="624110"/>
              </a:xfrm>
              <a:prstGeom prst="rect">
                <a:avLst/>
              </a:prstGeom>
              <a:noFill/>
              <a:ln>
                <a:noFill/>
              </a:ln>
            </p:spPr>
          </p:pic>
        </p:grpSp>
        <p:grpSp>
          <p:nvGrpSpPr>
            <p:cNvPr id="421" name="Google Shape;421;p18"/>
            <p:cNvGrpSpPr/>
            <p:nvPr/>
          </p:nvGrpSpPr>
          <p:grpSpPr>
            <a:xfrm>
              <a:off x="3869077" y="2230800"/>
              <a:ext cx="1557131" cy="2204994"/>
              <a:chOff x="3869951" y="2230800"/>
              <a:chExt cx="1557131" cy="2204994"/>
            </a:xfrm>
          </p:grpSpPr>
          <p:pic>
            <p:nvPicPr>
              <p:cNvPr id="422" name="Google Shape;422;p18"/>
              <p:cNvPicPr preferRelativeResize="0"/>
              <p:nvPr/>
            </p:nvPicPr>
            <p:blipFill rotWithShape="1">
              <a:blip r:embed="rId7">
                <a:alphaModFix/>
              </a:blip>
              <a:srcRect b="0" l="0" r="0" t="0"/>
              <a:stretch/>
            </p:blipFill>
            <p:spPr>
              <a:xfrm>
                <a:off x="3869951" y="2230800"/>
                <a:ext cx="313789" cy="624110"/>
              </a:xfrm>
              <a:prstGeom prst="rect">
                <a:avLst/>
              </a:prstGeom>
              <a:noFill/>
              <a:ln>
                <a:noFill/>
              </a:ln>
            </p:spPr>
          </p:pic>
          <p:pic>
            <p:nvPicPr>
              <p:cNvPr id="423" name="Google Shape;423;p18"/>
              <p:cNvPicPr preferRelativeResize="0"/>
              <p:nvPr/>
            </p:nvPicPr>
            <p:blipFill rotWithShape="1">
              <a:blip r:embed="rId7">
                <a:alphaModFix/>
              </a:blip>
              <a:srcRect b="0" l="0" r="0" t="0"/>
              <a:stretch/>
            </p:blipFill>
            <p:spPr>
              <a:xfrm>
                <a:off x="4180962" y="2449046"/>
                <a:ext cx="313789" cy="624110"/>
              </a:xfrm>
              <a:prstGeom prst="rect">
                <a:avLst/>
              </a:prstGeom>
              <a:noFill/>
              <a:ln>
                <a:noFill/>
              </a:ln>
            </p:spPr>
          </p:pic>
          <p:pic>
            <p:nvPicPr>
              <p:cNvPr id="424" name="Google Shape;424;p18"/>
              <p:cNvPicPr preferRelativeResize="0"/>
              <p:nvPr/>
            </p:nvPicPr>
            <p:blipFill rotWithShape="1">
              <a:blip r:embed="rId7">
                <a:alphaModFix/>
              </a:blip>
              <a:srcRect b="0" l="0" r="0" t="0"/>
              <a:stretch/>
            </p:blipFill>
            <p:spPr>
              <a:xfrm>
                <a:off x="4345081" y="2876260"/>
                <a:ext cx="313789" cy="624110"/>
              </a:xfrm>
              <a:prstGeom prst="rect">
                <a:avLst/>
              </a:prstGeom>
              <a:noFill/>
              <a:ln>
                <a:noFill/>
              </a:ln>
            </p:spPr>
          </p:pic>
          <p:pic>
            <p:nvPicPr>
              <p:cNvPr id="425" name="Google Shape;425;p18"/>
              <p:cNvPicPr preferRelativeResize="0"/>
              <p:nvPr/>
            </p:nvPicPr>
            <p:blipFill rotWithShape="1">
              <a:blip r:embed="rId7">
                <a:alphaModFix/>
              </a:blip>
              <a:srcRect b="0" l="0" r="0" t="0"/>
              <a:stretch/>
            </p:blipFill>
            <p:spPr>
              <a:xfrm>
                <a:off x="4656092" y="3094506"/>
                <a:ext cx="313789" cy="624110"/>
              </a:xfrm>
              <a:prstGeom prst="rect">
                <a:avLst/>
              </a:prstGeom>
              <a:noFill/>
              <a:ln>
                <a:noFill/>
              </a:ln>
            </p:spPr>
          </p:pic>
          <p:pic>
            <p:nvPicPr>
              <p:cNvPr id="426" name="Google Shape;426;p18"/>
              <p:cNvPicPr preferRelativeResize="0"/>
              <p:nvPr/>
            </p:nvPicPr>
            <p:blipFill rotWithShape="1">
              <a:blip r:embed="rId7">
                <a:alphaModFix/>
              </a:blip>
              <a:srcRect b="0" l="0" r="0" t="0"/>
              <a:stretch/>
            </p:blipFill>
            <p:spPr>
              <a:xfrm>
                <a:off x="4802282" y="3593438"/>
                <a:ext cx="313789" cy="624110"/>
              </a:xfrm>
              <a:prstGeom prst="rect">
                <a:avLst/>
              </a:prstGeom>
              <a:noFill/>
              <a:ln>
                <a:noFill/>
              </a:ln>
            </p:spPr>
          </p:pic>
          <p:pic>
            <p:nvPicPr>
              <p:cNvPr id="427" name="Google Shape;427;p18"/>
              <p:cNvPicPr preferRelativeResize="0"/>
              <p:nvPr/>
            </p:nvPicPr>
            <p:blipFill rotWithShape="1">
              <a:blip r:embed="rId7">
                <a:alphaModFix/>
              </a:blip>
              <a:srcRect b="0" l="0" r="0" t="0"/>
              <a:stretch/>
            </p:blipFill>
            <p:spPr>
              <a:xfrm>
                <a:off x="5113293" y="3811684"/>
                <a:ext cx="313789" cy="624110"/>
              </a:xfrm>
              <a:prstGeom prst="rect">
                <a:avLst/>
              </a:prstGeom>
              <a:noFill/>
              <a:ln>
                <a:noFill/>
              </a:ln>
            </p:spPr>
          </p:pic>
        </p:grpSp>
        <p:grpSp>
          <p:nvGrpSpPr>
            <p:cNvPr id="428" name="Google Shape;428;p18"/>
            <p:cNvGrpSpPr/>
            <p:nvPr/>
          </p:nvGrpSpPr>
          <p:grpSpPr>
            <a:xfrm flipH="1">
              <a:off x="1293476" y="1685016"/>
              <a:ext cx="1685340" cy="2141177"/>
              <a:chOff x="3869951" y="2230800"/>
              <a:chExt cx="1557131" cy="2204994"/>
            </a:xfrm>
          </p:grpSpPr>
          <p:pic>
            <p:nvPicPr>
              <p:cNvPr id="429" name="Google Shape;429;p18"/>
              <p:cNvPicPr preferRelativeResize="0"/>
              <p:nvPr/>
            </p:nvPicPr>
            <p:blipFill rotWithShape="1">
              <a:blip r:embed="rId7">
                <a:alphaModFix/>
              </a:blip>
              <a:srcRect b="0" l="0" r="0" t="0"/>
              <a:stretch/>
            </p:blipFill>
            <p:spPr>
              <a:xfrm>
                <a:off x="3869951" y="2230800"/>
                <a:ext cx="313789" cy="624110"/>
              </a:xfrm>
              <a:prstGeom prst="rect">
                <a:avLst/>
              </a:prstGeom>
              <a:noFill/>
              <a:ln>
                <a:noFill/>
              </a:ln>
            </p:spPr>
          </p:pic>
          <p:pic>
            <p:nvPicPr>
              <p:cNvPr id="430" name="Google Shape;430;p18"/>
              <p:cNvPicPr preferRelativeResize="0"/>
              <p:nvPr/>
            </p:nvPicPr>
            <p:blipFill rotWithShape="1">
              <a:blip r:embed="rId7">
                <a:alphaModFix/>
              </a:blip>
              <a:srcRect b="0" l="0" r="0" t="0"/>
              <a:stretch/>
            </p:blipFill>
            <p:spPr>
              <a:xfrm>
                <a:off x="4180962" y="2449046"/>
                <a:ext cx="313789" cy="624110"/>
              </a:xfrm>
              <a:prstGeom prst="rect">
                <a:avLst/>
              </a:prstGeom>
              <a:noFill/>
              <a:ln>
                <a:noFill/>
              </a:ln>
            </p:spPr>
          </p:pic>
          <p:pic>
            <p:nvPicPr>
              <p:cNvPr id="431" name="Google Shape;431;p18"/>
              <p:cNvPicPr preferRelativeResize="0"/>
              <p:nvPr/>
            </p:nvPicPr>
            <p:blipFill rotWithShape="1">
              <a:blip r:embed="rId7">
                <a:alphaModFix/>
              </a:blip>
              <a:srcRect b="0" l="0" r="0" t="0"/>
              <a:stretch/>
            </p:blipFill>
            <p:spPr>
              <a:xfrm>
                <a:off x="4345081" y="2876260"/>
                <a:ext cx="313789" cy="624110"/>
              </a:xfrm>
              <a:prstGeom prst="rect">
                <a:avLst/>
              </a:prstGeom>
              <a:noFill/>
              <a:ln>
                <a:noFill/>
              </a:ln>
            </p:spPr>
          </p:pic>
          <p:pic>
            <p:nvPicPr>
              <p:cNvPr id="432" name="Google Shape;432;p18"/>
              <p:cNvPicPr preferRelativeResize="0"/>
              <p:nvPr/>
            </p:nvPicPr>
            <p:blipFill rotWithShape="1">
              <a:blip r:embed="rId7">
                <a:alphaModFix/>
              </a:blip>
              <a:srcRect b="0" l="0" r="0" t="0"/>
              <a:stretch/>
            </p:blipFill>
            <p:spPr>
              <a:xfrm>
                <a:off x="4656092" y="3094506"/>
                <a:ext cx="313789" cy="624110"/>
              </a:xfrm>
              <a:prstGeom prst="rect">
                <a:avLst/>
              </a:prstGeom>
              <a:noFill/>
              <a:ln>
                <a:noFill/>
              </a:ln>
            </p:spPr>
          </p:pic>
          <p:pic>
            <p:nvPicPr>
              <p:cNvPr id="433" name="Google Shape;433;p18"/>
              <p:cNvPicPr preferRelativeResize="0"/>
              <p:nvPr/>
            </p:nvPicPr>
            <p:blipFill rotWithShape="1">
              <a:blip r:embed="rId7">
                <a:alphaModFix/>
              </a:blip>
              <a:srcRect b="0" l="0" r="0" t="0"/>
              <a:stretch/>
            </p:blipFill>
            <p:spPr>
              <a:xfrm>
                <a:off x="4802282" y="3593438"/>
                <a:ext cx="313789" cy="624110"/>
              </a:xfrm>
              <a:prstGeom prst="rect">
                <a:avLst/>
              </a:prstGeom>
              <a:noFill/>
              <a:ln>
                <a:noFill/>
              </a:ln>
            </p:spPr>
          </p:pic>
          <p:pic>
            <p:nvPicPr>
              <p:cNvPr id="434" name="Google Shape;434;p18"/>
              <p:cNvPicPr preferRelativeResize="0"/>
              <p:nvPr/>
            </p:nvPicPr>
            <p:blipFill rotWithShape="1">
              <a:blip r:embed="rId7">
                <a:alphaModFix/>
              </a:blip>
              <a:srcRect b="0" l="0" r="0" t="0"/>
              <a:stretch/>
            </p:blipFill>
            <p:spPr>
              <a:xfrm>
                <a:off x="5113293" y="3811684"/>
                <a:ext cx="313789" cy="624110"/>
              </a:xfrm>
              <a:prstGeom prst="rect">
                <a:avLst/>
              </a:prstGeom>
              <a:noFill/>
              <a:ln>
                <a:noFill/>
              </a:ln>
            </p:spPr>
          </p:pic>
        </p:grpSp>
      </p:grpSp>
      <p:pic>
        <p:nvPicPr>
          <p:cNvPr id="435" name="Google Shape;435;p18"/>
          <p:cNvPicPr preferRelativeResize="0"/>
          <p:nvPr/>
        </p:nvPicPr>
        <p:blipFill rotWithShape="1">
          <a:blip r:embed="rId8">
            <a:alphaModFix/>
          </a:blip>
          <a:srcRect b="0" l="0" r="31900" t="0"/>
          <a:stretch/>
        </p:blipFill>
        <p:spPr>
          <a:xfrm>
            <a:off x="2391332" y="5051119"/>
            <a:ext cx="1805825" cy="17644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עשן מתפתל">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2020-03-16T09:59:26Z</dcterms:created>
  <dc:creator>yaur l</dc:creator>
</cp:coreProperties>
</file>