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embeddedFontLst>
    <p:embeddedFont>
      <p:font typeface="Libre Franklin"/>
      <p:regular r:id="rId17"/>
      <p:bold r:id="rId18"/>
      <p:italic r:id="rId19"/>
      <p:boldItalic r:id="rId20"/>
    </p:embeddedFont>
    <p:embeddedFont>
      <p:font typeface="Libre Franklin Medium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heidnkGL1Bbl7uALZzZD7S+0hk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-boldItalic.fntdata"/><Relationship Id="rId22" Type="http://schemas.openxmlformats.org/officeDocument/2006/relationships/font" Target="fonts/LibreFranklinMedium-bold.fntdata"/><Relationship Id="rId21" Type="http://schemas.openxmlformats.org/officeDocument/2006/relationships/font" Target="fonts/LibreFranklinMedium-regular.fntdata"/><Relationship Id="rId24" Type="http://schemas.openxmlformats.org/officeDocument/2006/relationships/font" Target="fonts/LibreFranklinMedium-boldItalic.fntdata"/><Relationship Id="rId23" Type="http://schemas.openxmlformats.org/officeDocument/2006/relationships/font" Target="fonts/LibreFranklinMedium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ibreFranklin-regular.fntdata"/><Relationship Id="rId16" Type="http://schemas.openxmlformats.org/officeDocument/2006/relationships/slide" Target="slides/slide11.xml"/><Relationship Id="rId19" Type="http://schemas.openxmlformats.org/officeDocument/2006/relationships/font" Target="fonts/LibreFranklin-italic.fntdata"/><Relationship Id="rId18" Type="http://schemas.openxmlformats.org/officeDocument/2006/relationships/font" Target="fonts/LibreFrankli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b73cd239ed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b73cd239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b73cd239ed_0_0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b73cd239ed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b73cd239e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3b73cd239ed_0_6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b37ec5b9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b37ec5b938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6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0e99e45e9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0e99e45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380e99e45e9_0_0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9"/>
          <p:cNvCxnSpPr/>
          <p:nvPr/>
        </p:nvCxnSpPr>
        <p:spPr>
          <a:xfrm>
            <a:off x="514350" y="5349902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" name="Google Shape;20;p9"/>
          <p:cNvSpPr txBox="1"/>
          <p:nvPr>
            <p:ph type="ctrTitle"/>
          </p:nvPr>
        </p:nvSpPr>
        <p:spPr>
          <a:xfrm>
            <a:off x="381000" y="4853411"/>
            <a:ext cx="8458200" cy="12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" type="subTitle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480"/>
              </a:spcBef>
              <a:spcAft>
                <a:spcPts val="0"/>
              </a:spcAft>
              <a:buSzPts val="1680"/>
              <a:buNone/>
              <a:defRPr sz="2400">
                <a:solidFill>
                  <a:srgbClr val="44332A"/>
                </a:solidFill>
              </a:defRPr>
            </a:lvl1pPr>
            <a:lvl2pPr lvl="1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5pPr>
            <a:lvl6pPr lvl="5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6pPr>
            <a:lvl7pPr lvl="6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8pPr>
            <a:lvl9pPr lvl="8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1" type="ftr"/>
          </p:nvPr>
        </p:nvSpPr>
        <p:spPr>
          <a:xfrm>
            <a:off x="3581400" y="76200"/>
            <a:ext cx="2895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2" type="sldNum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12"/>
          <p:cNvCxnSpPr/>
          <p:nvPr/>
        </p:nvCxnSpPr>
        <p:spPr>
          <a:xfrm>
            <a:off x="514350" y="3444902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12"/>
          <p:cNvSpPr txBox="1"/>
          <p:nvPr>
            <p:ph idx="1" type="body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DCD0B0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41" name="Google Shape;41;p12"/>
          <p:cNvSpPr txBox="1"/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Libre Franklin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/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" type="body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rtl="1" algn="r">
              <a:spcBef>
                <a:spcPts val="560"/>
              </a:spcBef>
              <a:spcAft>
                <a:spcPts val="0"/>
              </a:spcAft>
              <a:buSzPts val="1960"/>
              <a:buChar char="🞭"/>
              <a:defRPr sz="2800"/>
            </a:lvl1pPr>
            <a:lvl2pPr indent="-335280" lvl="1" marL="914400" rtl="1" algn="r">
              <a:spcBef>
                <a:spcPts val="480"/>
              </a:spcBef>
              <a:spcAft>
                <a:spcPts val="0"/>
              </a:spcAft>
              <a:buSzPts val="1680"/>
              <a:buChar char="🞤"/>
              <a:defRPr sz="2400"/>
            </a:lvl2pPr>
            <a:lvl3pPr indent="-317500" lvl="2" marL="1371600" rtl="1" algn="r">
              <a:spcBef>
                <a:spcPts val="400"/>
              </a:spcBef>
              <a:spcAft>
                <a:spcPts val="0"/>
              </a:spcAft>
              <a:buSzPts val="1400"/>
              <a:buChar char="🞫"/>
              <a:defRPr sz="2000"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 sz="1800"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 sz="18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rtl="1" algn="r">
              <a:spcBef>
                <a:spcPts val="560"/>
              </a:spcBef>
              <a:spcAft>
                <a:spcPts val="0"/>
              </a:spcAft>
              <a:buSzPts val="1960"/>
              <a:buChar char="🞭"/>
              <a:defRPr sz="2800"/>
            </a:lvl1pPr>
            <a:lvl2pPr indent="-335280" lvl="1" marL="914400" rtl="1" algn="r">
              <a:spcBef>
                <a:spcPts val="480"/>
              </a:spcBef>
              <a:spcAft>
                <a:spcPts val="0"/>
              </a:spcAft>
              <a:buSzPts val="1680"/>
              <a:buChar char="🞤"/>
              <a:defRPr sz="2400"/>
            </a:lvl2pPr>
            <a:lvl3pPr indent="-317500" lvl="2" marL="1371600" rtl="1" algn="r">
              <a:spcBef>
                <a:spcPts val="400"/>
              </a:spcBef>
              <a:spcAft>
                <a:spcPts val="0"/>
              </a:spcAft>
              <a:buSzPts val="1400"/>
              <a:buChar char="🞫"/>
              <a:defRPr sz="2000"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 sz="1800"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 sz="18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" type="body"/>
          </p:nvPr>
        </p:nvSpPr>
        <p:spPr>
          <a:xfrm>
            <a:off x="281444" y="666750"/>
            <a:ext cx="4290556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0" sz="1800" cap="none">
                <a:solidFill>
                  <a:srgbClr val="AF762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2" type="body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0" sz="1800" cap="none">
                <a:solidFill>
                  <a:srgbClr val="AF762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3" type="body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5280" lvl="0" marL="457200" rtl="1" algn="r">
              <a:spcBef>
                <a:spcPts val="480"/>
              </a:spcBef>
              <a:spcAft>
                <a:spcPts val="0"/>
              </a:spcAft>
              <a:buSzPts val="1680"/>
              <a:buChar char="🞭"/>
              <a:defRPr sz="2400"/>
            </a:lvl1pPr>
            <a:lvl2pPr indent="-317500" lvl="1" marL="914400" rtl="1" algn="r">
              <a:spcBef>
                <a:spcPts val="400"/>
              </a:spcBef>
              <a:spcAft>
                <a:spcPts val="0"/>
              </a:spcAft>
              <a:buSzPts val="1400"/>
              <a:buChar char="🞤"/>
              <a:defRPr sz="2000"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 sz="1800"/>
            </a:lvl3pPr>
            <a:lvl4pPr indent="-299719" lvl="3" marL="1828800" rtl="1" algn="r">
              <a:spcBef>
                <a:spcPts val="320"/>
              </a:spcBef>
              <a:spcAft>
                <a:spcPts val="0"/>
              </a:spcAft>
              <a:buSzPts val="1120"/>
              <a:buChar char="🞲"/>
              <a:defRPr sz="1600"/>
            </a:lvl4pPr>
            <a:lvl5pPr indent="-289560" lvl="4" marL="2286000" rtl="1" algn="r">
              <a:spcBef>
                <a:spcPts val="320"/>
              </a:spcBef>
              <a:spcAft>
                <a:spcPts val="0"/>
              </a:spcAft>
              <a:buSzPts val="960"/>
              <a:buChar char="🞩"/>
              <a:defRPr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4" type="body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5280" lvl="0" marL="457200" rtl="1" algn="r">
              <a:spcBef>
                <a:spcPts val="480"/>
              </a:spcBef>
              <a:spcAft>
                <a:spcPts val="0"/>
              </a:spcAft>
              <a:buSzPts val="1680"/>
              <a:buChar char="🞭"/>
              <a:defRPr sz="2400"/>
            </a:lvl1pPr>
            <a:lvl2pPr indent="-317500" lvl="1" marL="914400" rtl="1" algn="r">
              <a:spcBef>
                <a:spcPts val="400"/>
              </a:spcBef>
              <a:spcAft>
                <a:spcPts val="0"/>
              </a:spcAft>
              <a:buSzPts val="1400"/>
              <a:buChar char="🞤"/>
              <a:defRPr sz="2000"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 sz="1800"/>
            </a:lvl3pPr>
            <a:lvl4pPr indent="-299719" lvl="3" marL="1828800" rtl="1" algn="r">
              <a:spcBef>
                <a:spcPts val="320"/>
              </a:spcBef>
              <a:spcAft>
                <a:spcPts val="0"/>
              </a:spcAft>
              <a:buSzPts val="1120"/>
              <a:buChar char="🞲"/>
              <a:defRPr sz="1600"/>
            </a:lvl4pPr>
            <a:lvl5pPr indent="-289560" lvl="4" marL="2286000" rtl="1" algn="r">
              <a:spcBef>
                <a:spcPts val="320"/>
              </a:spcBef>
              <a:spcAft>
                <a:spcPts val="0"/>
              </a:spcAft>
              <a:buSzPts val="960"/>
              <a:buChar char="🞩"/>
              <a:defRPr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229600" y="6477000"/>
            <a:ext cx="7620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58" name="Google Shape;58;p14"/>
          <p:cNvCxnSpPr/>
          <p:nvPr/>
        </p:nvCxnSpPr>
        <p:spPr>
          <a:xfrm>
            <a:off x="514350" y="6019800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6"/>
          <p:cNvCxnSpPr/>
          <p:nvPr/>
        </p:nvCxnSpPr>
        <p:spPr>
          <a:xfrm>
            <a:off x="514350" y="5849117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16"/>
          <p:cNvSpPr txBox="1"/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Medium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2" type="body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rtl="1" algn="r">
              <a:spcBef>
                <a:spcPts val="640"/>
              </a:spcBef>
              <a:spcAft>
                <a:spcPts val="0"/>
              </a:spcAft>
              <a:buSzPts val="2240"/>
              <a:buChar char="🞭"/>
              <a:defRPr sz="3200"/>
            </a:lvl1pPr>
            <a:lvl2pPr indent="-353060" lvl="1" marL="914400" rtl="1" algn="r">
              <a:spcBef>
                <a:spcPts val="560"/>
              </a:spcBef>
              <a:spcAft>
                <a:spcPts val="0"/>
              </a:spcAft>
              <a:buSzPts val="1960"/>
              <a:buChar char="🞤"/>
              <a:defRPr sz="2800"/>
            </a:lvl2pPr>
            <a:lvl3pPr indent="-335280" lvl="2" marL="1371600" rtl="1" algn="r">
              <a:spcBef>
                <a:spcPts val="480"/>
              </a:spcBef>
              <a:spcAft>
                <a:spcPts val="0"/>
              </a:spcAft>
              <a:buSzPts val="1680"/>
              <a:buChar char="🞫"/>
              <a:defRPr sz="2400"/>
            </a:lvl3pPr>
            <a:lvl4pPr indent="-317500" lvl="3" marL="1828800" rtl="1" algn="r">
              <a:spcBef>
                <a:spcPts val="400"/>
              </a:spcBef>
              <a:spcAft>
                <a:spcPts val="0"/>
              </a:spcAft>
              <a:buSzPts val="1400"/>
              <a:buChar char="🞲"/>
              <a:defRPr sz="2000"/>
            </a:lvl4pPr>
            <a:lvl5pPr indent="-304800" lvl="4" marL="2286000" rtl="1" algn="r">
              <a:spcBef>
                <a:spcPts val="400"/>
              </a:spcBef>
              <a:spcAft>
                <a:spcPts val="0"/>
              </a:spcAft>
              <a:buSzPts val="1200"/>
              <a:buChar char="🞩"/>
              <a:defRPr sz="20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/>
          <p:nvPr>
            <p:ph idx="2" type="pic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900" endA="500" endPos="10000" kx="0" rotWithShape="0" algn="bl" stA="49000" stPos="0" sy="-90000" ky="0"/>
          </a:effectLst>
        </p:spPr>
      </p:sp>
      <p:sp>
        <p:nvSpPr>
          <p:cNvPr id="74" name="Google Shape;74;p17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77" name="Google Shape;77;p17"/>
          <p:cNvSpPr txBox="1"/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Medium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09725" spcFirstLastPara="1" rIns="91425" wrap="square" tIns="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81940" lvl="1" marL="914400" rtl="1" algn="r">
              <a:spcBef>
                <a:spcPts val="240"/>
              </a:spcBef>
              <a:spcAft>
                <a:spcPts val="0"/>
              </a:spcAft>
              <a:buSzPts val="840"/>
              <a:buChar char="🞤"/>
              <a:defRPr sz="1200"/>
            </a:lvl2pPr>
            <a:lvl3pPr indent="-273050" lvl="2" marL="1371600" rtl="1" algn="r">
              <a:spcBef>
                <a:spcPts val="200"/>
              </a:spcBef>
              <a:spcAft>
                <a:spcPts val="0"/>
              </a:spcAft>
              <a:buSzPts val="700"/>
              <a:buChar char="🞫"/>
              <a:defRPr sz="1000"/>
            </a:lvl3pPr>
            <a:lvl4pPr indent="-268605" lvl="3" marL="1828800" rtl="1" algn="r">
              <a:spcBef>
                <a:spcPts val="180"/>
              </a:spcBef>
              <a:spcAft>
                <a:spcPts val="0"/>
              </a:spcAft>
              <a:buSzPts val="630"/>
              <a:buChar char="🞲"/>
              <a:defRPr sz="900"/>
            </a:lvl4pPr>
            <a:lvl5pPr indent="-262889" lvl="4" marL="2286000" rtl="1" algn="r">
              <a:spcBef>
                <a:spcPts val="180"/>
              </a:spcBef>
              <a:spcAft>
                <a:spcPts val="0"/>
              </a:spcAft>
              <a:buSzPts val="540"/>
              <a:buChar char="🞩"/>
              <a:defRPr sz="9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" type="body"/>
          </p:nvPr>
        </p:nvSpPr>
        <p:spPr>
          <a:xfrm rot="5400000">
            <a:off x="2385219" y="-526257"/>
            <a:ext cx="4525963" cy="86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 rot="5400000">
            <a:off x="4846638" y="2560639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 rot="5400000">
            <a:off x="655638" y="350838"/>
            <a:ext cx="5851525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8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🞭"/>
              <a:defRPr b="0" i="0" sz="3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306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b="0" i="0" sz="2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3528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b="0" i="0" sz="2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175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297179" lvl="4" marL="2286000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297179" lvl="5" marL="2743200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289560" lvl="6" marL="3200400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289559" lvl="7" marL="3657600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281940" lvl="8" marL="4114800" marR="0" rtl="1" algn="r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5" name="Google Shape;15;p8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Medium"/>
              <a:buNone/>
              <a:defRPr b="0" i="0" sz="3600" u="none" cap="none" strike="noStrike">
                <a:solidFill>
                  <a:schemeClr val="dk2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16" name="Google Shape;16;p8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8"/>
          <p:cNvCxnSpPr/>
          <p:nvPr/>
        </p:nvCxnSpPr>
        <p:spPr>
          <a:xfrm>
            <a:off x="514350" y="1057986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8.jpg"/><Relationship Id="rId6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he.wikisource.org/wiki/%D7%A9%D7%95%D7%A4%D7%98%D7%99%D7%9D_%D7%92_%D7%91" TargetMode="External"/><Relationship Id="rId4" Type="http://schemas.openxmlformats.org/officeDocument/2006/relationships/hyperlink" Target="https://he.wikisource.org/wiki/%D7%A9%D7%95%D7%A4%D7%98%D7%99%D7%9D_%D7%92_%D7%93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8.jpg"/><Relationship Id="rId8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he.wikisource.org/wiki/%D7%A9%D7%95%D7%A4%D7%98%D7%99%D7%9D_%D7%92_%D7%94" TargetMode="External"/><Relationship Id="rId4" Type="http://schemas.openxmlformats.org/officeDocument/2006/relationships/hyperlink" Target="https://he.wikisource.org/wiki/%D7%A9%D7%95%D7%A4%D7%98%D7%99%D7%9D_%D7%92_%D7%95" TargetMode="External"/><Relationship Id="rId5" Type="http://schemas.openxmlformats.org/officeDocument/2006/relationships/hyperlink" Target="https://he.wikisource.org/wiki/%D7%A9%D7%95%D7%A4%D7%98%D7%99%D7%9D_%D7%92_%D7%96" TargetMode="External"/><Relationship Id="rId6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he.wikisource.org/wiki/%D7%A9%D7%95%D7%A4%D7%98%D7%99%D7%9D_%D7%92_%D7%97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he.wikisource.org/wiki/%D7%A9%D7%95%D7%A4%D7%98%D7%99%D7%9D_%D7%92_%D7%98" TargetMode="External"/><Relationship Id="rId4" Type="http://schemas.openxmlformats.org/officeDocument/2006/relationships/hyperlink" Target="https://he.wikisource.org/wiki/%D7%A9%D7%95%D7%A4%D7%98%D7%99%D7%9D_%D7%92_%D7%99" TargetMode="External"/><Relationship Id="rId5" Type="http://schemas.openxmlformats.org/officeDocument/2006/relationships/hyperlink" Target="https://he.wikisource.org/wiki/%D7%A9%D7%95%D7%A4%D7%98%D7%99%D7%9D_%D7%92_%D7%99%D7%90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17.png"/><Relationship Id="rId8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>
            <p:ph idx="1" type="subTitle"/>
          </p:nvPr>
        </p:nvSpPr>
        <p:spPr>
          <a:xfrm>
            <a:off x="467544" y="2420888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SzPts val="4620"/>
              <a:buNone/>
            </a:pPr>
            <a:r>
              <a:rPr b="1" lang="iw-IL" sz="6600">
                <a:latin typeface="Gisha"/>
                <a:ea typeface="Gisha"/>
                <a:cs typeface="Gisha"/>
                <a:sym typeface="Gisha"/>
              </a:rPr>
              <a:t>שופטים – פרק ג</a:t>
            </a:r>
            <a:endParaRPr/>
          </a:p>
          <a:p>
            <a:pPr indent="0" lvl="0" marL="0" rtl="1" algn="ctr">
              <a:spcBef>
                <a:spcPts val="1080"/>
              </a:spcBef>
              <a:spcAft>
                <a:spcPts val="0"/>
              </a:spcAft>
              <a:buSzPts val="3780"/>
              <a:buNone/>
            </a:pPr>
            <a:r>
              <a:rPr b="1" lang="iw-IL" sz="5400">
                <a:latin typeface="Gisha"/>
                <a:ea typeface="Gisha"/>
                <a:cs typeface="Gisha"/>
                <a:sym typeface="Gisha"/>
              </a:rPr>
              <a:t>פסוקים א-יא</a:t>
            </a:r>
            <a:endParaRPr/>
          </a:p>
          <a:p>
            <a:pPr indent="0" lvl="0" marL="0" rtl="1" algn="ctr">
              <a:spcBef>
                <a:spcPts val="880"/>
              </a:spcBef>
              <a:spcAft>
                <a:spcPts val="0"/>
              </a:spcAft>
              <a:buSzPts val="3080"/>
              <a:buNone/>
            </a:pPr>
            <a:r>
              <a:rPr b="1" lang="iw-IL" sz="4400">
                <a:latin typeface="Gisha"/>
                <a:ea typeface="Gisha"/>
                <a:cs typeface="Gisha"/>
                <a:sym typeface="Gisha"/>
              </a:rPr>
              <a:t>השופט הראשון – עתניאל בן  קנז</a:t>
            </a:r>
            <a:endParaRPr b="1" sz="4400">
              <a:latin typeface="Gisha"/>
              <a:ea typeface="Gisha"/>
              <a:cs typeface="Gisha"/>
              <a:sym typeface="Gish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b73cd239ed_0_0"/>
          <p:cNvSpPr txBox="1"/>
          <p:nvPr>
            <p:ph type="ctrTitle"/>
          </p:nvPr>
        </p:nvSpPr>
        <p:spPr>
          <a:xfrm>
            <a:off x="381000" y="4853411"/>
            <a:ext cx="8458200" cy="122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b73cd239ed_0_0"/>
          <p:cNvSpPr txBox="1"/>
          <p:nvPr>
            <p:ph idx="1" type="subTitle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3cd239ed_0_6"/>
          <p:cNvSpPr txBox="1"/>
          <p:nvPr>
            <p:ph type="ctrTitle"/>
          </p:nvPr>
        </p:nvSpPr>
        <p:spPr>
          <a:xfrm>
            <a:off x="381000" y="4853411"/>
            <a:ext cx="8458200" cy="122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b73cd239ed_0_6"/>
          <p:cNvSpPr txBox="1"/>
          <p:nvPr>
            <p:ph idx="1" type="subTitle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2"/>
          <p:cNvGrpSpPr/>
          <p:nvPr/>
        </p:nvGrpSpPr>
        <p:grpSpPr>
          <a:xfrm>
            <a:off x="2118468" y="910074"/>
            <a:ext cx="4840142" cy="5037851"/>
            <a:chOff x="714820" y="1354"/>
            <a:chExt cx="4840142" cy="5037851"/>
          </a:xfrm>
        </p:grpSpPr>
        <p:sp>
          <p:nvSpPr>
            <p:cNvPr id="115" name="Google Shape;115;p2"/>
            <p:cNvSpPr/>
            <p:nvPr/>
          </p:nvSpPr>
          <p:spPr>
            <a:xfrm>
              <a:off x="2562945" y="1354"/>
              <a:ext cx="1522509" cy="1522509"/>
            </a:xfrm>
            <a:prstGeom prst="ellipse">
              <a:avLst/>
            </a:prstGeom>
            <a:solidFill>
              <a:srgbClr val="FF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2785911" y="22432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 rot="2663712">
              <a:off x="3911694" y="1219484"/>
              <a:ext cx="28307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 txBox="1"/>
            <p:nvPr/>
          </p:nvSpPr>
          <p:spPr>
            <a:xfrm rot="2663712">
              <a:off x="3923815" y="1292547"/>
              <a:ext cx="198149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032453" y="1440162"/>
              <a:ext cx="1522509" cy="1522509"/>
            </a:xfrm>
            <a:prstGeom prst="ellipse">
              <a:avLst/>
            </a:prstGeom>
            <a:solidFill>
              <a:srgbClr val="CB9F91"/>
            </a:solidFill>
            <a:ln cap="flat" cmpd="sng" w="25400">
              <a:solidFill>
                <a:srgbClr val="DCBF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4255419" y="1663128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 rot="5937438">
              <a:off x="4477799" y="2974171"/>
              <a:ext cx="30722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 rot="-4862562">
              <a:off x="4531057" y="3031419"/>
              <a:ext cx="21505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3705148" y="3516696"/>
              <a:ext cx="1522509" cy="1522509"/>
            </a:xfrm>
            <a:prstGeom prst="ellipse">
              <a:avLst/>
            </a:prstGeom>
            <a:solidFill>
              <a:srgbClr val="00B0F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 txBox="1"/>
            <p:nvPr/>
          </p:nvSpPr>
          <p:spPr>
            <a:xfrm>
              <a:off x="3928114" y="3739662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 rot="-10585822">
              <a:off x="3255248" y="3955434"/>
              <a:ext cx="319374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"/>
            <p:cNvSpPr txBox="1"/>
            <p:nvPr/>
          </p:nvSpPr>
          <p:spPr>
            <a:xfrm rot="214178">
              <a:off x="3350967" y="4061186"/>
              <a:ext cx="223562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584169" y="3384384"/>
              <a:ext cx="1522509" cy="1522509"/>
            </a:xfrm>
            <a:prstGeom prst="ellipse">
              <a:avLst/>
            </a:prstGeom>
            <a:solidFill>
              <a:srgbClr val="C87D0E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1807135" y="360735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 rot="-6784705">
              <a:off x="1730591" y="2878165"/>
              <a:ext cx="368492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 txBox="1"/>
            <p:nvPr/>
          </p:nvSpPr>
          <p:spPr>
            <a:xfrm rot="4015295">
              <a:off x="1807532" y="3031784"/>
              <a:ext cx="25794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714820" y="1344095"/>
              <a:ext cx="1522509" cy="1522509"/>
            </a:xfrm>
            <a:prstGeom prst="ellipse">
              <a:avLst/>
            </a:prstGeom>
            <a:solidFill>
              <a:srgbClr val="FFFF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 txBox="1"/>
            <p:nvPr/>
          </p:nvSpPr>
          <p:spPr>
            <a:xfrm>
              <a:off x="937786" y="1567061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 rot="-2160000">
              <a:off x="2188988" y="1183773"/>
              <a:ext cx="403805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 txBox="1"/>
            <p:nvPr/>
          </p:nvSpPr>
          <p:spPr>
            <a:xfrm rot="-2160000">
              <a:off x="2200556" y="1322144"/>
              <a:ext cx="28266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pic>
        <p:nvPicPr>
          <p:cNvPr id="135" name="Google Shape;135;p2"/>
          <p:cNvPicPr preferRelativeResize="0"/>
          <p:nvPr/>
        </p:nvPicPr>
        <p:blipFill rotWithShape="1">
          <a:blip r:embed="rId3">
            <a:alphaModFix/>
          </a:blip>
          <a:srcRect b="-1" l="14125" r="13199" t="26372"/>
          <a:stretch/>
        </p:blipFill>
        <p:spPr>
          <a:xfrm>
            <a:off x="559426" y="231050"/>
            <a:ext cx="2950249" cy="211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"/>
          <p:cNvPicPr preferRelativeResize="0"/>
          <p:nvPr/>
        </p:nvPicPr>
        <p:blipFill rotWithShape="1">
          <a:blip r:embed="rId4">
            <a:alphaModFix/>
          </a:blip>
          <a:srcRect b="0" l="17342" r="19400" t="27569"/>
          <a:stretch/>
        </p:blipFill>
        <p:spPr>
          <a:xfrm>
            <a:off x="683568" y="3933056"/>
            <a:ext cx="2434718" cy="23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"/>
          <p:cNvPicPr preferRelativeResize="0"/>
          <p:nvPr/>
        </p:nvPicPr>
        <p:blipFill rotWithShape="1">
          <a:blip r:embed="rId5">
            <a:alphaModFix/>
          </a:blip>
          <a:srcRect b="0" l="16676" r="26152" t="32300"/>
          <a:stretch/>
        </p:blipFill>
        <p:spPr>
          <a:xfrm>
            <a:off x="6396516" y="4316506"/>
            <a:ext cx="2181676" cy="217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"/>
          <p:cNvPicPr preferRelativeResize="0"/>
          <p:nvPr/>
        </p:nvPicPr>
        <p:blipFill rotWithShape="1">
          <a:blip r:embed="rId6">
            <a:alphaModFix/>
          </a:blip>
          <a:srcRect b="0" l="22312" r="22469" t="33821"/>
          <a:stretch/>
        </p:blipFill>
        <p:spPr>
          <a:xfrm>
            <a:off x="7020272" y="2134970"/>
            <a:ext cx="1854631" cy="172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"/>
          <p:cNvPicPr preferRelativeResize="0"/>
          <p:nvPr/>
        </p:nvPicPr>
        <p:blipFill rotWithShape="1">
          <a:blip r:embed="rId7">
            <a:alphaModFix/>
          </a:blip>
          <a:srcRect b="0" l="22604" r="23837" t="32639"/>
          <a:stretch/>
        </p:blipFill>
        <p:spPr>
          <a:xfrm>
            <a:off x="5495628" y="111517"/>
            <a:ext cx="2028700" cy="1949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300">
        <p14:pan dir="u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g3b37ec5b938_0_0"/>
          <p:cNvGrpSpPr/>
          <p:nvPr/>
        </p:nvGrpSpPr>
        <p:grpSpPr>
          <a:xfrm>
            <a:off x="2118468" y="910074"/>
            <a:ext cx="4840133" cy="5037842"/>
            <a:chOff x="714820" y="1354"/>
            <a:chExt cx="4840133" cy="5037842"/>
          </a:xfrm>
        </p:grpSpPr>
        <p:sp>
          <p:nvSpPr>
            <p:cNvPr id="145" name="Google Shape;145;g3b37ec5b938_0_0"/>
            <p:cNvSpPr/>
            <p:nvPr/>
          </p:nvSpPr>
          <p:spPr>
            <a:xfrm>
              <a:off x="2562945" y="1354"/>
              <a:ext cx="1522500" cy="1522500"/>
            </a:xfrm>
            <a:prstGeom prst="ellipse">
              <a:avLst/>
            </a:prstGeom>
            <a:solidFill>
              <a:srgbClr val="FF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g3b37ec5b938_0_0"/>
            <p:cNvSpPr txBox="1"/>
            <p:nvPr/>
          </p:nvSpPr>
          <p:spPr>
            <a:xfrm>
              <a:off x="2785911" y="224320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חוטאים.</a:t>
              </a:r>
              <a:endParaRPr/>
            </a:p>
          </p:txBody>
        </p:sp>
        <p:sp>
          <p:nvSpPr>
            <p:cNvPr id="147" name="Google Shape;147;g3b37ec5b938_0_0"/>
            <p:cNvSpPr/>
            <p:nvPr/>
          </p:nvSpPr>
          <p:spPr>
            <a:xfrm rot="2663923">
              <a:off x="3911742" y="1219502"/>
              <a:ext cx="283000" cy="513813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g3b37ec5b938_0_0"/>
            <p:cNvSpPr txBox="1"/>
            <p:nvPr/>
          </p:nvSpPr>
          <p:spPr>
            <a:xfrm rot="2663195">
              <a:off x="3923823" y="1292518"/>
              <a:ext cx="198143" cy="3082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49" name="Google Shape;149;g3b37ec5b938_0_0"/>
            <p:cNvSpPr/>
            <p:nvPr/>
          </p:nvSpPr>
          <p:spPr>
            <a:xfrm>
              <a:off x="4032453" y="1440162"/>
              <a:ext cx="1522500" cy="1522500"/>
            </a:xfrm>
            <a:prstGeom prst="ellipse">
              <a:avLst/>
            </a:prstGeom>
            <a:solidFill>
              <a:srgbClr val="CB9F91"/>
            </a:solidFill>
            <a:ln cap="flat" cmpd="sng" w="25400">
              <a:solidFill>
                <a:srgbClr val="DCBF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g3b37ec5b938_0_0"/>
            <p:cNvSpPr txBox="1"/>
            <p:nvPr/>
          </p:nvSpPr>
          <p:spPr>
            <a:xfrm>
              <a:off x="4255419" y="1663128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מעניש אותם.</a:t>
              </a:r>
              <a:endParaRPr/>
            </a:p>
          </p:txBody>
        </p:sp>
        <p:sp>
          <p:nvSpPr>
            <p:cNvPr id="151" name="Google Shape;151;g3b37ec5b938_0_0"/>
            <p:cNvSpPr/>
            <p:nvPr/>
          </p:nvSpPr>
          <p:spPr>
            <a:xfrm rot="5935741">
              <a:off x="4477803" y="2974169"/>
              <a:ext cx="307324" cy="51388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g3b37ec5b938_0_0"/>
            <p:cNvSpPr txBox="1"/>
            <p:nvPr/>
          </p:nvSpPr>
          <p:spPr>
            <a:xfrm rot="-4860645">
              <a:off x="4531098" y="3031457"/>
              <a:ext cx="215041" cy="3082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53" name="Google Shape;153;g3b37ec5b938_0_0"/>
            <p:cNvSpPr/>
            <p:nvPr/>
          </p:nvSpPr>
          <p:spPr>
            <a:xfrm>
              <a:off x="3705148" y="3516696"/>
              <a:ext cx="1522500" cy="1522500"/>
            </a:xfrm>
            <a:prstGeom prst="ellipse">
              <a:avLst/>
            </a:prstGeom>
            <a:solidFill>
              <a:srgbClr val="00B0F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g3b37ec5b938_0_0"/>
            <p:cNvSpPr txBox="1"/>
            <p:nvPr/>
          </p:nvSpPr>
          <p:spPr>
            <a:xfrm>
              <a:off x="3928114" y="3739662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זועקים לה'.</a:t>
              </a:r>
              <a:endParaRPr/>
            </a:p>
          </p:txBody>
        </p:sp>
        <p:sp>
          <p:nvSpPr>
            <p:cNvPr id="155" name="Google Shape;155;g3b37ec5b938_0_0"/>
            <p:cNvSpPr/>
            <p:nvPr/>
          </p:nvSpPr>
          <p:spPr>
            <a:xfrm rot="-10586829">
              <a:off x="3255159" y="3955622"/>
              <a:ext cx="319514" cy="513704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g3b37ec5b938_0_0"/>
            <p:cNvSpPr txBox="1"/>
            <p:nvPr/>
          </p:nvSpPr>
          <p:spPr>
            <a:xfrm rot="212279">
              <a:off x="3350969" y="4061126"/>
              <a:ext cx="223626" cy="3083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57" name="Google Shape;157;g3b37ec5b938_0_0"/>
            <p:cNvSpPr/>
            <p:nvPr/>
          </p:nvSpPr>
          <p:spPr>
            <a:xfrm>
              <a:off x="1584169" y="3384384"/>
              <a:ext cx="1522500" cy="1522500"/>
            </a:xfrm>
            <a:prstGeom prst="ellipse">
              <a:avLst/>
            </a:prstGeom>
            <a:solidFill>
              <a:srgbClr val="C87D0E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g3b37ec5b938_0_0"/>
            <p:cNvSpPr txBox="1"/>
            <p:nvPr/>
          </p:nvSpPr>
          <p:spPr>
            <a:xfrm>
              <a:off x="1807135" y="3607350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שולח שופט שיושיע אותם</a:t>
              </a:r>
              <a:endParaRPr/>
            </a:p>
          </p:txBody>
        </p:sp>
        <p:sp>
          <p:nvSpPr>
            <p:cNvPr id="159" name="Google Shape;159;g3b37ec5b938_0_0"/>
            <p:cNvSpPr/>
            <p:nvPr/>
          </p:nvSpPr>
          <p:spPr>
            <a:xfrm rot="-6783462">
              <a:off x="1730732" y="2878215"/>
              <a:ext cx="368434" cy="51386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g3b37ec5b938_0_0"/>
            <p:cNvSpPr txBox="1"/>
            <p:nvPr/>
          </p:nvSpPr>
          <p:spPr>
            <a:xfrm rot="4015435">
              <a:off x="1807596" y="3031859"/>
              <a:ext cx="257939" cy="308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61" name="Google Shape;161;g3b37ec5b938_0_0"/>
            <p:cNvSpPr/>
            <p:nvPr/>
          </p:nvSpPr>
          <p:spPr>
            <a:xfrm>
              <a:off x="714820" y="1344095"/>
              <a:ext cx="1522500" cy="1522500"/>
            </a:xfrm>
            <a:prstGeom prst="ellipse">
              <a:avLst/>
            </a:prstGeom>
            <a:solidFill>
              <a:srgbClr val="FFFF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g3b37ec5b938_0_0"/>
            <p:cNvSpPr txBox="1"/>
            <p:nvPr/>
          </p:nvSpPr>
          <p:spPr>
            <a:xfrm>
              <a:off x="937786" y="1567061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rgbClr val="3A2C23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הארץ שקטה מספר שנים.</a:t>
              </a:r>
              <a:endParaRPr/>
            </a:p>
          </p:txBody>
        </p:sp>
        <p:sp>
          <p:nvSpPr>
            <p:cNvPr id="163" name="Google Shape;163;g3b37ec5b938_0_0"/>
            <p:cNvSpPr/>
            <p:nvPr/>
          </p:nvSpPr>
          <p:spPr>
            <a:xfrm rot="-2159577">
              <a:off x="2189039" y="1183787"/>
              <a:ext cx="403787" cy="51395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g3b37ec5b938_0_0"/>
            <p:cNvSpPr txBox="1"/>
            <p:nvPr/>
          </p:nvSpPr>
          <p:spPr>
            <a:xfrm rot="-2161106">
              <a:off x="2200523" y="1322110"/>
              <a:ext cx="282631" cy="3081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pic>
        <p:nvPicPr>
          <p:cNvPr id="165" name="Google Shape;165;g3b37ec5b938_0_0"/>
          <p:cNvPicPr preferRelativeResize="0"/>
          <p:nvPr/>
        </p:nvPicPr>
        <p:blipFill rotWithShape="1">
          <a:blip r:embed="rId3">
            <a:alphaModFix/>
          </a:blip>
          <a:srcRect b="0" l="14128" r="13198" t="26373"/>
          <a:stretch/>
        </p:blipFill>
        <p:spPr>
          <a:xfrm>
            <a:off x="251520" y="-99392"/>
            <a:ext cx="3509683" cy="2510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b37ec5b938_0_0"/>
          <p:cNvPicPr preferRelativeResize="0"/>
          <p:nvPr/>
        </p:nvPicPr>
        <p:blipFill rotWithShape="1">
          <a:blip r:embed="rId4">
            <a:alphaModFix/>
          </a:blip>
          <a:srcRect b="0" l="17339" r="19402" t="27568"/>
          <a:stretch/>
        </p:blipFill>
        <p:spPr>
          <a:xfrm>
            <a:off x="683568" y="3933056"/>
            <a:ext cx="2434718" cy="23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b37ec5b938_0_0"/>
          <p:cNvPicPr preferRelativeResize="0"/>
          <p:nvPr/>
        </p:nvPicPr>
        <p:blipFill rotWithShape="1">
          <a:blip r:embed="rId5">
            <a:alphaModFix/>
          </a:blip>
          <a:srcRect b="0" l="16677" r="26151" t="32300"/>
          <a:stretch/>
        </p:blipFill>
        <p:spPr>
          <a:xfrm>
            <a:off x="6396516" y="4316506"/>
            <a:ext cx="2181676" cy="217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b37ec5b938_0_0"/>
          <p:cNvPicPr preferRelativeResize="0"/>
          <p:nvPr/>
        </p:nvPicPr>
        <p:blipFill rotWithShape="1">
          <a:blip r:embed="rId6">
            <a:alphaModFix/>
          </a:blip>
          <a:srcRect b="0" l="22314" r="22468" t="33823"/>
          <a:stretch/>
        </p:blipFill>
        <p:spPr>
          <a:xfrm>
            <a:off x="7020272" y="2134970"/>
            <a:ext cx="1854631" cy="172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b37ec5b938_0_0"/>
          <p:cNvPicPr preferRelativeResize="0"/>
          <p:nvPr/>
        </p:nvPicPr>
        <p:blipFill rotWithShape="1">
          <a:blip r:embed="rId7">
            <a:alphaModFix/>
          </a:blip>
          <a:srcRect b="0" l="22602" r="23839" t="32637"/>
          <a:stretch/>
        </p:blipFill>
        <p:spPr>
          <a:xfrm>
            <a:off x="5495628" y="111517"/>
            <a:ext cx="2028700" cy="1949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74" name="Google Shape;174;p3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75" name="Google Shape;17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642" y="3007710"/>
            <a:ext cx="1695450" cy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ורקעים לברכות - חייל" id="176" name="Google Shape;17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9672" y="2994407"/>
            <a:ext cx="3312368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צבא ברומא העתיקה" id="177" name="Google Shape;177;p3"/>
          <p:cNvPicPr preferRelativeResize="0"/>
          <p:nvPr/>
        </p:nvPicPr>
        <p:blipFill rotWithShape="1">
          <a:blip r:embed="rId5">
            <a:alphaModFix/>
          </a:blip>
          <a:srcRect b="0" l="0" r="33443" t="0"/>
          <a:stretch/>
        </p:blipFill>
        <p:spPr>
          <a:xfrm>
            <a:off x="6549557" y="3284984"/>
            <a:ext cx="2082904" cy="24615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חיילים | Ikariam Wiki | Fandom" id="178" name="Google Shape;17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1029" y="3530816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"/>
          <p:cNvSpPr/>
          <p:nvPr/>
        </p:nvSpPr>
        <p:spPr>
          <a:xfrm>
            <a:off x="1285990" y="889940"/>
            <a:ext cx="6577800" cy="2143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וְאֵלֶּה הַגּוֹיִם אֲשֶׁר הִנִּיחַ יְהוָה לְנַסּוֹת בָּם אֶת יִשְׂרָאֵל אֵת כָּל אֲשֶׁר לֹא יָדְעוּ אֵת כָּל מִלְחֲמוֹת כְּנָעַן.</a:t>
            </a:r>
            <a:endParaRPr b="1" sz="36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84" name="Google Shape;184;p4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456141" y="449727"/>
            <a:ext cx="8455794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ב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רַק לְמַעַן דַּעַת דֹּרוֹת בְּנֵי יִשְׂרָאֵל לְלַמְּדָם מִלְחָמָה רַק אֲשֶׁר לְפָנִים לֹא יְדָעוּם.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6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...</a:t>
            </a:r>
            <a:endParaRPr b="1" sz="10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ד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וַיִּהְיוּ לְנַסּוֹת בָּם אֶת יִשְׂרָאֵל לָדַעַת הֲיִשְׁמְעוּ אֶת מִצְו‍ֹת יְהוָה אֲשֶׁר צִוָּה אֶת אֲבוֹתָם בְּיַד מֹשֶׁה.</a:t>
            </a:r>
            <a:endParaRPr b="1" sz="28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86" name="Google Shape;186;p4"/>
          <p:cNvSpPr/>
          <p:nvPr/>
        </p:nvSpPr>
        <p:spPr>
          <a:xfrm>
            <a:off x="1220424" y="517088"/>
            <a:ext cx="2376300" cy="576000"/>
          </a:xfrm>
          <a:prstGeom prst="roundRect">
            <a:avLst>
              <a:gd fmla="val 16667" name="adj"/>
            </a:avLst>
          </a:prstGeom>
          <a:solidFill>
            <a:srgbClr val="92D050">
              <a:alpha val="37647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7" name="Google Shape;187;p4"/>
          <p:cNvSpPr/>
          <p:nvPr/>
        </p:nvSpPr>
        <p:spPr>
          <a:xfrm>
            <a:off x="1331640" y="2204864"/>
            <a:ext cx="2871936" cy="576064"/>
          </a:xfrm>
          <a:prstGeom prst="roundRect">
            <a:avLst>
              <a:gd fmla="val 16667" name="adj"/>
            </a:avLst>
          </a:prstGeom>
          <a:solidFill>
            <a:srgbClr val="92D050">
              <a:alpha val="37647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7092155" y="2693951"/>
            <a:ext cx="1831200" cy="576000"/>
          </a:xfrm>
          <a:prstGeom prst="roundRect">
            <a:avLst>
              <a:gd fmla="val 16667" name="adj"/>
            </a:avLst>
          </a:prstGeom>
          <a:solidFill>
            <a:srgbClr val="92D050">
              <a:alpha val="37647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9" name="Google Shape;189;p4"/>
          <p:cNvSpPr/>
          <p:nvPr/>
        </p:nvSpPr>
        <p:spPr>
          <a:xfrm>
            <a:off x="5602737" y="3944675"/>
            <a:ext cx="2928141" cy="108198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פלישתים</a:t>
            </a:r>
            <a:endParaRPr b="1" sz="4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5912748" y="5382275"/>
            <a:ext cx="2730300" cy="12984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צידוני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3028810" y="4718413"/>
            <a:ext cx="2573928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כנעני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92" name="Google Shape;192;p4"/>
          <p:cNvSpPr/>
          <p:nvPr/>
        </p:nvSpPr>
        <p:spPr>
          <a:xfrm>
            <a:off x="532401" y="5199050"/>
            <a:ext cx="2496300" cy="12984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הַפְּרִזִּי 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93" name="Google Shape;193;p4"/>
          <p:cNvSpPr/>
          <p:nvPr/>
        </p:nvSpPr>
        <p:spPr>
          <a:xfrm>
            <a:off x="298370" y="3804261"/>
            <a:ext cx="2730440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חיוי</a:t>
            </a:r>
            <a:endParaRPr b="1" sz="5400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94" name="Google Shape;19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76617" y="5792298"/>
            <a:ext cx="443506" cy="70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ורקעים לברכות - חייל" id="195" name="Google Shape;19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2730266" y="5975130"/>
            <a:ext cx="866469" cy="8664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צבא ברומא העתיקה" id="196" name="Google Shape;196;p4"/>
          <p:cNvPicPr preferRelativeResize="0"/>
          <p:nvPr/>
        </p:nvPicPr>
        <p:blipFill rotWithShape="1">
          <a:blip r:embed="rId7">
            <a:alphaModFix/>
          </a:blip>
          <a:srcRect b="0" l="0" r="33443" t="0"/>
          <a:stretch/>
        </p:blipFill>
        <p:spPr>
          <a:xfrm flipH="1">
            <a:off x="8530879" y="5050017"/>
            <a:ext cx="544859" cy="643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חיילים | Ikariam Wiki | Fandom" id="197" name="Google Shape;197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4721794" y="6047738"/>
            <a:ext cx="560612" cy="56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202" name="Google Shape;202;p5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583591" y="332655"/>
            <a:ext cx="8392170" cy="5999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ה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וּבְנֵי יִשְׂרָאֵל יָשְׁבוּ בְּקֶרֶב הַכְּנַעֲנִי הַחִתִּי וְהָאֱמֹרִי וְהַפְּרִזִּי וְהַחִוִּי וְהַיְבוּסִי.</a:t>
            </a:r>
            <a:endParaRPr/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ו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וַיִּקְחוּ אֶת בְּנוֹתֵיהֶם לָהֶם לְנָשִׁים וְאֶת בְּנוֹתֵיהֶם נָתְנוּ לִבְנֵיהֶם וַיַּעַבְדוּ אֶת אֱלֹהֵיהֶם.</a:t>
            </a:r>
            <a:endParaRPr/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ז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וַיַּעֲשׂוּ בְנֵי יִשְׂרָאֵל אֶת הָרַע בְּעֵינֵי יְהוָה וַיִּשְׁכְּחוּ אֶת יְהוָה אֱלֹהֵיהֶם וַיַּעַבְדוּ אֶת הַבְּעָלִים וְאֶת הָאֲשֵׁרוֹת.</a:t>
            </a:r>
            <a:endParaRPr/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204" name="Google Shape;204;p5"/>
          <p:cNvPicPr preferRelativeResize="0"/>
          <p:nvPr/>
        </p:nvPicPr>
        <p:blipFill rotWithShape="1">
          <a:blip r:embed="rId6">
            <a:alphaModFix/>
          </a:blip>
          <a:srcRect b="0" l="22604" r="23837" t="32639"/>
          <a:stretch/>
        </p:blipFill>
        <p:spPr>
          <a:xfrm>
            <a:off x="3707904" y="5496589"/>
            <a:ext cx="1284939" cy="1234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5"/>
          <p:cNvGrpSpPr/>
          <p:nvPr/>
        </p:nvGrpSpPr>
        <p:grpSpPr>
          <a:xfrm>
            <a:off x="5247991" y="5431714"/>
            <a:ext cx="1299543" cy="1299543"/>
            <a:chOff x="2562945" y="1354"/>
            <a:chExt cx="1522509" cy="1522509"/>
          </a:xfrm>
        </p:grpSpPr>
        <p:sp>
          <p:nvSpPr>
            <p:cNvPr id="206" name="Google Shape;206;p5"/>
            <p:cNvSpPr/>
            <p:nvPr/>
          </p:nvSpPr>
          <p:spPr>
            <a:xfrm>
              <a:off x="2562945" y="1354"/>
              <a:ext cx="1522509" cy="1522509"/>
            </a:xfrm>
            <a:prstGeom prst="ellipse">
              <a:avLst/>
            </a:prstGeom>
            <a:solidFill>
              <a:srgbClr val="FF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2785911" y="22432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חוטאים.</a:t>
              </a:r>
              <a:endParaRPr/>
            </a:p>
          </p:txBody>
        </p:sp>
      </p:grpSp>
      <p:sp>
        <p:nvSpPr>
          <p:cNvPr id="208" name="Google Shape;208;p5"/>
          <p:cNvSpPr/>
          <p:nvPr/>
        </p:nvSpPr>
        <p:spPr>
          <a:xfrm>
            <a:off x="4716016" y="463898"/>
            <a:ext cx="1831518" cy="864096"/>
          </a:xfrm>
          <a:prstGeom prst="roundRect">
            <a:avLst>
              <a:gd fmla="val 16667" name="adj"/>
            </a:avLst>
          </a:prstGeom>
          <a:solidFill>
            <a:srgbClr val="FFFF00">
              <a:alpha val="40000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09" name="Google Shape;209;p5"/>
          <p:cNvSpPr/>
          <p:nvPr/>
        </p:nvSpPr>
        <p:spPr>
          <a:xfrm>
            <a:off x="4280686" y="3033463"/>
            <a:ext cx="3395400" cy="757800"/>
          </a:xfrm>
          <a:prstGeom prst="roundRect">
            <a:avLst>
              <a:gd fmla="val 16667" name="adj"/>
            </a:avLst>
          </a:prstGeom>
          <a:solidFill>
            <a:srgbClr val="FFFF00">
              <a:alpha val="40000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10" name="Google Shape;210;p5"/>
          <p:cNvSpPr/>
          <p:nvPr/>
        </p:nvSpPr>
        <p:spPr>
          <a:xfrm>
            <a:off x="3707904" y="2149676"/>
            <a:ext cx="4737744" cy="864096"/>
          </a:xfrm>
          <a:prstGeom prst="roundRect">
            <a:avLst>
              <a:gd fmla="val 16667" name="adj"/>
            </a:avLst>
          </a:prstGeom>
          <a:solidFill>
            <a:srgbClr val="FFFF00">
              <a:alpha val="40000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11" name="Google Shape;211;p5"/>
          <p:cNvSpPr/>
          <p:nvPr/>
        </p:nvSpPr>
        <p:spPr>
          <a:xfrm>
            <a:off x="5392774" y="-63951"/>
            <a:ext cx="4779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12" name="Google Shape;212;p5"/>
          <p:cNvSpPr/>
          <p:nvPr/>
        </p:nvSpPr>
        <p:spPr>
          <a:xfrm>
            <a:off x="5868144" y="1628800"/>
            <a:ext cx="4780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13" name="Google Shape;213;p5"/>
          <p:cNvSpPr/>
          <p:nvPr/>
        </p:nvSpPr>
        <p:spPr>
          <a:xfrm>
            <a:off x="5870782" y="2564904"/>
            <a:ext cx="4780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219" name="Google Shape;219;p6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0" name="Google Shape;220;p6"/>
          <p:cNvSpPr/>
          <p:nvPr/>
        </p:nvSpPr>
        <p:spPr>
          <a:xfrm>
            <a:off x="543722" y="332656"/>
            <a:ext cx="8392170" cy="2903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32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ח</a:t>
            </a:r>
            <a:r>
              <a:rPr b="1" lang="iw-IL" sz="32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וַיִּחַר אַף יְהוָה בְּיִשְׂרָאֵל וַיִּמְכְּרֵם בְּיַד כּוּשַׁן רִשְׁעָתַיִם מֶלֶךְ אֲרַם נַהֲרָיִם וַיַּעַבְדוּ בְנֵי יִשְׂרָאֵל אֶת כּוּשַׁן רִשְׁעָתַיִם שְׁמֹנֶה שָׁנִים.</a:t>
            </a:r>
            <a:endParaRPr b="1" sz="32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221" name="Google Shape;221;p6"/>
          <p:cNvPicPr preferRelativeResize="0"/>
          <p:nvPr/>
        </p:nvPicPr>
        <p:blipFill rotWithShape="1">
          <a:blip r:embed="rId4">
            <a:alphaModFix/>
          </a:blip>
          <a:srcRect b="0" l="22312" r="22469" t="33821"/>
          <a:stretch/>
        </p:blipFill>
        <p:spPr>
          <a:xfrm>
            <a:off x="5640157" y="4191311"/>
            <a:ext cx="1854631" cy="17260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6"/>
          <p:cNvGrpSpPr/>
          <p:nvPr/>
        </p:nvGrpSpPr>
        <p:grpSpPr>
          <a:xfrm>
            <a:off x="3707055" y="4191296"/>
            <a:ext cx="1522509" cy="1522509"/>
            <a:chOff x="4032453" y="1440162"/>
            <a:chExt cx="1522509" cy="1522509"/>
          </a:xfrm>
        </p:grpSpPr>
        <p:sp>
          <p:nvSpPr>
            <p:cNvPr id="223" name="Google Shape;223;p6"/>
            <p:cNvSpPr/>
            <p:nvPr/>
          </p:nvSpPr>
          <p:spPr>
            <a:xfrm>
              <a:off x="4032453" y="1440162"/>
              <a:ext cx="1522509" cy="1522509"/>
            </a:xfrm>
            <a:prstGeom prst="ellipse">
              <a:avLst/>
            </a:prstGeom>
            <a:solidFill>
              <a:srgbClr val="CB9F91"/>
            </a:solidFill>
            <a:ln cap="flat" cmpd="sng" w="25400">
              <a:solidFill>
                <a:srgbClr val="DCBF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4255419" y="1663128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מעניש תאום.</a:t>
              </a:r>
              <a:endParaRPr/>
            </a:p>
          </p:txBody>
        </p:sp>
      </p:grpSp>
      <p:pic>
        <p:nvPicPr>
          <p:cNvPr id="225" name="Google Shape;22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9" y="2922850"/>
            <a:ext cx="2577800" cy="3336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6"/>
          <p:cNvCxnSpPr/>
          <p:nvPr/>
        </p:nvCxnSpPr>
        <p:spPr>
          <a:xfrm flipH="1">
            <a:off x="4653392" y="590679"/>
            <a:ext cx="1632300" cy="4217700"/>
          </a:xfrm>
          <a:prstGeom prst="straightConnector1">
            <a:avLst/>
          </a:prstGeom>
          <a:noFill/>
          <a:ln cap="flat" cmpd="sng" w="57150">
            <a:solidFill>
              <a:srgbClr val="FFFF00"/>
            </a:solidFill>
            <a:prstDash val="dash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231" name="Google Shape;231;p7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0" y="332656"/>
            <a:ext cx="8935892" cy="4555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4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ט</a:t>
            </a: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וַיִּזְעֲקוּ בְנֵי יִשְׂרָאֵל אֶל יְהוָה וַיָּקֶם יְהוָה מוֹשִׁיעַ לִבְנֵי יִשְׂרָאֵל וַיּוֹשִׁיעֵם אֵת עָתְנִיאֵל בֶּן קְנַז אֲחִי כָלֵב הַקָּטֹן מִמֶּנּוּ.</a:t>
            </a:r>
            <a:endParaRPr/>
          </a:p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4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י</a:t>
            </a: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וַתְּהִי עָלָיו רוּחַ יְהוָה וַיִּשְׁפֹּט אֶת יִשְׂרָאֵל וַיֵּצֵא לַמִּלְחָמָה וַיִּתֵּן יְהוָה בְּיָדוֹ אֶת כּוּשַׁן רִשְׁעָתַיִם מֶלֶךְ אֲרָם וַתָּעָז יָדוֹ עַל כּוּשַׁן רִשְׁעָתָיִם.</a:t>
            </a:r>
            <a:endParaRPr/>
          </a:p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4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יא</a:t>
            </a: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וַתִּשְׁקֹט הָאָרֶץ אַרְבָּעִים שָׁנָה וַיָּמָת עָתְנִיאֵל בֶּן קְנַז.</a:t>
            </a:r>
            <a:endParaRPr/>
          </a:p>
        </p:txBody>
      </p:sp>
      <p:sp>
        <p:nvSpPr>
          <p:cNvPr id="233" name="Google Shape;233;p7"/>
          <p:cNvSpPr/>
          <p:nvPr/>
        </p:nvSpPr>
        <p:spPr>
          <a:xfrm>
            <a:off x="5214127" y="1159129"/>
            <a:ext cx="2006700" cy="648000"/>
          </a:xfrm>
          <a:prstGeom prst="roundRect">
            <a:avLst>
              <a:gd fmla="val 16667" name="adj"/>
            </a:avLst>
          </a:prstGeom>
          <a:solidFill>
            <a:srgbClr val="00B0F0">
              <a:alpha val="29803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234" name="Google Shape;234;p7"/>
          <p:cNvGrpSpPr/>
          <p:nvPr/>
        </p:nvGrpSpPr>
        <p:grpSpPr>
          <a:xfrm>
            <a:off x="1416366" y="5522558"/>
            <a:ext cx="1728951" cy="927947"/>
            <a:chOff x="-819553" y="14619787"/>
            <a:chExt cx="1522500" cy="1821647"/>
          </a:xfrm>
        </p:grpSpPr>
        <p:sp>
          <p:nvSpPr>
            <p:cNvPr id="235" name="Google Shape;235;p7"/>
            <p:cNvSpPr/>
            <p:nvPr/>
          </p:nvSpPr>
          <p:spPr>
            <a:xfrm>
              <a:off x="-819553" y="14918934"/>
              <a:ext cx="1522500" cy="1522500"/>
            </a:xfrm>
            <a:prstGeom prst="ellipse">
              <a:avLst/>
            </a:prstGeom>
            <a:solidFill>
              <a:srgbClr val="00B0F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-596659" y="14619787"/>
              <a:ext cx="1076700" cy="152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8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זועקים לה'.</a:t>
              </a:r>
              <a:endParaRPr/>
            </a:p>
          </p:txBody>
        </p:sp>
      </p:grpSp>
      <p:grpSp>
        <p:nvGrpSpPr>
          <p:cNvPr id="237" name="Google Shape;237;p7"/>
          <p:cNvGrpSpPr/>
          <p:nvPr/>
        </p:nvGrpSpPr>
        <p:grpSpPr>
          <a:xfrm>
            <a:off x="826760" y="3134730"/>
            <a:ext cx="1474084" cy="1625576"/>
            <a:chOff x="1584175" y="3031524"/>
            <a:chExt cx="1522500" cy="2818267"/>
          </a:xfrm>
        </p:grpSpPr>
        <p:sp>
          <p:nvSpPr>
            <p:cNvPr id="238" name="Google Shape;238;p7"/>
            <p:cNvSpPr/>
            <p:nvPr/>
          </p:nvSpPr>
          <p:spPr>
            <a:xfrm>
              <a:off x="1584175" y="3031524"/>
              <a:ext cx="1522500" cy="328200"/>
            </a:xfrm>
            <a:prstGeom prst="ellipse">
              <a:avLst/>
            </a:prstGeom>
            <a:solidFill>
              <a:srgbClr val="C87D0E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1807089" y="4906891"/>
              <a:ext cx="1076700" cy="9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שולח שופט שיושיע אותם</a:t>
              </a:r>
              <a:endParaRPr/>
            </a:p>
          </p:txBody>
        </p:sp>
      </p:grpSp>
      <p:grpSp>
        <p:nvGrpSpPr>
          <p:cNvPr id="240" name="Google Shape;240;p7"/>
          <p:cNvGrpSpPr/>
          <p:nvPr/>
        </p:nvGrpSpPr>
        <p:grpSpPr>
          <a:xfrm>
            <a:off x="7191105" y="4927983"/>
            <a:ext cx="1522509" cy="1522509"/>
            <a:chOff x="714820" y="1344095"/>
            <a:chExt cx="1522509" cy="1522509"/>
          </a:xfrm>
        </p:grpSpPr>
        <p:sp>
          <p:nvSpPr>
            <p:cNvPr id="241" name="Google Shape;241;p7"/>
            <p:cNvSpPr/>
            <p:nvPr/>
          </p:nvSpPr>
          <p:spPr>
            <a:xfrm>
              <a:off x="714820" y="1344095"/>
              <a:ext cx="1522509" cy="1522509"/>
            </a:xfrm>
            <a:prstGeom prst="ellipse">
              <a:avLst/>
            </a:prstGeom>
            <a:solidFill>
              <a:srgbClr val="FFFF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937786" y="1567061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200">
                  <a:solidFill>
                    <a:srgbClr val="3A2C23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הארץ שקטה מספר שנים.</a:t>
              </a:r>
              <a:endParaRPr/>
            </a:p>
          </p:txBody>
        </p:sp>
      </p:grpSp>
      <p:pic>
        <p:nvPicPr>
          <p:cNvPr id="243" name="Google Shape;243;p7"/>
          <p:cNvPicPr preferRelativeResize="0"/>
          <p:nvPr/>
        </p:nvPicPr>
        <p:blipFill rotWithShape="1">
          <a:blip r:embed="rId6">
            <a:alphaModFix/>
          </a:blip>
          <a:srcRect b="-1" l="14125" r="13199" t="26372"/>
          <a:stretch/>
        </p:blipFill>
        <p:spPr>
          <a:xfrm>
            <a:off x="5020950" y="4760209"/>
            <a:ext cx="2393121" cy="1711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7">
            <a:alphaModFix/>
          </a:blip>
          <a:srcRect b="0" l="17342" r="19400" t="27569"/>
          <a:stretch/>
        </p:blipFill>
        <p:spPr>
          <a:xfrm>
            <a:off x="70660" y="906800"/>
            <a:ext cx="1217359" cy="1152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8">
            <a:alphaModFix/>
          </a:blip>
          <a:srcRect b="0" l="16676" r="26152" t="32300"/>
          <a:stretch/>
        </p:blipFill>
        <p:spPr>
          <a:xfrm>
            <a:off x="551159" y="5521554"/>
            <a:ext cx="930723" cy="929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טרק">
  <a:themeElements>
    <a:clrScheme name="טרק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2020-09-21T07:27:28Z</dcterms:created>
  <dc:creator>‏‏משתמש Windows</dc:creator>
</cp:coreProperties>
</file>