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97.xml"/>
  <Override ContentType="application/vnd.openxmlformats-officedocument.presentationml.notesSlide+xml" PartName="/ppt/notesSlides/notesSlide1925.xml"/>
  <Override ContentType="application/vnd.openxmlformats-officedocument.presentationml.notesSlide+xml" PartName="/ppt/notesSlides/notesSlide1828.xml"/>
  <Override ContentType="application/vnd.openxmlformats-officedocument.presentationml.notesSlide+xml" PartName="/ppt/notesSlides/notesSlide591.xml"/>
  <Override ContentType="application/vnd.openxmlformats-officedocument.presentationml.notesSlide+xml" PartName="/ppt/notesSlides/notesSlide1666.xml"/>
  <Override ContentType="application/vnd.openxmlformats-officedocument.presentationml.notesSlide+xml" PartName="/ppt/notesSlides/notesSlide2080.xml"/>
  <Override ContentType="application/vnd.openxmlformats-officedocument.presentationml.notesSlide+xml" PartName="/ppt/notesSlides/notesSlide2145.xml"/>
  <Override ContentType="application/vnd.openxmlformats-officedocument.presentationml.notesSlide+xml" PartName="/ppt/notesSlides/notesSlide3259.xml"/>
  <Override ContentType="application/vnd.openxmlformats-officedocument.presentationml.notesSlide+xml" PartName="/ppt/notesSlides/notesSlide656.xml"/>
  <Override ContentType="application/vnd.openxmlformats-officedocument.presentationml.notesSlide+xml" PartName="/ppt/notesSlides/notesSlide1569.xml"/>
  <Override ContentType="application/vnd.openxmlformats-officedocument.presentationml.notesSlide+xml" PartName="/ppt/notesSlides/notesSlide2242.xml"/>
  <Override ContentType="application/vnd.openxmlformats-officedocument.presentationml.notesSlide+xml" PartName="/ppt/notesSlides/notesSlide494.xml"/>
  <Override ContentType="application/vnd.openxmlformats-officedocument.presentationml.notesSlide+xml" PartName="/ppt/notesSlides/notesSlide559.xml"/>
  <Override ContentType="application/vnd.openxmlformats-officedocument.presentationml.notesSlide+xml" PartName="/ppt/notesSlides/notesSlide2501.xml"/>
  <Override ContentType="application/vnd.openxmlformats-officedocument.presentationml.notesSlide+xml" PartName="/ppt/notesSlides/notesSlide2404.xml"/>
  <Override ContentType="application/vnd.openxmlformats-officedocument.presentationml.notesSlide+xml" PartName="/ppt/notesSlides/notesSlide3194.xml"/>
  <Override ContentType="application/vnd.openxmlformats-officedocument.presentationml.notesSlide+xml" PartName="/ppt/notesSlides/notesSlide2048.xml"/>
  <Override ContentType="application/vnd.openxmlformats-officedocument.presentationml.notesSlide+xml" PartName="/ppt/notesSlides/notesSlide753.xml"/>
  <Override ContentType="application/vnd.openxmlformats-officedocument.presentationml.notesSlide+xml" PartName="/ppt/notesSlides/notesSlide3291.xml"/>
  <Override ContentType="application/vnd.openxmlformats-officedocument.presentationml.notesSlide+xml" PartName="/ppt/notesSlides/notesSlide1031.xml"/>
  <Override ContentType="application/vnd.openxmlformats-officedocument.presentationml.notesSlide+xml" PartName="/ppt/notesSlides/notesSlide850.xml"/>
  <Override ContentType="application/vnd.openxmlformats-officedocument.presentationml.notesSlide+xml" PartName="/ppt/notesSlides/notesSlide2974.xml"/>
  <Override ContentType="application/vnd.openxmlformats-officedocument.presentationml.notesSlide+xml" PartName="/ppt/notesSlides/notesSlide2307.xml"/>
  <Override ContentType="application/vnd.openxmlformats-officedocument.presentationml.notesSlide+xml" PartName="/ppt/notesSlides/notesSlide2580.xml"/>
  <Override ContentType="application/vnd.openxmlformats-officedocument.presentationml.notesSlide+xml" PartName="/ppt/notesSlides/notesSlide2483.xml"/>
  <Override ContentType="application/vnd.openxmlformats-officedocument.presentationml.notesSlide+xml" PartName="/ppt/notesSlides/notesSlide1763.xml"/>
  <Override ContentType="application/vnd.openxmlformats-officedocument.presentationml.notesSlide+xml" PartName="/ppt/notesSlides/notesSlide818.xml"/>
  <Override ContentType="application/vnd.openxmlformats-officedocument.presentationml.notesSlide+xml" PartName="/ppt/notesSlides/notesSlide2289.xml"/>
  <Override ContentType="application/vnd.openxmlformats-officedocument.presentationml.notesSlide+xml" PartName="/ppt/notesSlides/notesSlide2877.xml"/>
  <Override ContentType="application/vnd.openxmlformats-officedocument.presentationml.notesSlide+xml" PartName="/ppt/notesSlides/notesSlide1860.xml"/>
  <Override ContentType="application/vnd.openxmlformats-officedocument.presentationml.notesSlide+xml" PartName="/ppt/notesSlides/notesSlide915.xml"/>
  <Override ContentType="application/vnd.openxmlformats-officedocument.presentationml.notesSlide+xml" PartName="/ppt/notesSlides/notesSlide2386.xml"/>
  <Override ContentType="application/vnd.openxmlformats-officedocument.presentationml.notesSlide+xml" PartName="/ppt/notesSlides/notesSlide2548.xml"/>
  <Override ContentType="application/vnd.openxmlformats-officedocument.presentationml.notesSlide+xml" PartName="/ppt/notesSlides/notesSlide1166.xml"/>
  <Override ContentType="application/vnd.openxmlformats-officedocument.presentationml.notesSlide+xml" PartName="/ppt/notesSlides/notesSlide2539.xml"/>
  <Override ContentType="application/vnd.openxmlformats-officedocument.presentationml.notesSlide+xml" PartName="/ppt/notesSlides/notesSlide994.xml"/>
  <Override ContentType="application/vnd.openxmlformats-officedocument.presentationml.notesSlide+xml" PartName="/ppt/notesSlides/notesSlide1175.xml"/>
  <Override ContentType="application/vnd.openxmlformats-officedocument.presentationml.notesSlide+xml" PartName="/ppt/notesSlides/notesSlide2733.xml"/>
  <Override ContentType="application/vnd.openxmlformats-officedocument.presentationml.notesSlide+xml" PartName="/ppt/notesSlides/notesSlide2904.xml"/>
  <Override ContentType="application/vnd.openxmlformats-officedocument.presentationml.notesSlide+xml" PartName="/ppt/notesSlides/notesSlide3212.xml"/>
  <Override ContentType="application/vnd.openxmlformats-officedocument.presentationml.notesSlide+xml" PartName="/ppt/notesSlides/notesSlide2742.xml"/>
  <Override ContentType="application/vnd.openxmlformats-officedocument.presentationml.notesSlide+xml" PartName="/ppt/notesSlides/notesSlide1531.xml"/>
  <Override ContentType="application/vnd.openxmlformats-officedocument.presentationml.notesSlide+xml" PartName="/ppt/notesSlides/notesSlide3124.xml"/>
  <Override ContentType="application/vnd.openxmlformats-officedocument.presentationml.notesSlide+xml" PartName="/ppt/notesSlides/notesSlide1337.xml"/>
  <Override ContentType="application/vnd.openxmlformats-officedocument.presentationml.notesSlide+xml" PartName="/ppt/notesSlides/notesSlide1328.xml"/>
  <Override ContentType="application/vnd.openxmlformats-officedocument.presentationml.notesSlide+xml" PartName="/ppt/notesSlides/notesSlide1522.xml"/>
  <Override ContentType="application/vnd.openxmlformats-officedocument.presentationml.notesSlide+xml" PartName="/ppt/notesSlides/notesSlide3018.xml"/>
  <Override ContentType="application/vnd.openxmlformats-officedocument.presentationml.notesSlide+xml" PartName="/ppt/notesSlides/notesSlide253.xml"/>
  <Override ContentType="application/vnd.openxmlformats-officedocument.presentationml.notesSlide+xml" PartName="/ppt/notesSlides/notesSlide2001.xml"/>
  <Override ContentType="application/vnd.openxmlformats-officedocument.presentationml.notesSlide+xml" PartName="/ppt/notesSlides/notesSlide2571.xml"/>
  <Override ContentType="application/vnd.openxmlformats-officedocument.presentationml.notesSlide+xml" PartName="/ppt/notesSlides/notesSlide3097.xml"/>
  <Override ContentType="application/vnd.openxmlformats-officedocument.presentationml.notesSlide+xml" PartName="/ppt/notesSlides/notesSlide985.xml"/>
  <Override ContentType="application/vnd.openxmlformats-officedocument.presentationml.notesSlide+xml" PartName="/ppt/notesSlides/notesSlide2983.xml"/>
  <Override ContentType="application/vnd.openxmlformats-officedocument.presentationml.notesSlide+xml" PartName="/ppt/notesSlides/notesSlide2377.xml"/>
  <Override ContentType="application/vnd.openxmlformats-officedocument.presentationml.notesSlide+xml" PartName="/ppt/notesSlides/notesSlide2789.xml"/>
  <Override ContentType="application/vnd.openxmlformats-officedocument.presentationml.notesSlide+xml" PartName="/ppt/notesSlides/notesSlide1360.xml"/>
  <Override ContentType="application/vnd.openxmlformats-officedocument.presentationml.notesSlide+xml" PartName="/ppt/notesSlides/notesSlide906.xml"/>
  <Override ContentType="application/vnd.openxmlformats-officedocument.presentationml.notesSlide+xml" PartName="/ppt/notesSlides/notesSlide415.xml"/>
  <Override ContentType="application/vnd.openxmlformats-officedocument.presentationml.notesSlide+xml" PartName="/ppt/notesSlides/notesSlide3453.xml"/>
  <Override ContentType="application/vnd.openxmlformats-officedocument.presentationml.notesSlide+xml" PartName="/ppt/notesSlides/notesSlide3365.xml"/>
  <Override ContentType="application/vnd.openxmlformats-officedocument.presentationml.notesSlide+xml" PartName="/ppt/notesSlides/notesSlide647.xml"/>
  <Override ContentType="application/vnd.openxmlformats-officedocument.presentationml.notesSlide+xml" PartName="/ppt/notesSlides/notesSlide2039.xml"/>
  <Override ContentType="application/vnd.openxmlformats-officedocument.presentationml.notesSlide+xml" PartName="/ppt/notesSlides/notesSlide1819.xml"/>
  <Override ContentType="application/vnd.openxmlformats-officedocument.presentationml.notesSlide+xml" PartName="/ppt/notesSlides/notesSlide1578.xml"/>
  <Override ContentType="application/vnd.openxmlformats-officedocument.presentationml.notesSlide+xml" PartName="/ppt/notesSlides/notesSlide388.xml"/>
  <Override ContentType="application/vnd.openxmlformats-officedocument.presentationml.notesSlide+xml" PartName="/ppt/notesSlides/notesSlide2251.xml"/>
  <Override ContentType="application/vnd.openxmlformats-officedocument.presentationml.notesSlide+xml" PartName="/ppt/notesSlides/notesSlide3268.xml"/>
  <Override ContentType="application/vnd.openxmlformats-officedocument.presentationml.notesSlide+xml" PartName="/ppt/notesSlides/notesSlide1022.xml"/>
  <Override ContentType="application/vnd.openxmlformats-officedocument.presentationml.notesSlide+xml" PartName="/ppt/notesSlides/notesSlide3185.xml"/>
  <Override ContentType="application/vnd.openxmlformats-officedocument.presentationml.notesSlide+xml" PartName="/ppt/notesSlides/notesSlide521.xml"/>
  <Override ContentType="application/vnd.openxmlformats-officedocument.presentationml.notesSlide+xml" PartName="/ppt/notesSlides/notesSlide1995.xml"/>
  <Override ContentType="application/vnd.openxmlformats-officedocument.presentationml.notesSlide+xml" PartName="/ppt/notesSlides/notesSlide503.xml"/>
  <Override ContentType="application/vnd.openxmlformats-officedocument.presentationml.notesSlide+xml" PartName="/ppt/notesSlides/notesSlide485.xml"/>
  <Override ContentType="application/vnd.openxmlformats-officedocument.presentationml.notesSlide+xml" PartName="/ppt/notesSlides/notesSlide3444.xml"/>
  <Override ContentType="application/vnd.openxmlformats-officedocument.presentationml.notesSlide+xml" PartName="/ppt/notesSlides/notesSlide424.xml"/>
  <Override ContentType="application/vnd.openxmlformats-officedocument.presentationml.notesSlide+xml" PartName="/ppt/notesSlides/notesSlide2330.xml"/>
  <Override ContentType="application/vnd.openxmlformats-officedocument.presentationml.notesSlide+xml" PartName="/ppt/notesSlides/notesSlide3347.xml"/>
  <Override ContentType="application/vnd.openxmlformats-officedocument.presentationml.notesSlide+xml" PartName="/ppt/notesSlides/notesSlide1069.xml"/>
  <Override ContentType="application/vnd.openxmlformats-officedocument.presentationml.notesSlide+xml" PartName="/ppt/notesSlides/notesSlide1513.xml"/>
  <Override ContentType="application/vnd.openxmlformats-officedocument.presentationml.notesSlide+xml" PartName="/ppt/notesSlides/notesSlide2395.xml"/>
  <Override ContentType="application/vnd.openxmlformats-officedocument.presentationml.notesSlide+xml" PartName="/ppt/notesSlides/notesSlide341.xml"/>
  <Override ContentType="application/vnd.openxmlformats-officedocument.presentationml.notesSlide+xml" PartName="/ppt/notesSlides/notesSlide3300.xml"/>
  <Override ContentType="application/vnd.openxmlformats-officedocument.presentationml.notesSlide+xml" PartName="/ppt/notesSlides/notesSlide897.xml"/>
  <Override ContentType="application/vnd.openxmlformats-officedocument.presentationml.notesSlide+xml" PartName="/ppt/notesSlides/notesSlide1272.xml"/>
  <Override ContentType="application/vnd.openxmlformats-officedocument.presentationml.notesSlide+xml" PartName="/ppt/notesSlides/notesSlide3115.xml"/>
  <Override ContentType="application/vnd.openxmlformats-officedocument.presentationml.notesSlide+xml" PartName="/ppt/notesSlides/notesSlide2636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56.xml"/>
  <Override ContentType="application/vnd.openxmlformats-officedocument.presentationml.notesSlide+xml" PartName="/ppt/notesSlides/notesSlide3221.xml"/>
  <Override ContentType="application/vnd.openxmlformats-officedocument.presentationml.notesSlide+xml" PartName="/ppt/notesSlides/notesSlide1434.xml"/>
  <Override ContentType="application/vnd.openxmlformats-officedocument.presentationml.notesSlide+xml" PartName="/ppt/notesSlides/notesSlide26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540.xml"/>
  <Override ContentType="application/vnd.openxmlformats-officedocument.presentationml.notesSlide+xml" PartName="/ppt/notesSlides/notesSlide2557.xml"/>
  <Override ContentType="application/vnd.openxmlformats-officedocument.presentationml.notesSlide+xml" PartName="/ppt/notesSlides/notesSlide1092.xml"/>
  <Override ContentType="application/vnd.openxmlformats-officedocument.presentationml.notesSlide+xml" PartName="/ppt/notesSlides/notesSlide318.xml"/>
  <Override ContentType="application/vnd.openxmlformats-officedocument.presentationml.notesSlide+xml" PartName="/ppt/notesSlides/notesSlide2965.xml"/>
  <Override ContentType="application/vnd.openxmlformats-officedocument.presentationml.notesSlide+xml" PartName="/ppt/notesSlides/notesSlide3036.xml"/>
  <Override ContentType="application/vnd.openxmlformats-officedocument.presentationml.notesSlide+xml" PartName="/ppt/notesSlides/notesSlide2510.xml"/>
  <Override ContentType="application/vnd.openxmlformats-officedocument.presentationml.notesSlide+xml" PartName="/ppt/notesSlides/notesSlide2474.xml"/>
  <Override ContentType="application/vnd.openxmlformats-officedocument.presentationml.notesSlide+xml" PartName="/ppt/notesSlides/notesSlide1398.xml"/>
  <Override ContentType="application/vnd.openxmlformats-officedocument.presentationml.notesSlide+xml" PartName="/ppt/notesSlides/notesSlide1889.xml"/>
  <Override ContentType="application/vnd.openxmlformats-officedocument.presentationml.notesSlide+xml" PartName="/ppt/notesSlides/notesSlide2886.xml"/>
  <Override ContentType="application/vnd.openxmlformats-officedocument.presentationml.notesSlide+xml" PartName="/ppt/notesSlides/notesSlide809.xml"/>
  <Override ContentType="application/vnd.openxmlformats-officedocument.presentationml.notesSlide+xml" PartName="/ppt/notesSlides/notesSlide1105.xml"/>
  <Override ContentType="application/vnd.openxmlformats-officedocument.presentationml.notesSlide+xml" PartName="/ppt/notesSlides/notesSlide568.xml"/>
  <Override ContentType="application/vnd.openxmlformats-officedocument.presentationml.notesSlide+xml" PartName="/ppt/notesSlides/notesSlide2895.xml"/>
  <Override ContentType="application/vnd.openxmlformats-officedocument.presentationml.notesSlide+xml" PartName="/ppt/notesSlides/notesSlide3374.xml"/>
  <Override ContentType="application/vnd.openxmlformats-officedocument.presentationml.notesSlide+xml" PartName="/ppt/notesSlides/notesSlide1013.xml"/>
  <Override ContentType="application/vnd.openxmlformats-officedocument.presentationml.notesSlide+xml" PartName="/ppt/notesSlides/notesSlide239.xml"/>
  <Override ContentType="application/vnd.openxmlformats-officedocument.presentationml.notesSlide+xml" PartName="/ppt/notesSlides/notesSlide100.xml"/>
  <Override ContentType="application/vnd.openxmlformats-officedocument.presentationml.notesSlide+xml" PartName="/ppt/notesSlides/notesSlide832.xml"/>
  <Override ContentType="application/vnd.openxmlformats-officedocument.presentationml.notesSlide+xml" PartName="/ppt/notesSlides/notesSlide1986.xml"/>
  <Override ContentType="application/vnd.openxmlformats-officedocument.presentationml.notesSlide+xml" PartName="/ppt/notesSlides/notesSlide1684.xml"/>
  <Override ContentType="application/vnd.openxmlformats-officedocument.presentationml.notesSlide+xml" PartName="/ppt/notesSlides/notesSlide638.xml"/>
  <Override ContentType="application/vnd.openxmlformats-officedocument.presentationml.notesSlide+xml" PartName="/ppt/notesSlides/notesSlide2062.xml"/>
  <Override ContentType="application/vnd.openxmlformats-officedocument.presentationml.notesSlide+xml" PartName="/ppt/notesSlides/notesSlide2163.xml"/>
  <Override ContentType="application/vnd.openxmlformats-officedocument.presentationml.notesSlide+xml" PartName="/ppt/notesSlides/notesSlide1587.xml"/>
  <Override ContentType="application/vnd.openxmlformats-officedocument.presentationml.notesSlide+xml" PartName="/ppt/notesSlides/notesSlide2066.xml"/>
  <Override ContentType="application/vnd.openxmlformats-officedocument.presentationml.notesSlide+xml" PartName="/ppt/notesSlides/notesSlide1249.xml"/>
  <Override ContentType="application/vnd.openxmlformats-officedocument.presentationml.notesSlide+xml" PartName="/ppt/notesSlides/notesSlide1443.xml"/>
  <Override ContentType="application/vnd.openxmlformats-officedocument.presentationml.notesSlide+xml" PartName="/ppt/notesSlides/notesSlide1842.xml"/>
  <Override ContentType="application/vnd.openxmlformats-officedocument.presentationml.notesSlide+xml" PartName="/ppt/notesSlides/notesSlide3439.xml"/>
  <Override ContentType="application/vnd.openxmlformats-officedocument.presentationml.notesSlide+xml" PartName="/ppt/notesSlides/notesSlide771.xml"/>
  <Override ContentType="application/vnd.openxmlformats-officedocument.presentationml.notesSlide+xml" PartName="/ppt/notesSlides/notesSlide1508.xml"/>
  <Override ContentType="application/vnd.openxmlformats-officedocument.presentationml.notesSlide+xml" PartName="/ppt/notesSlides/notesSlide2859.xml"/>
  <Override ContentType="application/vnd.openxmlformats-officedocument.presentationml.notesSlide+xml" PartName="/ppt/notesSlides/notesSlide674.xml"/>
  <Override ContentType="application/vnd.openxmlformats-officedocument.presentationml.notesSlide+xml" PartName="/ppt/notesSlides/notesSlide2422.xml"/>
  <Override ContentType="application/vnd.openxmlformats-officedocument.presentationml.notesSlide+xml" PartName="/ppt/notesSlides/notesSlide2465.xml"/>
  <Override ContentType="application/vnd.openxmlformats-officedocument.presentationml.notesSlide+xml" PartName="/ppt/notesSlides/notesSlide1114.xml"/>
  <Override ContentType="application/vnd.openxmlformats-officedocument.presentationml.notesSlide+xml" PartName="/ppt/notesSlides/notesSlide2724.xml"/>
  <Override ContentType="application/vnd.openxmlformats-officedocument.presentationml.notesSlide+xml" PartName="/ppt/notesSlides/notesSlide2816.xml"/>
  <Override ContentType="application/vnd.openxmlformats-officedocument.presentationml.notesSlide+xml" PartName="/ppt/notesSlides/notesSlide2719.xml"/>
  <Override ContentType="application/vnd.openxmlformats-officedocument.presentationml.notesSlide+xml" PartName="/ppt/notesSlides/notesSlide1157.xml"/>
  <Override ContentType="application/vnd.openxmlformats-officedocument.presentationml.notesSlide+xml" PartName="/ppt/notesSlides/notesSlide1745.xml"/>
  <Override ContentType="application/vnd.openxmlformats-officedocument.presentationml.notesSlide+xml" PartName="/ppt/notesSlides/notesSlide1702.xml"/>
  <Override ContentType="application/vnd.openxmlformats-officedocument.presentationml.notesSlide+xml" PartName="/ppt/notesSlides/notesSlide1416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138.xml"/>
  <Override ContentType="application/vnd.openxmlformats-officedocument.presentationml.notesSlide+xml" PartName="/ppt/notesSlides/notesSlide3203.xml"/>
  <Override ContentType="application/vnd.openxmlformats-officedocument.presentationml.notesSlide+xml" PartName="/ppt/notesSlides/notesSlide3009.xml"/>
  <Override ContentType="application/vnd.openxmlformats-officedocument.presentationml.notesSlide+xml" PartName="/ppt/notesSlides/notesSlide1407.xml"/>
  <Override ContentType="application/vnd.openxmlformats-officedocument.presentationml.notesSlide+xml" PartName="/ppt/notesSlides/notesSlide600.xml"/>
  <Override ContentType="application/vnd.openxmlformats-officedocument.presentationml.notesSlide+xml" PartName="/ppt/notesSlides/notesSlide1486.xml"/>
  <Override ContentType="application/vnd.openxmlformats-officedocument.presentationml.notesSlide+xml" PartName="/ppt/notesSlides/notesSlide244.xml"/>
  <Override ContentType="application/vnd.openxmlformats-officedocument.presentationml.notesSlide+xml" PartName="/ppt/notesSlides/notesSlide201.xml"/>
  <Override ContentType="application/vnd.openxmlformats-officedocument.presentationml.notesSlide+xml" PartName="/ppt/notesSlides/notesSlide2825.xml"/>
  <Override ContentType="application/vnd.openxmlformats-officedocument.presentationml.notesSlide+xml" PartName="/ppt/notesSlides/notesSlide2868.xml"/>
  <Override ContentType="application/vnd.openxmlformats-officedocument.presentationml.notesSlide+xml" PartName="/ppt/notesSlides/notesSlide3338.xml"/>
  <Override ContentType="application/vnd.openxmlformats-officedocument.presentationml.notesSlide+xml" PartName="/ppt/notesSlides/notesSlide2618.xml"/>
  <Override ContentType="application/vnd.openxmlformats-officedocument.presentationml.notesSlide+xml" PartName="/ppt/notesSlides/notesSlide1943.xml"/>
  <Override ContentType="application/vnd.openxmlformats-officedocument.presentationml.notesSlide+xml" PartName="/ppt/notesSlides/notesSlide665.xml"/>
  <Override ContentType="application/vnd.openxmlformats-officedocument.presentationml.notesSlide+xml" PartName="/ppt/notesSlides/notesSlide1008.xml"/>
  <Override ContentType="application/vnd.openxmlformats-officedocument.presentationml.notesSlide+xml" PartName="/ppt/notesSlides/notesSlide336.xml"/>
  <Override ContentType="application/vnd.openxmlformats-officedocument.presentationml.notesSlide+xml" PartName="/ppt/notesSlides/notesSlide2321.xml"/>
  <Override ContentType="application/vnd.openxmlformats-officedocument.presentationml.notesSlide+xml" PartName="/ppt/notesSlides/notesSlide1614.xml"/>
  <Override ContentType="application/vnd.openxmlformats-officedocument.presentationml.notesSlide+xml" PartName="/ppt/notesSlides/notesSlide379.xml"/>
  <Override ContentType="application/vnd.openxmlformats-officedocument.presentationml.notesSlide+xml" PartName="/ppt/notesSlides/notesSlide1601.xml"/>
  <Override ContentType="application/vnd.openxmlformats-officedocument.presentationml.notesSlide+xml" PartName="/ppt/notesSlides/notesSlide1657.xml"/>
  <Override ContentType="application/vnd.openxmlformats-officedocument.presentationml.notesSlide+xml" PartName="/ppt/notesSlides/notesSlide573.xml"/>
  <Override ContentType="application/vnd.openxmlformats-officedocument.presentationml.notesSlide+xml" PartName="/ppt/notesSlides/notesSlide1258.xml"/>
  <Override ContentType="application/vnd.openxmlformats-officedocument.presentationml.notesSlide+xml" PartName="/ppt/notesSlides/notesSlide1851.xml"/>
  <Override ContentType="application/vnd.openxmlformats-officedocument.presentationml.notesSlide+xml" PartName="/ppt/notesSlides/notesSlide2492.xml"/>
  <Override ContentType="application/vnd.openxmlformats-officedocument.presentationml.notesSlide+xml" PartName="/ppt/notesSlides/notesSlide530.xml"/>
  <Override ContentType="application/vnd.openxmlformats-officedocument.presentationml.notesSlide+xml" PartName="/ppt/notesSlides/notesSlide701.xml"/>
  <Override ContentType="application/vnd.openxmlformats-officedocument.presentationml.notesSlide+xml" PartName="/ppt/notesSlides/notesSlide2136.xml"/>
  <Override ContentType="application/vnd.openxmlformats-officedocument.presentationml.notesSlide+xml" PartName="/ppt/notesSlides/notesSlide1772.xml"/>
  <Override ContentType="application/vnd.openxmlformats-officedocument.presentationml.notesSlide+xml" PartName="/ppt/notesSlides/notesSlide1837.xml"/>
  <Override ContentType="application/vnd.openxmlformats-officedocument.presentationml.notesSlide+xml" PartName="/ppt/notesSlides/notesSlide2071.xml"/>
  <Override ContentType="application/vnd.openxmlformats-officedocument.presentationml.notesSlide+xml" PartName="/ppt/notesSlides/notesSlide1693.xml"/>
  <Override ContentType="application/vnd.openxmlformats-officedocument.presentationml.notesSlide+xml" PartName="/ppt/notesSlides/notesSlide2057.xml"/>
  <Override ContentType="application/vnd.openxmlformats-officedocument.presentationml.notesSlide+xml" PartName="/ppt/notesSlides/notesSlide1040.xml"/>
  <Override ContentType="application/vnd.openxmlformats-officedocument.presentationml.notesSlide+xml" PartName="/ppt/notesSlides/notesSlide1916.xml"/>
  <Override ContentType="application/vnd.openxmlformats-officedocument.presentationml.notesSlide+xml" PartName="/ppt/notesSlides/notesSlide2650.xml"/>
  <Override ContentType="application/vnd.openxmlformats-officedocument.presentationml.notesSlide+xml" PartName="/ppt/notesSlides/notesSlide744.xml"/>
  <Override ContentType="application/vnd.openxmlformats-officedocument.presentationml.notesSlide+xml" PartName="/ppt/notesSlides/notesSlide1083.xml"/>
  <Override ContentType="application/vnd.openxmlformats-officedocument.presentationml.notesSlide+xml" PartName="/ppt/notesSlides/notesSlide3045.xml"/>
  <Override ContentType="application/vnd.openxmlformats-officedocument.presentationml.notesSlide+xml" PartName="/ppt/notesSlides/notesSlide3088.xml"/>
  <Override ContentType="application/vnd.openxmlformats-officedocument.presentationml.notesSlide+xml" PartName="/ppt/notesSlides/notesSlide165.xml"/>
  <Override ContentType="application/vnd.openxmlformats-officedocument.presentationml.notesSlide+xml" PartName="/ppt/notesSlides/notesSlide1290.xml"/>
  <Override ContentType="application/vnd.openxmlformats-officedocument.presentationml.notesSlide+xml" PartName="/ppt/notesSlides/notesSlide823.xml"/>
  <Override ContentType="application/vnd.openxmlformats-officedocument.presentationml.notesSlide+xml" PartName="/ppt/notesSlides/notesSlide170.xml"/>
  <Override ContentType="application/vnd.openxmlformats-officedocument.presentationml.notesSlide+xml" PartName="/ppt/notesSlides/notesSlide3480.xml"/>
  <Override ContentType="application/vnd.openxmlformats-officedocument.presentationml.notesSlide+xml" PartName="/ppt/notesSlides/notesSlide309.xml"/>
  <Override ContentType="application/vnd.openxmlformats-officedocument.presentationml.notesSlide+xml" PartName="/ppt/notesSlides/notesSlide2215.xml"/>
  <Override ContentType="application/vnd.openxmlformats-officedocument.presentationml.notesSlide+xml" PartName="/ppt/notesSlides/notesSlide1758.xml"/>
  <Override ContentType="application/vnd.openxmlformats-officedocument.presentationml.notesSlide+xml" PartName="/ppt/notesSlides/notesSlide2688.xml"/>
  <Override ContentType="application/vnd.openxmlformats-officedocument.presentationml.notesSlide+xml" PartName="/ppt/notesSlides/notesSlide2645.xml"/>
  <Override ContentType="application/vnd.openxmlformats-officedocument.presentationml.notesSlide+xml" PartName="/ppt/notesSlides/notesSlide1220.xml"/>
  <Override ContentType="application/vnd.openxmlformats-officedocument.presentationml.notesSlide+xml" PartName="/ppt/notesSlides/notesSlide2751.xml"/>
  <Override ContentType="application/vnd.openxmlformats-officedocument.presentationml.notesSlide+xml" PartName="/ppt/notesSlides/notesSlide2794.xml"/>
  <Override ContentType="application/vnd.openxmlformats-officedocument.presentationml.notesSlide+xml" PartName="/ppt/notesSlides/notesSlide1078.xml"/>
  <Override ContentType="application/vnd.openxmlformats-officedocument.presentationml.notesSlide+xml" PartName="/ppt/notesSlides/notesSlide3050.xml"/>
  <Override ContentType="application/vnd.openxmlformats-officedocument.presentationml.notesSlide+xml" PartName="/ppt/notesSlides/notesSlide888.xml"/>
  <Override ContentType="application/vnd.openxmlformats-officedocument.presentationml.notesSlide+xml" PartName="/ppt/notesSlides/notesSlide845.xml"/>
  <Override ContentType="application/vnd.openxmlformats-officedocument.presentationml.notesSlide+xml" PartName="/ppt/notesSlides/notesSlide1184.xml"/>
  <Override ContentType="application/vnd.openxmlformats-officedocument.presentationml.notesSlide+xml" PartName="/ppt/notesSlides/notesSlide1671.xml"/>
  <Override ContentType="application/vnd.openxmlformats-officedocument.presentationml.notesSlide+xml" PartName="/ppt/notesSlides/notesSlide350.xml"/>
  <Override ContentType="application/vnd.openxmlformats-officedocument.presentationml.notesSlide+xml" PartName="/ppt/notesSlides/notesSlide2566.xml"/>
  <Override ContentType="application/vnd.openxmlformats-officedocument.presentationml.notesSlide+xml" PartName="/ppt/notesSlides/notesSlide3273.xml"/>
  <Override ContentType="application/vnd.openxmlformats-officedocument.presentationml.notesSlide+xml" PartName="/ppt/notesSlides/notesSlide739.xml"/>
  <Override ContentType="application/vnd.openxmlformats-officedocument.presentationml.notesSlide+xml" PartName="/ppt/notesSlides/notesSlide3230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1592.xml"/>
  <Override ContentType="application/vnd.openxmlformats-officedocument.presentationml.notesSlide+xml" PartName="/ppt/notesSlides/notesSlide271.xml"/>
  <Override ContentType="application/vnd.openxmlformats-officedocument.presentationml.notesSlide+xml" PartName="/ppt/notesSlides/notesSlide3023.xml"/>
  <Override ContentType="application/vnd.openxmlformats-officedocument.presentationml.notesSlide+xml" PartName="/ppt/notesSlides/notesSlide2316.xml"/>
  <Override ContentType="application/vnd.openxmlformats-officedocument.presentationml.notesSlide+xml" PartName="/ppt/notesSlides/notesSlide924.xml"/>
  <Override ContentType="application/vnd.openxmlformats-officedocument.presentationml.notesSlide+xml" PartName="/ppt/notesSlides/notesSlide1342.xml"/>
  <Override ContentType="application/vnd.openxmlformats-officedocument.presentationml.notesSlide+xml" PartName="/ppt/notesSlides/notesSlide2359.xml"/>
  <Override ContentType="application/vnd.openxmlformats-officedocument.presentationml.notesSlide+xml" PartName="/ppt/notesSlides/notesSlide2237.xml"/>
  <Override ContentType="application/vnd.openxmlformats-officedocument.presentationml.notesSlide+xml" PartName="/ppt/notesSlides/notesSlide192.xml"/>
  <Override ContentType="application/vnd.openxmlformats-officedocument.presentationml.notesSlide+xml" PartName="/ppt/notesSlides/notesSlide2830.xml"/>
  <Override ContentType="application/vnd.openxmlformats-officedocument.presentationml.notesSlide+xml" PartName="/ppt/notesSlides/notesSlide967.xml"/>
  <Override ContentType="application/vnd.openxmlformats-officedocument.presentationml.notesSlide+xml" PartName="/ppt/notesSlides/notesSlide1263.xml"/>
  <Override ContentType="application/vnd.openxmlformats-officedocument.presentationml.notesSlide+xml" PartName="/ppt/notesSlides/notesSlide354.xml"/>
  <Override ContentType="application/vnd.openxmlformats-officedocument.presentationml.notesSlide+xml" PartName="/ppt/notesSlides/notesSlide257.xml"/>
  <Override ContentType="application/vnd.openxmlformats-officedocument.presentationml.notesSlide+xml" PartName="/ppt/notesSlides/notesSlide2382.xml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2285.xml"/>
  <Override ContentType="application/vnd.openxmlformats-officedocument.presentationml.notesSlide+xml" PartName="/ppt/notesSlides/notesSlide1720.xml"/>
  <Override ContentType="application/vnd.openxmlformats-officedocument.presentationml.notesSlide+xml" PartName="/ppt/notesSlides/notesSlide3119.xml"/>
  <Override ContentType="application/vnd.openxmlformats-officedocument.presentationml.notesSlide+xml" PartName="/ppt/notesSlides/notesSlide91.xml"/>
  <Override ContentType="application/vnd.openxmlformats-officedocument.presentationml.notesSlide+xml" PartName="/ppt/notesSlides/notesSlide613.xml"/>
  <Override ContentType="application/vnd.openxmlformats-officedocument.presentationml.notesSlide+xml" PartName="/ppt/notesSlides/notesSlide451.xml"/>
  <Override ContentType="application/vnd.openxmlformats-officedocument.presentationml.notesSlide+xml" PartName="/ppt/notesSlides/notesSlide1074.xml"/>
  <Override ContentType="application/vnd.openxmlformats-officedocument.presentationml.notesSlide+xml" PartName="/ppt/notesSlides/notesSlide2641.xml"/>
  <Override ContentType="application/vnd.openxmlformats-officedocument.presentationml.notesSlide+xml" PartName="/ppt/notesSlides/notesSlide710.xml"/>
  <Override ContentType="application/vnd.openxmlformats-officedocument.presentationml.notesSlide+xml" PartName="/ppt/notesSlides/notesSlide699.xml"/>
  <Override ContentType="application/vnd.openxmlformats-officedocument.presentationml.notesSlide+xml" PartName="/ppt/notesSlides/notesSlide3120.xml"/>
  <Override ContentType="application/vnd.openxmlformats-officedocument.presentationml.notesSlide+xml" PartName="/ppt/notesSlides/notesSlide796.xml"/>
  <Override ContentType="application/vnd.openxmlformats-officedocument.presentationml.notesSlide+xml" PartName="/ppt/notesSlides/notesSlide2544.xml"/>
  <Override ContentType="application/vnd.openxmlformats-officedocument.presentationml.notesSlide+xml" PartName="/ppt/notesSlides/notesSlide1333.xml"/>
  <Override ContentType="application/vnd.openxmlformats-officedocument.presentationml.notesSlide+xml" PartName="/ppt/notesSlides/notesSlide2672.xml"/>
  <Override ContentType="application/vnd.openxmlformats-officedocument.presentationml.notesSlide+xml" PartName="/ppt/notesSlides/notesSlide1430.xml"/>
  <Override ContentType="application/vnd.openxmlformats-officedocument.presentationml.notesSlide+xml" PartName="/ppt/notesSlides/notesSlide2900.xml"/>
  <Override ContentType="application/vnd.openxmlformats-officedocument.presentationml.notesSlide+xml" PartName="/ppt/notesSlides/notesSlide1461.xml"/>
  <Override ContentType="application/vnd.openxmlformats-officedocument.presentationml.notesSlide+xml" PartName="/ppt/notesSlides/notesSlide498.xml"/>
  <Override ContentType="application/vnd.openxmlformats-officedocument.presentationml.notesSlide+xml" PartName="/ppt/notesSlides/notesSlide516.xml"/>
  <Override ContentType="application/vnd.openxmlformats-officedocument.presentationml.notesSlide+xml" PartName="/ppt/notesSlides/notesSlide595.xml"/>
  <Override ContentType="application/vnd.openxmlformats-officedocument.presentationml.notesSlide+xml" PartName="/ppt/notesSlides/notesSlide2343.xml"/>
  <Override ContentType="application/vnd.openxmlformats-officedocument.presentationml.notesSlide+xml" PartName="/ppt/notesSlides/notesSlide2440.xml"/>
  <Override ContentType="application/vnd.openxmlformats-officedocument.presentationml.notesSlide+xml" PartName="/ppt/notesSlides/notesSlide958.xml"/>
  <Override ContentType="application/vnd.openxmlformats-officedocument.presentationml.notesSlide+xml" PartName="/ppt/notesSlides/notesSlide2785.xml"/>
  <Override ContentType="application/vnd.openxmlformats-officedocument.presentationml.notesSlide+xml" PartName="/ppt/notesSlides/notesSlide1132.xml"/>
  <Override ContentType="application/vnd.openxmlformats-officedocument.presentationml.notesSlide+xml" PartName="/ppt/notesSlides/notesSlide3361.xml"/>
  <Override ContentType="application/vnd.openxmlformats-officedocument.presentationml.notesSlide+xml" PartName="/ppt/notesSlides/notesSlide1574.xml"/>
  <Override ContentType="application/vnd.openxmlformats-officedocument.presentationml.notesSlide+xml" PartName="/ppt/notesSlides/notesSlide210.xml"/>
  <Override ContentType="application/vnd.openxmlformats-officedocument.presentationml.notesSlide+xml" PartName="/ppt/notesSlides/notesSlide2084.xml"/>
  <Override ContentType="application/vnd.openxmlformats-officedocument.presentationml.notesSlide+xml" PartName="/ppt/notesSlides/notesSlide3190.xml"/>
  <Override ContentType="application/vnd.openxmlformats-officedocument.presentationml.notesSlide+xml" PartName="/ppt/notesSlides/notesSlide129.xml"/>
  <Override ContentType="application/vnd.openxmlformats-officedocument.presentationml.notesSlide+xml" PartName="/ppt/notesSlides/notesSlide1921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296.xml"/>
  <Override ContentType="application/vnd.openxmlformats-officedocument.presentationml.notesSlide+xml" PartName="/ppt/notesSlides/notesSlide757.xml"/>
  <Override ContentType="application/vnd.openxmlformats-officedocument.presentationml.notesSlide+xml" PartName="/ppt/notesSlides/notesSlide780.xml"/>
  <Override ContentType="application/vnd.openxmlformats-officedocument.presentationml.notesSlide+xml" PartName="/ppt/notesSlides/notesSlide2400.xml"/>
  <Override ContentType="application/vnd.openxmlformats-officedocument.presentationml.notesSlide+xml" PartName="/ppt/notesSlides/notesSlide814.xml"/>
  <Override ContentType="application/vnd.openxmlformats-officedocument.presentationml.notesSlide+xml" PartName="/ppt/notesSlides/notesSlide1736.xml"/>
  <Override ContentType="application/vnd.openxmlformats-officedocument.presentationml.notesSlide+xml" PartName="/ppt/notesSlides/notesSlide2150.xml"/>
  <Override ContentType="application/vnd.openxmlformats-officedocument.presentationml.notesSlide+xml" PartName="/ppt/notesSlides/notesSlide1930.xml"/>
  <Override ContentType="application/vnd.openxmlformats-officedocument.presentationml.notesSlide+xml" PartName="/ppt/notesSlides/notesSlide652.xml"/>
  <Override ContentType="application/vnd.openxmlformats-officedocument.presentationml.notesSlide+xml" PartName="/ppt/notesSlides/notesSlide998.xml"/>
  <Override ContentType="application/vnd.openxmlformats-officedocument.presentationml.notesSlide+xml" PartName="/ppt/notesSlides/notesSlide2584.xml"/>
  <Override ContentType="application/vnd.openxmlformats-officedocument.presentationml.notesSlide+xml" PartName="/ppt/notesSlides/notesSlide942.xml"/>
  <Override ContentType="application/vnd.openxmlformats-officedocument.presentationml.notesSlide+xml" PartName="/ppt/notesSlides/notesSlide2940.xml"/>
  <Override ContentType="application/vnd.openxmlformats-officedocument.presentationml.notesSlide+xml" PartName="/ppt/notesSlides/notesSlide323.xml"/>
  <Override ContentType="application/vnd.openxmlformats-officedocument.presentationml.notesSlide+xml" PartName="/ppt/notesSlides/notesSlide2970.xml"/>
  <Override ContentType="application/vnd.openxmlformats-officedocument.presentationml.notesSlide+xml" PartName="/ppt/notesSlides/notesSlide1864.xml"/>
  <Override ContentType="application/vnd.openxmlformats-officedocument.presentationml.notesSlide+xml" PartName="/ppt/notesSlides/notesSlide458.xml"/>
  <Override ContentType="application/vnd.openxmlformats-officedocument.presentationml.notesSlide+xml" PartName="/ppt/notesSlides/notesSlide1373.xml"/>
  <Override ContentType="application/vnd.openxmlformats-officedocument.presentationml.notesSlide+xml" PartName="/ppt/notesSlides/notesSlide586.xml"/>
  <Override ContentType="application/vnd.openxmlformats-officedocument.presentationml.notesSlide+xml" PartName="/ppt/notesSlides/notesSlide3322.xml"/>
  <Override ContentType="application/vnd.openxmlformats-officedocument.presentationml.notesSlide+xml" PartName="/ppt/notesSlides/notesSlide1535.xml"/>
  <Override ContentType="application/vnd.openxmlformats-officedocument.presentationml.notesSlide+xml" PartName="/ppt/notesSlides/notesSlide3063.xml"/>
  <Override ContentType="application/vnd.openxmlformats-officedocument.presentationml.notesSlide+xml" PartName="/ppt/notesSlides/notesSlide442.xml"/>
  <Override ContentType="application/vnd.openxmlformats-officedocument.presentationml.notesSlide+xml" PartName="/ppt/notesSlides/notesSlide1004.xml"/>
  <Override ContentType="application/vnd.openxmlformats-officedocument.presentationml.notesSlide+xml" PartName="/ppt/notesSlides/notesSlide3160.xml"/>
  <Override ContentType="application/vnd.openxmlformats-officedocument.presentationml.notesSlide+xml" PartName="/ppt/notesSlides/notesSlide1517.xml"/>
  <Override ContentType="application/vnd.openxmlformats-officedocument.presentationml.notesSlide+xml" PartName="/ppt/notesSlides/notesSlide2294.xml"/>
  <Override ContentType="application/vnd.openxmlformats-officedocument.presentationml.notesSlide+xml" PartName="/ppt/notesSlides/notesSlide981.xml"/>
  <Override ContentType="application/vnd.openxmlformats-officedocument.presentationml.notesSlide+xml" PartName="/ppt/notesSlides/notesSlide1790.xml"/>
  <Override ContentType="application/vnd.openxmlformats-officedocument.presentationml.notesSlide+xml" PartName="/ppt/notesSlides/notesSlide629.xml"/>
  <Override ContentType="application/vnd.openxmlformats-officedocument.presentationml.notesSlide+xml" PartName="/ppt/notesSlides/notesSlide726.xml"/>
  <Override ContentType="application/vnd.openxmlformats-officedocument.presentationml.notesSlide+xml" PartName="/ppt/notesSlides/notesSlide2553.xml"/>
  <Override ContentType="application/vnd.openxmlformats-officedocument.presentationml.notesSlide+xml" PartName="/ppt/notesSlides/notesSlide266.xml"/>
  <Override ContentType="application/vnd.openxmlformats-officedocument.presentationml.notesSlide+xml" PartName="/ppt/notesSlides/notesSlide3189.xml"/>
  <Override ContentType="application/vnd.openxmlformats-officedocument.presentationml.notesSlide+xml" PartName="/ppt/notesSlides/notesSlide152.xml"/>
  <Override ContentType="application/vnd.openxmlformats-officedocument.presentationml.notesSlide+xml" PartName="/ppt/notesSlides/notesSlide2987.xml"/>
  <Override ContentType="application/vnd.openxmlformats-officedocument.presentationml.notesSlide+xml" PartName="/ppt/notesSlides/notesSlide280.xml"/>
  <Override ContentType="application/vnd.openxmlformats-officedocument.presentationml.notesSlide+xml" PartName="/ppt/notesSlides/notesSlide3032.xml"/>
  <Override ContentType="application/vnd.openxmlformats-officedocument.presentationml.notesSlide+xml" PartName="/ppt/notesSlides/notesSlide183.xml"/>
  <Override ContentType="application/vnd.openxmlformats-officedocument.presentationml.notesSlide+xml" PartName="/ppt/notesSlides/notesSlide2969.xml"/>
  <Override ContentType="application/vnd.openxmlformats-officedocument.presentationml.notesSlide+xml" PartName="/ppt/notesSlides/notesSlide1873.xml"/>
  <Override ContentType="application/vnd.openxmlformats-officedocument.presentationml.notesSlide+xml" PartName="/ppt/notesSlides/notesSlide3304.xml"/>
  <Override ContentType="application/vnd.openxmlformats-officedocument.presentationml.notesSlide+xml" PartName="/ppt/notesSlides/notesSlide2470.xml"/>
  <Override ContentType="application/vnd.openxmlformats-officedocument.presentationml.notesSlide+xml" PartName="/ppt/notesSlides/notesSlide314.xml"/>
  <Override ContentType="application/vnd.openxmlformats-officedocument.presentationml.notesSlide+xml" PartName="/ppt/notesSlides/notesSlide1101.xml"/>
  <Override ContentType="application/vnd.openxmlformats-officedocument.presentationml.notesSlide+xml" PartName="/ppt/notesSlides/notesSlide467.xml"/>
  <Override ContentType="application/vnd.openxmlformats-officedocument.presentationml.notesSlide+xml" PartName="/ppt/notesSlides/notesSlide2352.xml"/>
  <Override ContentType="application/vnd.openxmlformats-officedocument.presentationml.notesSlide+xml" PartName="/ppt/notesSlides/notesSlide384.xml"/>
  <Override ContentType="application/vnd.openxmlformats-officedocument.presentationml.notesSlide+xml" PartName="/ppt/notesSlides/notesSlide2882.xml"/>
  <Override ContentType="application/vnd.openxmlformats-officedocument.presentationml.notesSlide+xml" PartName="/ppt/notesSlides/notesSlide1662.xml"/>
  <Override ContentType="application/vnd.openxmlformats-officedocument.presentationml.notesSlide+xml" PartName="/ppt/notesSlides/notesSlide3264.xml"/>
  <Override ContentType="application/vnd.openxmlformats-officedocument.presentationml.notesSlide+xml" PartName="/ppt/notesSlides/notesSlide1718.xml"/>
  <Override ContentType="application/vnd.openxmlformats-officedocument.presentationml.notesSlide+xml" PartName="/ppt/notesSlides/notesSlide1477.xml"/>
  <Override ContentType="application/vnd.openxmlformats-officedocument.presentationml.notesSlide+xml" PartName="/ppt/notesSlides/notesSlide113.xml"/>
  <Override ContentType="application/vnd.openxmlformats-officedocument.presentationml.notesSlide+xml" PartName="/ppt/notesSlides/notesSlide199.xml"/>
  <Override ContentType="application/vnd.openxmlformats-officedocument.presentationml.notesSlide+xml" PartName="/ppt/notesSlides/notesSlide2514.xml"/>
  <Override ContentType="application/vnd.openxmlformats-officedocument.presentationml.notesSlide+xml" PartName="/ppt/notesSlides/notesSlide2141.xml"/>
  <Override ContentType="application/vnd.openxmlformats-officedocument.presentationml.notesSlide+xml" PartName="/ppt/notesSlides/notesSlide854.xml"/>
  <Override ContentType="application/vnd.openxmlformats-officedocument.presentationml.notesSlide+xml" PartName="/ppt/notesSlides/notesSlide3079.xml"/>
  <Override ContentType="application/vnd.openxmlformats-officedocument.presentationml.notesSlide+xml" PartName="/ppt/notesSlides/notesSlide3448.xml"/>
  <Override ContentType="application/vnd.openxmlformats-officedocument.presentationml.notesSlide+xml" PartName="/ppt/notesSlides/notesSlide911.xml"/>
  <Override ContentType="application/vnd.openxmlformats-officedocument.presentationml.notesSlide+xml" PartName="/ppt/notesSlides/notesSlide2681.xml"/>
  <Override ContentType="application/vnd.openxmlformats-officedocument.presentationml.notesSlide+xml" PartName="/ppt/notesSlides/notesSlide3392.xml"/>
  <Override ContentType="application/vnd.openxmlformats-officedocument.presentationml.notesSlide+xml" PartName="/ppt/notesSlides/notesSlide670.xml"/>
  <Override ContentType="application/vnd.openxmlformats-officedocument.presentationml.notesSlide+xml" PartName="/ppt/notesSlides/notesSlide1991.xml"/>
  <Override ContentType="application/vnd.openxmlformats-officedocument.presentationml.notesSlide+xml" PartName="/ppt/notesSlides/notesSlide1846.xml"/>
  <Override ContentType="application/vnd.openxmlformats-officedocument.presentationml.notesSlide+xml" PartName="/ppt/notesSlides/notesSlide1171.xml"/>
  <Override ContentType="application/vnd.openxmlformats-officedocument.presentationml.notesSlide+xml" PartName="/ppt/notesSlides/notesSlide525.xml"/>
  <Override ContentType="application/vnd.openxmlformats-officedocument.presentationml.notesSlide+xml" PartName="/ppt/notesSlides/notesSlide2843.xml"/>
  <Override ContentType="application/vnd.openxmlformats-officedocument.presentationml.notesSlide+xml" PartName="/ppt/notesSlides/notesSlide1276.xml"/>
  <Override ContentType="application/vnd.openxmlformats-officedocument.presentationml.notesSlide+xml" PartName="/ppt/notesSlides/notesSlide1148.xml"/>
  <Override ContentType="application/vnd.openxmlformats-officedocument.presentationml.notesSlide+xml" PartName="/ppt/notesSlides/notesSlide2224.xml"/>
  <Override ContentType="application/vnd.openxmlformats-officedocument.presentationml.notesSlide+xml" PartName="/ppt/notesSlides/notesSlide2715.xml"/>
  <Override ContentType="application/vnd.openxmlformats-officedocument.presentationml.notesSlide+xml" PartName="/ppt/notesSlides/notesSlide2429.xml"/>
  <Override ContentType="application/vnd.openxmlformats-officedocument.presentationml.notesSlide+xml" PartName="/ppt/notesSlides/notesSlide2526.xml"/>
  <Override ContentType="application/vnd.openxmlformats-officedocument.presentationml.notesSlide+xml" PartName="/ppt/notesSlides/notesSlide3277.xml"/>
  <Override ContentType="application/vnd.openxmlformats-officedocument.presentationml.notesSlide+xml" PartName="/ppt/notesSlides/notesSlide1188.xml"/>
  <Override ContentType="application/vnd.openxmlformats-officedocument.presentationml.notesSlide+xml" PartName="/ppt/notesSlides/notesSlide2755.xml"/>
  <Override ContentType="application/vnd.openxmlformats-officedocument.presentationml.notesSlide+xml" PartName="/ppt/notesSlides/notesSlide2798.xml"/>
  <Override ContentType="application/vnd.openxmlformats-officedocument.presentationml.notesSlide+xml" PartName="/ppt/notesSlides/notesSlide240.xml"/>
  <Override ContentType="application/vnd.openxmlformats-officedocument.presentationml.notesSlide+xml" PartName="/ppt/notesSlides/notesSlide1218.xml"/>
  <Override ContentType="application/vnd.openxmlformats-officedocument.presentationml.notesSlide+xml" PartName="/ppt/notesSlides/notesSlide1447.xml"/>
  <Override ContentType="application/vnd.openxmlformats-officedocument.presentationml.notesSlide+xml" PartName="/ppt/notesSlides/notesSlide1907.xml"/>
  <Override ContentType="application/vnd.openxmlformats-officedocument.presentationml.notesSlide+xml" PartName="/ppt/notesSlides/notesSlide3005.xml"/>
  <Override ContentType="application/vnd.openxmlformats-officedocument.presentationml.notesSlide+xml" PartName="/ppt/notesSlides/notesSlide3234.xml"/>
  <Override ContentType="application/vnd.openxmlformats-officedocument.presentationml.notesSlide+xml" PartName="/ppt/notesSlides/notesSlide73.xml"/>
  <Override ContentType="application/vnd.openxmlformats-officedocument.presentationml.notesSlide+xml" PartName="/ppt/notesSlides/notesSlide1303.xml"/>
  <Override ContentType="application/vnd.openxmlformats-officedocument.presentationml.notesSlide+xml" PartName="/ppt/notesSlides/notesSlide2368.xml"/>
  <Override ContentType="application/vnd.openxmlformats-officedocument.presentationml.notesSlide+xml" PartName="/ppt/notesSlides/notesSlide2325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1389.xml"/>
  <Override ContentType="application/vnd.openxmlformats-officedocument.presentationml.notesSlide+xml" PartName="/ppt/notesSlides/notesSlide2956.xml"/>
  <Override ContentType="application/vnd.openxmlformats-officedocument.presentationml.notesSlide+xml" PartName="/ppt/notesSlides/notesSlide2913.xml"/>
  <Override ContentType="application/vnd.openxmlformats-officedocument.presentationml.notesSlide+xml" PartName="/ppt/notesSlides/notesSlide1346.xml"/>
  <Override ContentType="application/vnd.openxmlformats-officedocument.presentationml.notesSlide+xml" PartName="/ppt/notesSlides/notesSlide2627.xml"/>
  <Override ContentType="application/vnd.openxmlformats-officedocument.presentationml.notesSlide+xml" PartName="/ppt/notesSlides/notesSlide2496.xml"/>
  <Override ContentType="application/vnd.openxmlformats-officedocument.presentationml.notesSlide+xml" PartName="/ppt/notesSlides/notesSlide928.xml"/>
  <Override ContentType="application/vnd.openxmlformats-officedocument.presentationml.notesSlide+xml" PartName="/ppt/notesSlides/notesSlide1605.xml"/>
  <Override ContentType="application/vnd.openxmlformats-officedocument.presentationml.notesSlide+xml" PartName="/ppt/notesSlides/notesSlide2228.xml"/>
  <Override ContentType="application/vnd.openxmlformats-officedocument.presentationml.notesSlide+xml" PartName="/ppt/notesSlides/notesSlide1648.xml"/>
  <Override ContentType="application/vnd.openxmlformats-officedocument.presentationml.notesSlide+xml" PartName="/ppt/notesSlides/notesSlide2399.xml"/>
  <Override ContentType="application/vnd.openxmlformats-officedocument.presentationml.notesSlide+xml" PartName="/ppt/notesSlides/notesSlide2298.xml"/>
  <Override ContentType="application/vnd.openxmlformats-officedocument.presentationml.notesSlide+xml" PartName="/ppt/notesSlides/notesSlide2255.xml"/>
  <Override ContentType="application/vnd.openxmlformats-officedocument.presentationml.notesSlide+xml" PartName="/ppt/notesSlides/notesSlide481.xml"/>
  <Override ContentType="application/vnd.openxmlformats-officedocument.presentationml.notesSlide+xml" PartName="/ppt/notesSlides/notesSlide1806.xml"/>
  <Override ContentType="application/vnd.openxmlformats-officedocument.presentationml.notesSlide+xml" PartName="/ppt/notesSlides/notesSlide1017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1947.xml"/>
  <Override ContentType="application/vnd.openxmlformats-officedocument.presentationml.notesSlide+xml" PartName="/ppt/notesSlides/notesSlide89.xml"/>
  <Override ContentType="application/vnd.openxmlformats-officedocument.presentationml.notesSlide+xml" PartName="/ppt/notesSlides/notesSlide669.xml"/>
  <Override ContentType="application/vnd.openxmlformats-officedocument.presentationml.notesSlide+xml" PartName="/ppt/notesSlides/notesSlide1044.xml"/>
  <Override ContentType="application/vnd.openxmlformats-officedocument.presentationml.notesSlide+xml" PartName="/ppt/notesSlides/notesSlide1087.xml"/>
  <Override ContentType="application/vnd.openxmlformats-officedocument.presentationml.notesSlide+xml" PartName="/ppt/notesSlides/notesSlide2697.xml"/>
  <Override ContentType="application/vnd.openxmlformats-officedocument.presentationml.notesSlide+xml" PartName="/ppt/notesSlides/notesSlide3176.xml"/>
  <Override ContentType="application/vnd.openxmlformats-officedocument.presentationml.notesSlide+xml" PartName="/ppt/notesSlides/notesSlide3408.xml"/>
  <Override ContentType="application/vnd.openxmlformats-officedocument.presentationml.notesSlide+xml" PartName="/ppt/notesSlides/notesSlide2654.xml"/>
  <Override ContentType="application/vnd.openxmlformats-officedocument.presentationml.notesSlide+xml" PartName="/ppt/notesSlides/notesSlide2611.xml"/>
  <Override ContentType="application/vnd.openxmlformats-officedocument.presentationml.notesSlide+xml" PartName="/ppt/notesSlides/notesSlide3133.xml"/>
  <Override ContentType="application/vnd.openxmlformats-officedocument.presentationml.notesSlide+xml" PartName="/ppt/notesSlides/notesSlide827.xml"/>
  <Override ContentType="application/vnd.openxmlformats-officedocument.presentationml.notesSlide+xml" PartName="/ppt/notesSlides/notesSlide2812.xml"/>
  <Override ContentType="application/vnd.openxmlformats-officedocument.presentationml.notesSlide+xml" PartName="/ppt/notesSlides/notesSlide2855.xml"/>
  <Override ContentType="application/vnd.openxmlformats-officedocument.presentationml.notesSlide+xml" PartName="/ppt/notesSlides/notesSlide2499.xml"/>
  <Override ContentType="application/vnd.openxmlformats-officedocument.presentationml.notesSlide+xml" PartName="/ppt/notesSlides/notesSlide2426.xml"/>
  <Override ContentType="application/vnd.openxmlformats-officedocument.presentationml.notesSlide+xml" PartName="/ppt/notesSlides/notesSlide1288.xml"/>
  <Override ContentType="application/vnd.openxmlformats-officedocument.presentationml.notesSlide+xml" PartName="/ppt/notesSlides/notesSlide2456.xml"/>
  <Override ContentType="application/vnd.openxmlformats-officedocument.presentationml.notesSlide+xml" PartName="/ppt/notesSlides/notesSlide2469.xml"/>
  <Override ContentType="application/vnd.openxmlformats-officedocument.presentationml.notesSlide+xml" PartName="/ppt/notesSlides/notesSlide2413.xml"/>
  <Override ContentType="application/vnd.openxmlformats-officedocument.presentationml.notesSlide+xml" PartName="/ppt/notesSlides/notesSlide1245.xml"/>
  <Override ContentType="application/vnd.openxmlformats-officedocument.presentationml.notesSlide+xml" PartName="/ppt/notesSlides/notesSlide2127.xml"/>
  <Override ContentType="application/vnd.openxmlformats-officedocument.presentationml.notesSlide+xml" PartName="/ppt/notesSlides/notesSlide428.xml"/>
  <Override ContentType="application/vnd.openxmlformats-officedocument.presentationml.notesSlide+xml" PartName="/ppt/notesSlides/notesSlide1749.xml"/>
  <Override ContentType="application/vnd.openxmlformats-officedocument.presentationml.notesSlide+xml" PartName="/ppt/notesSlides/notesSlide1706.xml"/>
  <Override ContentType="application/vnd.openxmlformats-officedocument.presentationml.notesSlide+xml" PartName="/ppt/notesSlides/notesSlide1202.xml"/>
  <Override ContentType="application/vnd.openxmlformats-officedocument.presentationml.notesSlide+xml" PartName="/ppt/notesSlides/notesSlide1675.xml"/>
  <Override ContentType="application/vnd.openxmlformats-officedocument.presentationml.notesSlide+xml" PartName="/ppt/notesSlides/notesSlide1632.xml"/>
  <Override ContentType="application/vnd.openxmlformats-officedocument.presentationml.notesSlide+xml" PartName="/ppt/notesSlides/notesSlide3462.xml"/>
  <Override ContentType="application/vnd.openxmlformats-officedocument.presentationml.notesSlide+xml" PartName="/ppt/notesSlides/notesSlide884.xml"/>
  <Override ContentType="application/vnd.openxmlformats-officedocument.presentationml.notesSlide+xml" PartName="/ppt/notesSlides/notesSlide841.xml"/>
  <Override ContentType="application/vnd.openxmlformats-officedocument.presentationml.notesSlide+xml" PartName="/ppt/notesSlides/notesSlide1403.xml"/>
  <Override ContentType="application/vnd.openxmlformats-officedocument.presentationml.notesSlide+xml" PartName="/ppt/notesSlides/notesSlide2154.xml"/>
  <Override ContentType="application/vnd.openxmlformats-officedocument.presentationml.notesSlide+xml" PartName="/ppt/notesSlides/notesSlide2111.xml"/>
  <Override ContentType="application/vnd.openxmlformats-officedocument.presentationml.notesSlide+xml" PartName="/ppt/notesSlides/notesSlide2197.xml"/>
  <Override ContentType="application/vnd.openxmlformats-officedocument.presentationml.notesSlide+xml" PartName="/ppt/notesSlides/notesSlide1934.xml"/>
  <Override ContentType="application/vnd.openxmlformats-officedocument.presentationml.notesSlide+xml" PartName="/ppt/notesSlides/notesSlide1977.xml"/>
  <Override ContentType="application/vnd.openxmlformats-officedocument.presentationml.notesSlide+xml" PartName="/ppt/notesSlides/notesSlide169.xml"/>
  <Override ContentType="application/vnd.openxmlformats-officedocument.presentationml.notesSlide+xml" PartName="/ppt/notesSlides/notesSlide381.xml"/>
  <Override ContentType="application/vnd.openxmlformats-officedocument.presentationml.notesSlide+xml" PartName="/ppt/notesSlides/notesSlide2010.xml"/>
  <Override ContentType="application/vnd.openxmlformats-officedocument.presentationml.notesSlide+xml" PartName="/ppt/notesSlides/notesSlide327.xml"/>
  <Override ContentType="application/vnd.openxmlformats-officedocument.presentationml.notesSlide+xml" PartName="/ppt/notesSlides/notesSlide2355.xml"/>
  <Override ContentType="application/vnd.openxmlformats-officedocument.presentationml.notesSlide+xml" PartName="/ppt/notesSlides/notesSlide3334.xml"/>
  <Override ContentType="application/vnd.openxmlformats-officedocument.presentationml.notesSlide+xml" PartName="/ppt/notesSlides/notesSlide582.xml"/>
  <Override ContentType="application/vnd.openxmlformats-officedocument.presentationml.notesSlide+xml" PartName="/ppt/notesSlides/notesSlide2829.xml"/>
  <Override ContentType="application/vnd.openxmlformats-officedocument.presentationml.notesSlide+xml" PartName="/ppt/notesSlides/notesSlide1776.xml"/>
  <Override ContentType="application/vnd.openxmlformats-officedocument.presentationml.notesSlide+xml" PartName="/ppt/notesSlides/notesSlide2312.xml"/>
  <Override ContentType="application/vnd.openxmlformats-officedocument.presentationml.notesSlide+xml" PartName="/ppt/notesSlides/notesSlide3207.xml"/>
  <Override ContentType="application/vnd.openxmlformats-officedocument.presentationml.notesSlide+xml" PartName="/ppt/notesSlides/notesSlide411.xml"/>
  <Override ContentType="application/vnd.openxmlformats-officedocument.presentationml.notesSlide+xml" PartName="/ppt/notesSlides/notesSlide3106.xml"/>
  <Override ContentType="application/vnd.openxmlformats-officedocument.presentationml.notesSlide+xml" PartName="/ppt/notesSlides/notesSlide3378.xml"/>
  <Override ContentType="application/vnd.openxmlformats-officedocument.presentationml.notesSlide+xml" PartName="/ppt/notesSlides/notesSlide1547.xml"/>
  <Override ContentType="application/vnd.openxmlformats-officedocument.presentationml.notesSlide+xml" PartName="/ppt/notesSlides/notesSlide226.xml"/>
  <Override ContentType="application/vnd.openxmlformats-officedocument.presentationml.notesSlide+xml" PartName="/ppt/notesSlides/notesSlide2026.xml"/>
  <Override ContentType="application/vnd.openxmlformats-officedocument.presentationml.notesSlide+xml" PartName="/ppt/notesSlides/notesSlide269.xml"/>
  <Override ContentType="application/vnd.openxmlformats-officedocument.presentationml.notesSlide+xml" PartName="/ppt/notesSlides/notesSlide1504.xml"/>
  <Override ContentType="application/vnd.openxmlformats-officedocument.presentationml.notesSlide+xml" PartName="/ppt/notesSlides/notesSlide3149.xml"/>
  <Override ContentType="application/vnd.openxmlformats-officedocument.presentationml.notesSlide+xml" PartName="/ppt/notesSlides/notesSlide2999.xml"/>
  <Override ContentType="application/vnd.openxmlformats-officedocument.presentationml.notesSlide+xml" PartName="/ppt/notesSlides/notesSlide2181.xml"/>
  <Override ContentType="application/vnd.openxmlformats-officedocument.presentationml.notesSlide+xml" PartName="/ppt/notesSlides/notesSlide740.xml"/>
  <Override ContentType="application/vnd.openxmlformats-officedocument.presentationml.notesSlide+xml" PartName="/ppt/notesSlides/notesSlide2096.xml"/>
  <Override ContentType="application/vnd.openxmlformats-officedocument.presentationml.notesSlide+xml" PartName="/ppt/notesSlides/notesSlide1319.xml"/>
  <Override ContentType="application/vnd.openxmlformats-officedocument.presentationml.notesSlide+xml" PartName="/ppt/notesSlides/notesSlide2053.xml"/>
  <Override ContentType="application/vnd.openxmlformats-officedocument.presentationml.notesSlide+xml" PartName="/ppt/notesSlides/notesSlide2929.xml"/>
  <Override ContentType="application/vnd.openxmlformats-officedocument.presentationml.notesSlide+xml" PartName="/ppt/notesSlides/notesSlide2728.xml"/>
  <Override ContentType="application/vnd.openxmlformats-officedocument.presentationml.notesSlide+xml" PartName="/ppt/notesSlides/notesSlide3435.xml"/>
  <Override ContentType="application/vnd.openxmlformats-officedocument.presentationml.notesSlide+xml" PartName="/ppt/notesSlides/notesSlide683.xml"/>
  <Override ContentType="application/vnd.openxmlformats-officedocument.presentationml.notesSlide+xml" PartName="/ppt/notesSlides/notesSlide1961.xml"/>
  <Override ContentType="application/vnd.openxmlformats-officedocument.presentationml.notesSlide+xml" PartName="/ppt/notesSlides/notesSlide512.xml"/>
  <Override ContentType="application/vnd.openxmlformats-officedocument.presentationml.notesSlide+xml" PartName="/ppt/notesSlides/notesSlide3049.xml"/>
  <Override ContentType="application/vnd.openxmlformats-officedocument.presentationml.notesSlide+xml" PartName="/ppt/notesSlides/notesSlide1876.xml"/>
  <Override ContentType="application/vnd.openxmlformats-officedocument.presentationml.notesSlide+xml" PartName="/ppt/notesSlides/notesSlide1833.xml"/>
  <Override ContentType="application/vnd.openxmlformats-officedocument.presentationml.notesSlide+xml" PartName="/ppt/notesSlides/notesSlide555.xml"/>
  <Override ContentType="application/vnd.openxmlformats-officedocument.presentationml.notesSlide+xml" PartName="/ppt/notesSlides/notesSlide3478.xml"/>
  <Override ContentType="application/vnd.openxmlformats-officedocument.presentationml.notesSlide+xml" PartName="/ppt/notesSlides/notesSlide289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211.xml"/>
  <Override ContentType="application/vnd.openxmlformats-officedocument.presentationml.notesSlide+xml" PartName="/ppt/notesSlides/notesSlide640.xml"/>
  <Override ContentType="application/vnd.openxmlformats-officedocument.presentationml.notesSlide+xml" PartName="/ppt/notesSlides/notesSlide1118.xml"/>
  <Override ContentType="application/vnd.openxmlformats-officedocument.presentationml.notesSlide+xml" PartName="/ppt/notesSlides/notesSlide125.xml"/>
  <Override ContentType="application/vnd.openxmlformats-officedocument.presentationml.notesSlide+xml" PartName="/ppt/notesSlides/notesSlide117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2676.xml"/>
  <Override ContentType="application/vnd.openxmlformats-officedocument.presentationml.notesSlide+xml" PartName="/ppt/notesSlides/notesSlide2587.xml"/>
  <Override ContentType="application/vnd.openxmlformats-officedocument.presentationml.notesSlide+xml" PartName="/ppt/notesSlides/notesSlide2870.xml"/>
  <Override ContentType="application/vnd.openxmlformats-officedocument.presentationml.notesSlide+xml" PartName="/ppt/notesSlides/notesSlide3163.xml"/>
  <Override ContentType="application/vnd.openxmlformats-officedocument.presentationml.notesSlide+xml" PartName="/ppt/notesSlides/notesSlide1570.xml"/>
  <Override ContentType="application/vnd.openxmlformats-officedocument.presentationml.notesSlide+xml" PartName="/ppt/notesSlides/notesSlide3252.xml"/>
  <Override ContentType="application/vnd.openxmlformats-officedocument.presentationml.notesSlide+xml" PartName="/ppt/notesSlides/notesSlide1070.xml"/>
  <Override ContentType="application/vnd.openxmlformats-officedocument.presentationml.notesSlide+xml" PartName="/ppt/notesSlides/notesSlide1279.xml"/>
  <Override ContentType="application/vnd.openxmlformats-officedocument.presentationml.notesSlide+xml" PartName="/ppt/notesSlides/notesSlide2435.xml"/>
  <Override ContentType="application/vnd.openxmlformats-officedocument.presentationml.notesSlide+xml" PartName="/ppt/notesSlides/notesSlide3058.xml"/>
  <Override ContentType="application/vnd.openxmlformats-officedocument.presentationml.notesSlide+xml" PartName="/ppt/notesSlides/notesSlide1062.xml"/>
  <Override ContentType="application/vnd.openxmlformats-officedocument.presentationml.notesSlide+xml" PartName="/ppt/notesSlides/notesSlide390.xml"/>
  <Override ContentType="application/vnd.openxmlformats-officedocument.presentationml.notesSlide+xml" PartName="/ppt/notesSlides/notesSlide196.xml"/>
  <Override ContentType="application/vnd.openxmlformats-officedocument.presentationml.notesSlide+xml" PartName="/ppt/notesSlides/notesSlide3260.xml"/>
  <Override ContentType="application/vnd.openxmlformats-officedocument.presentationml.notesSlide+xml" PartName="/ppt/notesSlides/notesSlide849.xml"/>
  <Override ContentType="application/vnd.openxmlformats-officedocument.presentationml.notesSlide+xml" PartName="/ppt/notesSlides/notesSlide2846.xml"/>
  <Override ContentType="application/vnd.openxmlformats-officedocument.presentationml.notesSlide+xml" PartName="/ppt/notesSlides/notesSlide784.xml"/>
  <Override ContentType="application/vnd.openxmlformats-officedocument.presentationml.notesSlide+xml" PartName="/ppt/notesSlides/notesSlide1321.xml"/>
  <Override ContentType="application/vnd.openxmlformats-officedocument.presentationml.notesSlide+xml" PartName="/ppt/notesSlides/notesSlide3317.xml"/>
  <Override ContentType="application/vnd.openxmlformats-officedocument.presentationml.notesSlide+xml" PartName="/ppt/notesSlides/notesSlide1127.xml"/>
  <Override ContentType="application/vnd.openxmlformats-officedocument.presentationml.notesSlide+xml" PartName="/ppt/notesSlides/notesSlide1538.xml"/>
  <Override ContentType="application/vnd.openxmlformats-officedocument.presentationml.notesSlide+xml" PartName="/ppt/notesSlides/notesSlide528.xml"/>
  <Override ContentType="application/vnd.openxmlformats-officedocument.presentationml.notesSlide+xml" PartName="/ppt/notesSlides/notesSlide2114.xml"/>
  <Override ContentType="application/vnd.openxmlformats-officedocument.presentationml.notesSlide+xml" PartName="/ppt/notesSlides/notesSlide358.xml"/>
  <Override ContentType="application/vnd.openxmlformats-officedocument.presentationml.notesSlide+xml" PartName="/ppt/notesSlides/notesSlide1794.xml"/>
  <Override ContentType="application/vnd.openxmlformats-officedocument.presentationml.notesSlide+xml" PartName="/ppt/notesSlides/notesSlide1964.xml"/>
  <Override ContentType="application/vnd.openxmlformats-officedocument.presentationml.notesSlide+xml" PartName="/ppt/notesSlides/notesSlide2087.xml"/>
  <Override ContentType="application/vnd.openxmlformats-officedocument.presentationml.notesSlide+xml" PartName="/ppt/notesSlides/notesSlide2176.xml"/>
  <Override ContentType="application/vnd.openxmlformats-officedocument.presentationml.notesSlide+xml" PartName="/ppt/notesSlides/notesSlide2185.xml"/>
  <Override ContentType="application/vnd.openxmlformats-officedocument.presentationml.notesSlide+xml" PartName="/ppt/notesSlides/notesSlide1529.xml"/>
  <Override ContentType="application/vnd.openxmlformats-officedocument.presentationml.notesSlide+xml" PartName="/ppt/notesSlides/notesSlide2193.xml"/>
  <Override ContentType="application/vnd.openxmlformats-officedocument.presentationml.notesSlide+xml" PartName="/ppt/notesSlides/notesSlide1723.xml"/>
  <Override ContentType="application/vnd.openxmlformats-officedocument.presentationml.notesSlide+xml" PartName="/ppt/notesSlides/notesSlide95.xml"/>
  <Override ContentType="application/vnd.openxmlformats-officedocument.presentationml.notesSlide+xml" PartName="/ppt/notesSlides/notesSlide1779.xml"/>
  <Override ContentType="application/vnd.openxmlformats-officedocument.presentationml.notesSlide+xml" PartName="/ppt/notesSlides/notesSlide955.xml"/>
  <Override ContentType="application/vnd.openxmlformats-officedocument.presentationml.notesSlide+xml" PartName="/ppt/notesSlides/notesSlide349.xml"/>
  <Override ContentType="application/vnd.openxmlformats-officedocument.presentationml.notesSlide+xml" PartName="/ppt/notesSlides/notesSlide2370.xml"/>
  <Override ContentType="application/vnd.openxmlformats-officedocument.presentationml.notesSlide+xml" PartName="/ppt/notesSlides/notesSlide366.xml"/>
  <Override ContentType="application/vnd.openxmlformats-officedocument.presentationml.notesSlide+xml" PartName="/ppt/notesSlides/notesSlide1627.xml"/>
  <Override ContentType="application/vnd.openxmlformats-officedocument.presentationml.notesSlide+xml" PartName="/ppt/notesSlides/notesSlide3011.xml"/>
  <Override ContentType="application/vnd.openxmlformats-officedocument.presentationml.notesSlide+xml" PartName="/ppt/notesSlides/notesSlide1038.xml"/>
  <Override ContentType="application/vnd.openxmlformats-officedocument.presentationml.notesSlide+xml" PartName="/ppt/notesSlides/notesSlide2605.xml"/>
  <Override ContentType="application/vnd.openxmlformats-officedocument.presentationml.notesSlide+xml" PartName="/ppt/notesSlides/notesSlide1232.xml"/>
  <Override ContentType="application/vnd.openxmlformats-officedocument.presentationml.notesSlide+xml" PartName="/ppt/notesSlides/notesSlide543.xml"/>
  <Override ContentType="application/vnd.openxmlformats-officedocument.presentationml.notesSlide+xml" PartName="/ppt/notesSlides/notesSlide560.xml"/>
  <Override ContentType="application/vnd.openxmlformats-officedocument.presentationml.notesSlide+xml" PartName="/ppt/notesSlides/notesSlide1821.xml"/>
  <Override ContentType="application/vnd.openxmlformats-officedocument.presentationml.notesSlide+xml" PartName="/ppt/notesSlides/notesSlide599.xml"/>
  <Override ContentType="application/vnd.openxmlformats-officedocument.presentationml.notesSlide+xml" PartName="/ppt/notesSlides/notesSlide1047.xml"/>
  <Override ContentType="application/vnd.openxmlformats-officedocument.presentationml.notesSlide+xml" PartName="/ppt/notesSlides/notesSlide2578.xml"/>
  <Override ContentType="application/vnd.openxmlformats-officedocument.presentationml.notesSlide+xml" PartName="/ppt/notesSlides/notesSlide302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1294.xml"/>
  <Override ContentType="application/vnd.openxmlformats-officedocument.presentationml.notesSlide+xml" PartName="/ppt/notesSlides/notesSlide213.xml"/>
  <Override ContentType="application/vnd.openxmlformats-officedocument.presentationml.notesSlide+xml" PartName="/ppt/notesSlides/notesSlide2861.xml"/>
  <Override ContentType="application/vnd.openxmlformats-officedocument.presentationml.notesSlide+xml" PartName="/ppt/notesSlides/notesSlide2837.xml"/>
  <Override ContentType="application/vnd.openxmlformats-officedocument.presentationml.notesSlide+xml" PartName="/ppt/notesSlides/notesSlide223.xml"/>
  <Override ContentType="application/vnd.openxmlformats-officedocument.presentationml.notesSlide+xml" PartName="/ppt/notesSlides/notesSlide3243.xml"/>
  <Override ContentType="application/vnd.openxmlformats-officedocument.presentationml.notesSlide+xml" PartName="/ppt/notesSlides/notesSlide858.xml"/>
  <Override ContentType="application/vnd.openxmlformats-officedocument.presentationml.notesSlide+xml" PartName="/ppt/notesSlides/notesSlide3154.xml"/>
  <Override ContentType="application/vnd.openxmlformats-officedocument.presentationml.notesSlide+xml" PartName="/ppt/notesSlides/notesSlide2685.xml"/>
  <Override ContentType="application/vnd.openxmlformats-officedocument.presentationml.notesSlide+xml" PartName="/ppt/notesSlides/notesSlide2509.xml"/>
  <Override ContentType="application/vnd.openxmlformats-officedocument.presentationml.notesSlide+xml" PartName="/ppt/notesSlides/notesSlide134.xml"/>
  <Override ContentType="application/vnd.openxmlformats-officedocument.presentationml.notesSlide+xml" PartName="/ppt/notesSlides/notesSlide1306.xml"/>
  <Override ContentType="application/vnd.openxmlformats-officedocument.presentationml.notesSlide+xml" PartName="/ppt/notesSlides/notesSlide2782.xml"/>
  <Override ContentType="application/vnd.openxmlformats-officedocument.presentationml.notesSlide+xml" PartName="/ppt/notesSlides/notesSlide3219.xml"/>
  <Override ContentType="application/vnd.openxmlformats-officedocument.presentationml.notesSlide+xml" PartName="/ppt/notesSlides/notesSlide1868.xml"/>
  <Override ContentType="application/vnd.openxmlformats-officedocument.presentationml.notesSlide+xml" PartName="/ppt/notesSlides/notesSlide3075.xml"/>
  <Override ContentType="application/vnd.openxmlformats-officedocument.presentationml.notesSlide+xml" PartName="/ppt/notesSlides/notesSlide1618.xml"/>
  <Override ContentType="application/vnd.openxmlformats-officedocument.presentationml.notesSlide+xml" PartName="/ppt/notesSlides/notesSlide3469.xml"/>
  <Override ContentType="application/vnd.openxmlformats-officedocument.presentationml.notesSlide+xml" PartName="/ppt/notesSlides/notesSlide1223.xml"/>
  <Override ContentType="application/vnd.openxmlformats-officedocument.presentationml.notesSlide+xml" PartName="/ppt/notesSlides/notesSlide810.xml"/>
  <Override ContentType="application/vnd.openxmlformats-officedocument.presentationml.notesSlide+xml" PartName="/ppt/notesSlides/notesSlide1359.xml"/>
  <Override ContentType="application/vnd.openxmlformats-officedocument.presentationml.notesSlide+xml" PartName="/ppt/notesSlides/notesSlide2452.xml"/>
  <Override ContentType="application/vnd.openxmlformats-officedocument.presentationml.notesSlide+xml" PartName="/ppt/notesSlides/notesSlide2711.xml"/>
  <Override ContentType="application/vnd.openxmlformats-officedocument.presentationml.notesSlide+xml" PartName="/ppt/notesSlides/notesSlide2614.xml"/>
  <Override ContentType="application/vnd.openxmlformats-officedocument.presentationml.notesSlide+xml" PartName="/ppt/notesSlides/notesSlide2926.xml"/>
  <Override ContentType="application/vnd.openxmlformats-officedocument.presentationml.notesSlide+xml" PartName="/ppt/notesSlides/notesSlide3237.xml"/>
  <Override ContentType="application/vnd.openxmlformats-officedocument.presentationml.notesSlide+xml" PartName="/ppt/notesSlides/notesSlide1377.xml"/>
  <Override ContentType="application/vnd.openxmlformats-officedocument.presentationml.notesSlide+xml" PartName="/ppt/notesSlides/notesSlide3020.xml"/>
  <Override ContentType="application/vnd.openxmlformats-officedocument.presentationml.notesSlide+xml" PartName="/ppt/notesSlides/notesSlide1144.xml"/>
  <Override ContentType="application/vnd.openxmlformats-officedocument.presentationml.notesSlide+xml" PartName="/ppt/notesSlides/notesSlide2944.xml"/>
  <Override ContentType="application/vnd.openxmlformats-officedocument.presentationml.notesSlide+xml" PartName="/ppt/notesSlides/notesSlide2220.xml"/>
  <Override ContentType="application/vnd.openxmlformats-officedocument.presentationml.notesSlide+xml" PartName="/ppt/notesSlides/notesSlide2203.xml"/>
  <Override ContentType="application/vnd.openxmlformats-officedocument.presentationml.notesSlide+xml" PartName="/ppt/notesSlides/notesSlide775.xml"/>
  <Override ContentType="application/vnd.openxmlformats-officedocument.presentationml.notesSlide+xml" PartName="/ppt/notesSlides/notesSlide792.xml"/>
  <Override ContentType="application/vnd.openxmlformats-officedocument.presentationml.notesSlide+xml" PartName="/ppt/notesSlides/notesSlide881.xml"/>
  <Override ContentType="application/vnd.openxmlformats-officedocument.presentationml.notesSlide+xml" PartName="/ppt/notesSlides/notesSlide2167.xml"/>
  <Override ContentType="application/vnd.openxmlformats-officedocument.presentationml.notesSlide+xml" PartName="/ppt/notesSlides/notesSlide608.xml"/>
  <Override ContentType="application/vnd.openxmlformats-officedocument.presentationml.notesSlide+xml" PartName="/ppt/notesSlides/notesSlide519.xml"/>
  <Override ContentType="application/vnd.openxmlformats-officedocument.presentationml.notesSlide+xml" PartName="/ppt/notesSlides/notesSlide1903.xml"/>
  <Override ContentType="application/vnd.openxmlformats-officedocument.presentationml.notesSlide+xml" PartName="/ppt/notesSlides/notesSlide2531.xml"/>
  <Override ContentType="application/vnd.openxmlformats-officedocument.presentationml.notesSlide+xml" PartName="/ppt/notesSlides/notesSlide625.xml"/>
  <Override ContentType="application/vnd.openxmlformats-officedocument.presentationml.notesSlide+xml" PartName="/ppt/notesSlides/notesSlide2040.xml"/>
  <Override ContentType="application/vnd.openxmlformats-officedocument.presentationml.notesSlide+xml" PartName="/ppt/notesSlides/notesSlide696.xml"/>
  <Override ContentType="application/vnd.openxmlformats-officedocument.presentationml.notesSlide+xml" PartName="/ppt/notesSlides/notesSlide284.xml"/>
  <Override ContentType="application/vnd.openxmlformats-officedocument.presentationml.notesSlide+xml" PartName="/ppt/notesSlides/notesSlide1562.xml"/>
  <Override ContentType="application/vnd.openxmlformats-officedocument.presentationml.notesSlide+xml" PartName="/ppt/notesSlides/notesSlide1312.xml"/>
  <Override ContentType="application/vnd.openxmlformats-officedocument.presentationml.notesSlide+xml" PartName="/ppt/notesSlides/notesSlide1974.xml"/>
  <Override ContentType="application/vnd.openxmlformats-officedocument.presentationml.notesSlide+xml" PartName="/ppt/notesSlides/notesSlide704.xml"/>
  <Override ContentType="application/vnd.openxmlformats-officedocument.presentationml.notesSlide+xml" PartName="/ppt/notesSlides/notesSlide1803.xml"/>
  <Override ContentType="application/vnd.openxmlformats-officedocument.presentationml.notesSlide+xml" PartName="/ppt/notesSlides/notesSlide2329.xml"/>
  <Override ContentType="application/vnd.openxmlformats-officedocument.presentationml.notesSlide+xml" PartName="/ppt/notesSlides/notesSlide3422.xml"/>
  <Override ContentType="application/vnd.openxmlformats-officedocument.presentationml.notesSlide+xml" PartName="/ppt/notesSlides/notesSlide2346.xml"/>
  <Override ContentType="application/vnd.openxmlformats-officedocument.presentationml.notesSlide+xml" PartName="/ppt/notesSlides/notesSlide3326.xml"/>
  <Override ContentType="application/vnd.openxmlformats-officedocument.presentationml.notesSlide+xml" PartName="/ppt/notesSlides/notesSlide3386.xml"/>
  <Override ContentType="application/vnd.openxmlformats-officedocument.presentationml.notesSlide+xml" PartName="/ppt/notesSlides/notesSlide2267.xml"/>
  <Override ContentType="application/vnd.openxmlformats-officedocument.presentationml.notesSlide+xml" PartName="/ppt/notesSlides/notesSlide1242.xml"/>
  <Override ContentType="application/vnd.openxmlformats-officedocument.presentationml.notesSlide+xml" PartName="/ppt/notesSlides/notesSlide1285.xml"/>
  <Override ContentType="application/vnd.openxmlformats-officedocument.presentationml.notesSlide+xml" PartName="/ppt/notesSlides/notesSlide1390.xml"/>
  <Override ContentType="application/vnd.openxmlformats-officedocument.presentationml.notesSlide+xml" PartName="/ppt/notesSlides/notesSlide2259.xml"/>
  <Override ContentType="application/vnd.openxmlformats-officedocument.presentationml.notesSlide+xml" PartName="/ppt/notesSlides/notesSlide3145.xml"/>
  <Override ContentType="application/vnd.openxmlformats-officedocument.presentationml.notesSlide+xml" PartName="/ppt/notesSlides/notesSlide2852.xml"/>
  <Override ContentType="application/vnd.openxmlformats-officedocument.presentationml.notesSlide+xml" PartName="/ppt/notesSlides/notesSlide875.xml"/>
  <Override ContentType="application/vnd.openxmlformats-officedocument.presentationml.notesSlide+xml" PartName="/ppt/notesSlides/notesSlide3080.xml"/>
  <Override ContentType="application/vnd.openxmlformats-officedocument.presentationml.notesSlide+xml" PartName="/ppt/notesSlides/notesSlide186.xml"/>
  <Override ContentType="application/vnd.openxmlformats-officedocument.presentationml.notesSlide+xml" PartName="/ppt/notesSlides/notesSlide143.xml"/>
  <Override ContentType="application/vnd.openxmlformats-officedocument.presentationml.notesSlide+xml" PartName="/ppt/notesSlides/notesSlide1501.xml"/>
  <Override ContentType="application/vnd.openxmlformats-officedocument.presentationml.notesSlide+xml" PartName="/ppt/notesSlides/notesSlide3137.xml"/>
  <Override ContentType="application/vnd.openxmlformats-officedocument.presentationml.notesSlide+xml" PartName="/ppt/notesSlides/notesSlide3102.xml"/>
  <Override ContentType="application/vnd.openxmlformats-officedocument.presentationml.notesSlide+xml" PartName="/ppt/notesSlides/notesSlide3404.xml"/>
  <Override ContentType="application/vnd.openxmlformats-officedocument.presentationml.notesSlide+xml" PartName="/ppt/notesSlides/notesSlide2120.xml"/>
  <Override ContentType="application/vnd.openxmlformats-officedocument.presentationml.notesSlide+xml" PartName="/ppt/notesSlides/notesSlide2518.xml"/>
  <Override ContentType="application/vnd.openxmlformats-officedocument.presentationml.notesSlide+xml" PartName="/ppt/notesSlides/notesSlide1544.xml"/>
  <Override ContentType="application/vnd.openxmlformats-officedocument.presentationml.notesSlide+xml" PartName="/ppt/notesSlides/notesSlide2291.xml"/>
  <Override ContentType="application/vnd.openxmlformats-officedocument.presentationml.notesSlide+xml" PartName="/ppt/notesSlides/notesSlide1206.xml"/>
  <Override ContentType="application/vnd.openxmlformats-officedocument.presentationml.notesSlide+xml" PartName="/ppt/notesSlides/notesSlide1885.xml"/>
  <Override ContentType="application/vnd.openxmlformats-officedocument.presentationml.notesSlide+xml" PartName="/ppt/notesSlides/notesSlide1714.xml"/>
  <Override ContentType="application/vnd.openxmlformats-officedocument.presentationml.notesSlide+xml" PartName="/ppt/notesSlides/notesSlide2593.xml"/>
  <Override ContentType="application/vnd.openxmlformats-officedocument.presentationml.notesSlide+xml" PartName="/ppt/notesSlides/notesSlide2767.xml"/>
  <Override ContentType="application/vnd.openxmlformats-officedocument.presentationml.notesSlide+xml" PartName="/ppt/notesSlides/notesSlide2550.xml"/>
  <Override ContentType="application/vnd.openxmlformats-officedocument.presentationml.notesSlide+xml" PartName="/ppt/notesSlides/notesSlide3475.xml"/>
  <Override ContentType="application/vnd.openxmlformats-officedocument.presentationml.notesSlide+xml" PartName="/ppt/notesSlides/notesSlide473.xml"/>
  <Override ContentType="application/vnd.openxmlformats-officedocument.presentationml.notesSlide+xml" PartName="/ppt/notesSlides/notesSlide3432.xml"/>
  <Override ContentType="application/vnd.openxmlformats-officedocument.presentationml.notesSlide+xml" PartName="/ppt/notesSlides/notesSlide1459.xml"/>
  <Override ContentType="application/vnd.openxmlformats-officedocument.presentationml.notesSlide+xml" PartName="/ppt/notesSlides/notesSlide2272.xml"/>
  <Override ContentType="application/vnd.openxmlformats-officedocument.presentationml.notesSlide+xml" PartName="/ppt/notesSlides/notesSlide2050.xml"/>
  <Override ContentType="application/vnd.openxmlformats-officedocument.presentationml.notesSlide+xml" PartName="/ppt/notesSlides/notesSlide2078.xml"/>
  <Override ContentType="application/vnd.openxmlformats-officedocument.presentationml.notesSlide+xml" PartName="/ppt/notesSlides/notesSlide1785.xml"/>
  <Override ContentType="application/vnd.openxmlformats-officedocument.presentationml.notesSlide+xml" PartName="/ppt/notesSlides/notesSlide464.xml"/>
  <Override ContentType="application/vnd.openxmlformats-officedocument.presentationml.notesSlide+xml" PartName="/ppt/notesSlides/notesSlide1679.xml"/>
  <Override ContentType="application/vnd.openxmlformats-officedocument.presentationml.notesSlide+xml" PartName="/ppt/notesSlides/notesSlide1636.xml"/>
  <Override ContentType="application/vnd.openxmlformats-officedocument.presentationml.notesSlide+xml" PartName="/ppt/notesSlides/notesSlide1742.xml"/>
  <Override ContentType="application/vnd.openxmlformats-officedocument.presentationml.notesSlide+xml" PartName="/ppt/notesSlides/notesSlide2093.xml"/>
  <Override ContentType="application/vnd.openxmlformats-officedocument.presentationml.notesSlide+xml" PartName="/ppt/notesSlides/notesSlide3173.xml"/>
  <Override ContentType="application/vnd.openxmlformats-officedocument.presentationml.notesSlide+xml" PartName="/ppt/notesSlides/notesSlide2035.xml"/>
  <Override ContentType="application/vnd.openxmlformats-officedocument.presentationml.notesSlide+xml" PartName="/ppt/notesSlides/notesSlide643.xml"/>
  <Override ContentType="application/vnd.openxmlformats-officedocument.presentationml.notesSlide+xml" PartName="/ppt/notesSlides/notesSlide686.xml"/>
  <Override ContentType="application/vnd.openxmlformats-officedocument.presentationml.notesSlide+xml" PartName="/ppt/notesSlides/notesSlide279.xml"/>
  <Override ContentType="application/vnd.openxmlformats-officedocument.presentationml.notesSlide+xml" PartName="/ppt/notesSlides/notesSlide2522.xml"/>
  <Override ContentType="application/vnd.openxmlformats-officedocument.presentationml.notesSlide+xml" PartName="/ppt/notesSlides/notesSlide402.xml"/>
  <Override ContentType="application/vnd.openxmlformats-officedocument.presentationml.notesSlide+xml" PartName="/ppt/notesSlides/notesSlide445.xml"/>
  <Override ContentType="application/vnd.openxmlformats-officedocument.presentationml.notesSlide+xml" PartName="/ppt/notesSlides/notesSlide208.xml"/>
  <Override ContentType="application/vnd.openxmlformats-officedocument.presentationml.notesSlide+xml" PartName="/ppt/notesSlides/notesSlide3067.xml"/>
  <Override ContentType="application/vnd.openxmlformats-officedocument.presentationml.notesSlide+xml" PartName="/ppt/notesSlides/notesSlide2759.xml"/>
  <Override ContentType="application/vnd.openxmlformats-officedocument.presentationml.notesSlide+xml" PartName="/ppt/notesSlides/notesSlide1608.xml"/>
  <Override ContentType="application/vnd.openxmlformats-officedocument.presentationml.notesSlide+xml" PartName="/ppt/notesSlides/notesSlide1687.xml"/>
  <Override ContentType="application/vnd.openxmlformats-officedocument.presentationml.notesSlide+xml" PartName="/ppt/notesSlides/notesSlide1644.xml"/>
  <Override ContentType="application/vnd.openxmlformats-officedocument.presentationml.notesSlide+xml" PartName="/ppt/notesSlides/notesSlide1894.xml"/>
  <Override ContentType="application/vnd.openxmlformats-officedocument.presentationml.notesSlide+xml" PartName="/ppt/notesSlides/notesSlide973.xml"/>
  <Override ContentType="application/vnd.openxmlformats-officedocument.presentationml.notesSlide+xml" PartName="/ppt/notesSlides/notesSlide2772.xml"/>
  <Override ContentType="application/vnd.openxmlformats-officedocument.presentationml.notesSlide+xml" PartName="/ppt/notesSlides/notesSlide3039.xml"/>
  <Override ContentType="application/vnd.openxmlformats-officedocument.presentationml.notesSlide+xml" PartName="/ppt/notesSlides/notesSlide1179.xml"/>
  <Override ContentType="application/vnd.openxmlformats-officedocument.presentationml.notesSlide+xml" PartName="/ppt/notesSlides/notesSlide2365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62.xml"/>
  <Override ContentType="application/vnd.openxmlformats-officedocument.presentationml.notesSlide+xml" PartName="/ppt/notesSlides/notesSlide371.xml"/>
  <Override ContentType="application/vnd.openxmlformats-officedocument.presentationml.notesSlide+xml" PartName="/ppt/notesSlides/notesSlide1136.xml"/>
  <Override ContentType="application/vnd.openxmlformats-officedocument.presentationml.notesSlide+xml" PartName="/ppt/notesSlides/notesSlide2746.xml"/>
  <Override ContentType="application/vnd.openxmlformats-officedocument.presentationml.notesSlide+xml" PartName="/ppt/notesSlides/notesSlide2703.xml"/>
  <Override ContentType="application/vnd.openxmlformats-officedocument.presentationml.notesSlide+xml" PartName="/ppt/notesSlides/notesSlide1057.xml"/>
  <Override ContentType="application/vnd.openxmlformats-officedocument.presentationml.notesSlide+xml" PartName="/ppt/notesSlides/notesSlide2022.xml"/>
  <Override ContentType="application/vnd.openxmlformats-officedocument.presentationml.notesSlide+xml" PartName="/ppt/notesSlides/notesSlide3071.xml"/>
  <Override ContentType="application/vnd.openxmlformats-officedocument.presentationml.notesSlide+xml" PartName="/ppt/notesSlides/notesSlide2693.xml"/>
  <Override ContentType="application/vnd.openxmlformats-officedocument.presentationml.notesSlide+xml" PartName="/ppt/notesSlides/notesSlide630.xml"/>
  <Override ContentType="application/vnd.openxmlformats-officedocument.presentationml.notesSlide+xml" PartName="/ppt/notesSlides/notesSlide292.xml"/>
  <Override ContentType="application/vnd.openxmlformats-officedocument.presentationml.notesSlide+xml" PartName="/ppt/notesSlides/notesSlide1421.xml"/>
  <Override ContentType="application/vnd.openxmlformats-officedocument.presentationml.notesSlide+xml" PartName="/ppt/notesSlides/notesSlide1959.xml"/>
  <Override ContentType="application/vnd.openxmlformats-officedocument.presentationml.notesSlide+xml" PartName="/ppt/notesSlides/notesSlide2667.xml"/>
  <Override ContentType="application/vnd.openxmlformats-officedocument.presentationml.notesSlide+xml" PartName="/ppt/notesSlides/notesSlide108.xml"/>
  <Override ContentType="application/vnd.openxmlformats-officedocument.presentationml.notesSlide+xml" PartName="/ppt/notesSlides/notesSlide1464.xml"/>
  <Override ContentType="application/vnd.openxmlformats-officedocument.presentationml.notesSlide+xml" PartName="/ppt/notesSlides/notesSlide2014.xml"/>
  <Override ContentType="application/vnd.openxmlformats-officedocument.presentationml.notesSlide+xml" PartName="/ppt/notesSlides/notesSlide2624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86.xml"/>
  <Override ContentType="application/vnd.openxmlformats-officedocument.presentationml.notesSlide+xml" PartName="/ppt/notesSlides/notesSlide551.xml"/>
  <Override ContentType="application/vnd.openxmlformats-officedocument.presentationml.notesSlide+xml" PartName="/ppt/notesSlides/notesSlide866.xml"/>
  <Override ContentType="application/vnd.openxmlformats-officedocument.presentationml.notesSlide+xml" PartName="/ppt/notesSlides/notesSlide2337.xml"/>
  <Override ContentType="application/vnd.openxmlformats-officedocument.presentationml.notesSlide+xml" PartName="/ppt/notesSlides/notesSlide3002.xml"/>
  <Override ContentType="application/vnd.openxmlformats-officedocument.presentationml.notesSlide+xml" PartName="/ppt/notesSlides/notesSlide1108.xml"/>
  <Override ContentType="application/vnd.openxmlformats-officedocument.presentationml.notesSlide+xml" PartName="/ppt/notesSlides/notesSlide902.xml"/>
  <Override ContentType="application/vnd.openxmlformats-officedocument.presentationml.notesSlide+xml" PartName="/ppt/notesSlides/notesSlide945.xml"/>
  <Override ContentType="application/vnd.openxmlformats-officedocument.presentationml.notesSlide+xml" PartName="/ppt/notesSlides/notesSlide1492.xml"/>
  <Override ContentType="application/vnd.openxmlformats-officedocument.presentationml.notesSlide+xml" PartName="/ppt/notesSlides/notesSlide1029.xml"/>
  <Override ContentType="application/vnd.openxmlformats-officedocument.presentationml.notesSlide+xml" PartName="/ppt/notesSlides/notesSlide1938.xml"/>
  <Override ContentType="application/vnd.openxmlformats-officedocument.presentationml.notesSlide+xml" PartName="/ppt/notesSlides/notesSlide617.xml"/>
  <Override ContentType="application/vnd.openxmlformats-officedocument.presentationml.notesSlide+xml" PartName="/ppt/notesSlides/notesSlide2416.xml"/>
  <Override ContentType="application/vnd.openxmlformats-officedocument.presentationml.notesSlide+xml" PartName="/ppt/notesSlides/notesSlide3395.xml"/>
  <Override ContentType="application/vnd.openxmlformats-officedocument.presentationml.notesSlide+xml" PartName="/ppt/notesSlides/notesSlide766.xml"/>
  <Override ContentType="application/vnd.openxmlformats-officedocument.presentationml.notesSlide+xml" PartName="/ppt/notesSlides/notesSlide723.xml"/>
  <Override ContentType="application/vnd.openxmlformats-officedocument.presentationml.notesSlide+xml" PartName="/ppt/notesSlides/notesSlide3352.xml"/>
  <Override ContentType="application/vnd.openxmlformats-officedocument.presentationml.notesSlide+xml" PartName="/ppt/notesSlides/notesSlide2009.xml"/>
  <Override ContentType="application/vnd.openxmlformats-officedocument.presentationml.notesSlide+xml" PartName="/ppt/notesSlides/notesSlide3093.xml"/>
  <Override ContentType="application/vnd.openxmlformats-officedocument.presentationml.notesSlide+xml" PartName="/ppt/notesSlides/notesSlide802.xml"/>
  <Override ContentType="application/vnd.openxmlformats-officedocument.presentationml.notesSlide+xml" PartName="/ppt/notesSlides/notesSlide2952.xml"/>
  <Override ContentType="application/vnd.openxmlformats-officedocument.presentationml.notesSlide+xml" PartName="/ppt/notesSlides/notesSlide2487.xml"/>
  <Override ContentType="application/vnd.openxmlformats-officedocument.presentationml.notesSlide+xml" PartName="/ppt/notesSlides/notesSlide1214.xml"/>
  <Override ContentType="application/vnd.openxmlformats-officedocument.presentationml.notesSlide+xml" PartName="/ppt/notesSlides/notesSlide717.xml"/>
  <Override ContentType="application/vnd.openxmlformats-officedocument.presentationml.notesSlide+xml" PartName="/ppt/notesSlides/notesSlide2995.xml"/>
  <Override ContentType="application/vnd.openxmlformats-officedocument.presentationml.notesSlide+xml" PartName="/ppt/notesSlides/notesSlide1385.xml"/>
  <Override ContentType="application/vnd.openxmlformats-officedocument.presentationml.notesSlide+xml" PartName="/ppt/notesSlides/notesSlide1859.xml"/>
  <Override ContentType="application/vnd.openxmlformats-officedocument.presentationml.notesSlide+xml" PartName="/ppt/notesSlides/notesSlide538.xml"/>
  <Override ContentType="application/vnd.openxmlformats-officedocument.presentationml.notesSlide+xml" PartName="/ppt/notesSlides/notesSlide2444.xml"/>
  <Override ContentType="application/vnd.openxmlformats-officedocument.presentationml.notesSlide+xml" PartName="/ppt/notesSlides/notesSlide1470.xml"/>
  <Override ContentType="application/vnd.openxmlformats-officedocument.presentationml.notesSlide+xml" PartName="/ppt/notesSlides/notesSlide1816.xml"/>
  <Override ContentType="application/vnd.openxmlformats-officedocument.presentationml.notesSlide+xml" PartName="/ppt/notesSlides/notesSlide2109.xml"/>
  <Override ContentType="application/vnd.openxmlformats-officedocument.presentationml.notesSlide+xml" PartName="/ppt/notesSlides/notesSlide3330.xml"/>
  <Override ContentType="application/vnd.openxmlformats-officedocument.presentationml.notesSlide+xml" PartName="/ppt/notesSlides/notesSlide67.xml"/>
  <Override ContentType="application/vnd.openxmlformats-officedocument.presentationml.notesSlide+xml" PartName="/ppt/notesSlides/notesSlide990.xml"/>
  <Override ContentType="application/vnd.openxmlformats-officedocument.presentationml.notesSlide+xml" PartName="/ppt/notesSlides/notesSlide1429.xml"/>
  <Override ContentType="application/vnd.openxmlformats-officedocument.presentationml.notesSlide+xml" PartName="/ppt/notesSlides/notesSlide1798.xml"/>
  <Override ContentType="application/vnd.openxmlformats-officedocument.presentationml.notesSlide+xml" PartName="/ppt/notesSlides/notesSlide2374.xml"/>
  <Override ContentType="application/vnd.openxmlformats-officedocument.presentationml.notesSlide+xml" PartName="/ppt/notesSlides/notesSlide362.xml"/>
  <Override ContentType="application/vnd.openxmlformats-officedocument.presentationml.notesSlide+xml" PartName="/ppt/notesSlides/notesSlide788.xml"/>
  <Override ContentType="application/vnd.openxmlformats-officedocument.presentationml.notesSlide+xml" PartName="/ppt/notesSlides/notesSlide1623.xml"/>
  <Override ContentType="application/vnd.openxmlformats-officedocument.presentationml.notesSlide+xml" PartName="/ppt/notesSlides/notesSlide2633.xml"/>
  <Override ContentType="application/vnd.openxmlformats-officedocument.presentationml.notesSlide+xml" PartName="/ppt/notesSlides/notesSlide2907.xml"/>
  <Override ContentType="application/vnd.openxmlformats-officedocument.presentationml.notesSlide+xml" PartName="/ppt/notesSlides/notesSlide1066.xml"/>
  <Override ContentType="application/vnd.openxmlformats-officedocument.presentationml.notesSlide+xml" PartName="/ppt/notesSlides/notesSlide621.xml"/>
  <Override ContentType="application/vnd.openxmlformats-officedocument.presentationml.notesSlide+xml" PartName="/ppt/notesSlides/notesSlide2005.xml"/>
  <Override ContentType="application/vnd.openxmlformats-officedocument.presentationml.notesSlide+xml" PartName="/ppt/notesSlides/notesSlide3295.xml"/>
  <Override ContentType="application/vnd.openxmlformats-officedocument.presentationml.notesSlide+xml" PartName="/ppt/notesSlides/notesSlide1968.xml"/>
  <Override ContentType="application/vnd.openxmlformats-officedocument.presentationml.notesSlide+xml" PartName="/ppt/notesSlides/notesSlide2478.xml"/>
  <Override ContentType="application/vnd.openxmlformats-officedocument.presentationml.notesSlide+xml" PartName="/ppt/notesSlides/notesSlide1236.xml"/>
  <Override ContentType="application/vnd.openxmlformats-officedocument.presentationml.notesSlide+xml" PartName="/ppt/notesSlides/notesSlide2609.xml"/>
  <Override ContentType="application/vnd.openxmlformats-officedocument.presentationml.notesSlide+xml" PartName="/ppt/notesSlides/notesSlide2803.xml"/>
  <Override ContentType="application/vnd.openxmlformats-officedocument.presentationml.notesSlide+xml" PartName="/ppt/notesSlides/notesSlide2889.xml"/>
  <Override ContentType="application/vnd.openxmlformats-officedocument.presentationml.notesSlide+xml" PartName="/ppt/notesSlides/notesSlide806.xml"/>
  <Override ContentType="application/vnd.openxmlformats-officedocument.presentationml.notesSlide+xml" PartName="/ppt/notesSlides/notesSlide3015.xml"/>
  <Override ContentType="application/vnd.openxmlformats-officedocument.presentationml.notesSlide+xml" PartName="/ppt/notesSlides/notesSlide419.xml"/>
  <Override ContentType="application/vnd.openxmlformats-officedocument.presentationml.notesSlide+xml" PartName="/ppt/notesSlides/notesSlide1727.xml"/>
  <Override ContentType="application/vnd.openxmlformats-officedocument.presentationml.notesSlide+xml" PartName="/ppt/notesSlides/notesSlide1364.xml"/>
  <Override ContentType="application/vnd.openxmlformats-officedocument.presentationml.notesSlide+xml" PartName="/ppt/notesSlides/notesSlide2737.xml"/>
  <Override ContentType="application/vnd.openxmlformats-officedocument.presentationml.notesSlide+xml" PartName="/ppt/notesSlides/notesSlide3224.xml"/>
  <Override ContentType="application/vnd.openxmlformats-officedocument.presentationml.notesSlide+xml" PartName="/ppt/notesSlides/notesSlide2931.xml"/>
  <Override ContentType="application/vnd.openxmlformats-officedocument.presentationml.notesSlide+xml" PartName="/ppt/notesSlides/notesSlide547.xml"/>
  <Override ContentType="application/vnd.openxmlformats-officedocument.presentationml.notesSlide+xml" PartName="/ppt/notesSlides/notesSlide692.xml"/>
  <Override ContentType="application/vnd.openxmlformats-officedocument.presentationml.notesSlide+xml" PartName="/ppt/notesSlides/notesSlide2874.xml"/>
  <Override ContentType="application/vnd.openxmlformats-officedocument.presentationml.notesSlide+xml" PartName="/ppt/notesSlides/notesSlide1123.xml"/>
  <Override ContentType="application/vnd.openxmlformats-officedocument.presentationml.notesSlide+xml" PartName="/ppt/notesSlides/notesSlide1140.xml"/>
  <Override ContentType="application/vnd.openxmlformats-officedocument.presentationml.notesSlide+xml" PartName="/ppt/notesSlides/notesSlide2407.xml"/>
  <Override ContentType="application/vnd.openxmlformats-officedocument.presentationml.notesSlide+xml" PartName="/ppt/notesSlides/notesSlide490.xml"/>
  <Override ContentType="application/vnd.openxmlformats-officedocument.presentationml.notesSlide+xml" PartName="/ppt/notesSlides/notesSlide951.xml"/>
  <Override ContentType="application/vnd.openxmlformats-officedocument.presentationml.notesSlide+xml" PartName="/ppt/notesSlides/notesSlide1751.xml"/>
  <Override ContentType="application/vnd.openxmlformats-officedocument.presentationml.notesSlide+xml" PartName="/ppt/notesSlides/notesSlide3182.xml"/>
  <Override ContentType="application/vnd.openxmlformats-officedocument.presentationml.notesSlide+xml" PartName="/ppt/notesSlides/notesSlide3417.xml"/>
  <Override ContentType="application/vnd.openxmlformats-officedocument.presentationml.notesSlide+xml" PartName="/ppt/notesSlides/notesSlide3167.xml"/>
  <Override ContentType="application/vnd.openxmlformats-officedocument.presentationml.notesSlide+xml" PartName="/ppt/notesSlides/notesSlide2044.xml"/>
  <Override ContentType="application/vnd.openxmlformats-officedocument.presentationml.notesSlide+xml" PartName="/ppt/notesSlides/notesSlide1557.xml"/>
  <Override ContentType="application/vnd.openxmlformats-officedocument.presentationml.notesSlide+xml" PartName="/ppt/notesSlides/notesSlide2172.xml"/>
  <Override ContentType="application/vnd.openxmlformats-officedocument.presentationml.notesSlide+xml" PartName="/ppt/notesSlides/notesSlide2133.xml"/>
  <Override ContentType="application/vnd.openxmlformats-officedocument.presentationml.notesSlide+xml" PartName="/ppt/notesSlides/notesSlide2505.xml"/>
  <Override ContentType="application/vnd.openxmlformats-officedocument.presentationml.notesSlide+xml" PartName="/ppt/notesSlides/notesSlide1766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306.xml"/>
  <Override ContentType="application/vnd.openxmlformats-officedocument.presentationml.notesSlide+xml" PartName="/ppt/notesSlides/notesSlide3054.xml"/>
  <Override ContentType="application/vnd.openxmlformats-officedocument.presentationml.notesSlide+xml" PartName="/ppt/notesSlides/notesSlide949.xml"/>
  <Override ContentType="application/vnd.openxmlformats-officedocument.presentationml.notesSlide+xml" PartName="/ppt/notesSlides/notesSlide2776.xml"/>
  <Override ContentType="application/vnd.openxmlformats-officedocument.presentationml.notesSlide+xml" PartName="/ppt/notesSlides/notesSlide919.xml"/>
  <Override ContentType="application/vnd.openxmlformats-officedocument.presentationml.notesSlide+xml" PartName="/ppt/notesSlides/notesSlide2648.xml"/>
  <Override ContentType="application/vnd.openxmlformats-officedocument.presentationml.notesSlide+xml" PartName="/ppt/notesSlides/notesSlide1640.xml"/>
  <Override ContentType="application/vnd.openxmlformats-officedocument.presentationml.notesSlide+xml" PartName="/ppt/notesSlides/notesSlide604.xml"/>
  <Override ContentType="application/vnd.openxmlformats-officedocument.presentationml.notesSlide+xml" PartName="/ppt/notesSlides/notesSlide779.xml"/>
  <Override ContentType="application/vnd.openxmlformats-officedocument.presentationml.notesSlide+xml" PartName="/ppt/notesSlides/notesSlide345.xml"/>
  <Override ContentType="application/vnd.openxmlformats-officedocument.presentationml.notesSlide+xml" PartName="/ppt/notesSlides/notesSlide1251.xml"/>
  <Override ContentType="application/vnd.openxmlformats-officedocument.presentationml.notesSlide+xml" PartName="/ppt/notesSlides/notesSlide3197.xml"/>
  <Override ContentType="application/vnd.openxmlformats-officedocument.presentationml.notesSlide+xml" PartName="/ppt/notesSlides/notesSlide3111.xml"/>
  <Override ContentType="application/vnd.openxmlformats-officedocument.presentationml.notesSlide+xml" PartName="/ppt/notesSlides/notesSlide82.xml"/>
  <Override ContentType="application/vnd.openxmlformats-officedocument.presentationml.notesSlide+xml" PartName="/ppt/notesSlides/notesSlide3286.xml"/>
  <Override ContentType="application/vnd.openxmlformats-officedocument.presentationml.notesSlide+xml" PartName="/ppt/notesSlides/notesSlide177.xml"/>
  <Override ContentType="application/vnd.openxmlformats-officedocument.presentationml.notesSlide+xml" PartName="/ppt/notesSlides/notesSlide2535.xml"/>
  <Override ContentType="application/vnd.openxmlformats-officedocument.presentationml.notesSlide+xml" PartName="/ppt/notesSlides/notesSlide2189.xml"/>
  <Override ContentType="application/vnd.openxmlformats-officedocument.presentationml.notesSlide+xml" PartName="/ppt/notesSlides/notesSlide1438.xml"/>
  <Override ContentType="application/vnd.openxmlformats-officedocument.presentationml.notesSlide+xml" PartName="/ppt/notesSlides/notesSlide3200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564.xml"/>
  <Override ContentType="application/vnd.openxmlformats-officedocument.presentationml.notesSlide+xml" PartName="/ppt/notesSlides/notesSlide1825.xml"/>
  <Override ContentType="application/vnd.openxmlformats-officedocument.presentationml.notesSlide+xml" PartName="/ppt/notesSlides/notesSlide99.xml"/>
  <Override ContentType="application/vnd.openxmlformats-officedocument.presentationml.notesSlide+xml" PartName="/ppt/notesSlides/notesSlide217.xml"/>
  <Override ContentType="application/vnd.openxmlformats-officedocument.presentationml.notesSlide+xml" PartName="/ppt/notesSlides/notesSlide708.xml"/>
  <Override ContentType="application/vnd.openxmlformats-officedocument.presentationml.notesSlide+xml" PartName="/ppt/notesSlides/notesSlide2833.xml"/>
  <Override ContentType="application/vnd.openxmlformats-officedocument.presentationml.notesSlide+xml" PartName="/ppt/notesSlides/notesSlide1266.xml"/>
  <Override ContentType="application/vnd.openxmlformats-officedocument.presentationml.notesSlide+xml" PartName="/ppt/notesSlides/notesSlide3426.xml"/>
  <Override ContentType="application/vnd.openxmlformats-officedocument.presentationml.notesSlide+xml" PartName="/ppt/notesSlides/notesSlide1970.xml"/>
  <Override ContentType="application/vnd.openxmlformats-officedocument.presentationml.notesSlide+xml" PartName="/ppt/notesSlides/notesSlide2118.xml"/>
  <Override ContentType="application/vnd.openxmlformats-officedocument.presentationml.notesSlide+xml" PartName="/ppt/notesSlides/notesSlide436.xml"/>
  <Override ContentType="application/vnd.openxmlformats-officedocument.presentationml.notesSlide+xml" PartName="/ppt/notesSlides/notesSlide2391.xml"/>
  <Override ContentType="application/vnd.openxmlformats-officedocument.presentationml.notesSlide+xml" PartName="/ppt/notesSlides/notesSlide960.xml"/>
  <Override ContentType="application/vnd.openxmlformats-officedocument.presentationml.notesSlide+xml" PartName="/ppt/notesSlides/notesSlide1298.xml"/>
  <Override ContentType="application/vnd.openxmlformats-officedocument.presentationml.notesSlide+xml" PartName="/ppt/notesSlides/notesSlide2263.xml"/>
  <Override ContentType="application/vnd.openxmlformats-officedocument.presentationml.notesSlide+xml" PartName="/ppt/notesSlides/notesSlide2246.xml"/>
  <Override ContentType="application/vnd.openxmlformats-officedocument.presentationml.notesSlide+xml" PartName="/ppt/notesSlides/notesSlide2865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158.xml"/>
  <Override ContentType="application/vnd.openxmlformats-officedocument.presentationml.notesSlide+xml" PartName="/ppt/notesSlides/notesSlide732.xml"/>
  <Override ContentType="application/vnd.openxmlformats-officedocument.presentationml.notesSlide+xml" PartName="/ppt/notesSlides/notesSlide2574.xml"/>
  <Override ContentType="application/vnd.openxmlformats-officedocument.presentationml.notesSlide+xml" PartName="/ppt/notesSlides/notesSlide1566.xml"/>
  <Override ContentType="application/vnd.openxmlformats-officedocument.presentationml.notesSlide+xml" PartName="/ppt/notesSlides/notesSlide288.xml"/>
  <Override ContentType="application/vnd.openxmlformats-officedocument.presentationml.notesSlide+xml" PartName="/ppt/notesSlides/notesSlide1929.xml"/>
  <Override ContentType="application/vnd.openxmlformats-officedocument.presentationml.notesSlide+xml" PartName="/ppt/notesSlides/notesSlide130.xml"/>
  <Override ContentType="application/vnd.openxmlformats-officedocument.presentationml.notesSlide+xml" PartName="/ppt/notesSlides/notesSlide1583.xml"/>
  <Override ContentType="application/vnd.openxmlformats-officedocument.presentationml.notesSlide+xml" PartName="/ppt/notesSlides/notesSlide2303.xml"/>
  <Override ContentType="application/vnd.openxmlformats-officedocument.presentationml.notesSlide+xml" PartName="/ppt/notesSlides/notesSlide2389.xml"/>
  <Override ContentType="application/vnd.openxmlformats-officedocument.presentationml.notesSlide+xml" PartName="/ppt/notesSlides/notesSlide2922.xml"/>
  <Override ContentType="application/vnd.openxmlformats-officedocument.presentationml.notesSlide+xml" PartName="/ppt/notesSlides/notesSlide747.xml"/>
  <Override ContentType="application/vnd.openxmlformats-officedocument.presentationml.notesSlide+xml" PartName="/ppt/notesSlides/notesSlide1355.xml"/>
  <Override ContentType="application/vnd.openxmlformats-officedocument.presentationml.notesSlide+xml" PartName="/ppt/notesSlides/notesSlide1227.xml"/>
  <Override ContentType="application/vnd.openxmlformats-officedocument.presentationml.notesSlide+xml" PartName="/ppt/notesSlides/notesSlide162.xml"/>
  <Override ContentType="application/vnd.openxmlformats-officedocument.presentationml.notesSlide+xml" PartName="/ppt/notesSlides/notesSlide3369.xml"/>
  <Override ContentType="application/vnd.openxmlformats-officedocument.presentationml.notesSlide+xml" PartName="/ppt/notesSlides/notesSlide1483.xml"/>
  <Override ContentType="application/vnd.openxmlformats-officedocument.presentationml.notesSlide+xml" PartName="/ppt/notesSlides/notesSlide2207.xml"/>
  <Override ContentType="application/vnd.openxmlformats-officedocument.presentationml.notesSlide+xml" PartName="/ppt/notesSlides/notesSlide2431.xml"/>
  <Override ContentType="application/vnd.openxmlformats-officedocument.presentationml.notesSlide+xml" PartName="/ppt/notesSlides/notesSlide2948.xml"/>
  <Override ContentType="application/vnd.openxmlformats-officedocument.presentationml.notesSlide+xml" PartName="/ppt/notesSlides/notesSlide3343.xml"/>
  <Override ContentType="application/vnd.openxmlformats-officedocument.presentationml.notesSlide+xml" PartName="/ppt/notesSlides/notesSlide3215.xml"/>
  <Override ContentType="application/vnd.openxmlformats-officedocument.presentationml.notesSlide+xml" PartName="/ppt/notesSlides/notesSlide1110.xml"/>
  <Override ContentType="application/vnd.openxmlformats-officedocument.presentationml.notesSlide+xml" PartName="/ppt/notesSlides/notesSlide1196.xml"/>
  <Override ContentType="application/vnd.openxmlformats-officedocument.presentationml.notesSlide+xml" PartName="/ppt/notesSlides/notesSlide3471.xml"/>
  <Override ContentType="application/vnd.openxmlformats-officedocument.presentationml.notesSlide+xml" PartName="/ppt/notesSlides/notesSlide1153.xml"/>
  <Override ContentType="application/vnd.openxmlformats-officedocument.presentationml.notesSlide+xml" PartName="/ppt/notesSlides/notesSlide2720.xml"/>
  <Override ContentType="application/vnd.openxmlformats-officedocument.presentationml.notesSlide+xml" PartName="/ppt/notesSlides/notesSlide1781.xml"/>
  <Override ContentType="application/vnd.openxmlformats-officedocument.presentationml.notesSlide+xml" PartName="/ppt/notesSlides/notesSlide232.xml"/>
  <Override ContentType="application/vnd.openxmlformats-officedocument.presentationml.notesSlide+xml" PartName="/ppt/notesSlides/notesSlide275.xml"/>
  <Override ContentType="application/vnd.openxmlformats-officedocument.presentationml.notesSlide+xml" PartName="/ppt/notesSlides/notesSlide964.xml"/>
  <Override ContentType="application/vnd.openxmlformats-officedocument.presentationml.notesSlide+xml" PartName="/ppt/notesSlides/notesSlide921.xml"/>
  <Override ContentType="application/vnd.openxmlformats-officedocument.presentationml.notesSlide+xml" PartName="/ppt/notesSlides/notesSlide2074.xml"/>
  <Override ContentType="application/vnd.openxmlformats-officedocument.presentationml.notesSlide+xml" PartName="/ppt/notesSlides/notesSlide1498.xml"/>
  <Override ContentType="application/vnd.openxmlformats-officedocument.presentationml.notesSlide+xml" PartName="/ppt/notesSlides/notesSlide2031.xml"/>
  <Override ContentType="application/vnd.openxmlformats-officedocument.presentationml.notesSlide+xml" PartName="/ppt/notesSlides/notesSlide1455.xml"/>
  <Override ContentType="application/vnd.openxmlformats-officedocument.presentationml.notesSlide+xml" PartName="/ppt/notesSlides/notesSlide1412.xml"/>
  <Override ContentType="application/vnd.openxmlformats-officedocument.presentationml.notesSlide+xml" PartName="/ppt/notesSlides/notesSlide506.xml"/>
  <Override ContentType="application/vnd.openxmlformats-officedocument.presentationml.notesSlide+xml" PartName="/ppt/notesSlides/notesSlide3400.xml"/>
  <Override ContentType="application/vnd.openxmlformats-officedocument.presentationml.notesSlide+xml" PartName="/ppt/notesSlides/notesSlide534.xml"/>
  <Override ContentType="application/vnd.openxmlformats-officedocument.presentationml.notesSlide+xml" PartName="/ppt/notesSlides/notesSlide577.xml"/>
  <Override ContentType="application/vnd.openxmlformats-officedocument.presentationml.notesSlide+xml" PartName="/ppt/notesSlides/notesSlide836.xml"/>
  <Override ContentType="application/vnd.openxmlformats-officedocument.presentationml.notesSlide+xml" PartName="/ppt/notesSlides/notesSlide2961.xml"/>
  <Override ContentType="application/vnd.openxmlformats-officedocument.presentationml.notesSlide+xml" PartName="/ppt/notesSlides/notesSlide879.xml"/>
  <Override ContentType="application/vnd.openxmlformats-officedocument.presentationml.notesSlide+xml" PartName="/ppt/notesSlides/notesSlide1394.xml"/>
  <Override ContentType="application/vnd.openxmlformats-officedocument.presentationml.notesSlide+xml" PartName="/ppt/notesSlides/notesSlide204.xml"/>
  <Override ContentType="application/vnd.openxmlformats-officedocument.presentationml.notesSlide+xml" PartName="/ppt/notesSlides/notesSlide247.xml"/>
  <Override ContentType="application/vnd.openxmlformats-officedocument.presentationml.notesSlide+xml" PartName="/ppt/notesSlides/notesSlide1351.xml"/>
  <Override ContentType="application/vnd.openxmlformats-officedocument.presentationml.notesSlide+xml" PartName="/ppt/notesSlides/notesSlide3382.xml"/>
  <Override ContentType="application/vnd.openxmlformats-officedocument.presentationml.notesSlide+xml" PartName="/ppt/notesSlides/notesSlide662.xml"/>
  <Override ContentType="application/vnd.openxmlformats-officedocument.presentationml.notesSlide+xml" PartName="/ppt/notesSlides/notesSlide1696.xml"/>
  <Override ContentType="application/vnd.openxmlformats-officedocument.presentationml.notesSlide+xml" PartName="/ppt/notesSlides/notesSlide375.xml"/>
  <Override ContentType="application/vnd.openxmlformats-officedocument.presentationml.notesSlide+xml" PartName="/ppt/notesSlides/notesSlide1653.xml"/>
  <Override ContentType="application/vnd.openxmlformats-officedocument.presentationml.notesSlide+xml" PartName="/ppt/notesSlides/notesSlide2891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1610.xml"/>
  <Override ContentType="application/vnd.openxmlformats-officedocument.presentationml.notesSlide+xml" PartName="/ppt/notesSlides/notesSlide332.xml"/>
  <Override ContentType="application/vnd.openxmlformats-officedocument.presentationml.notesSlide+xml" PartName="/ppt/notesSlides/notesSlide3041.xml"/>
  <Override ContentType="application/vnd.openxmlformats-officedocument.presentationml.notesSlide+xml" PartName="/ppt/notesSlides/notesSlide3084.xml"/>
  <Override ContentType="application/vnd.openxmlformats-officedocument.presentationml.notesSlide+xml" PartName="/ppt/notesSlides/notesSlide3141.xml"/>
  <Override ContentType="application/vnd.openxmlformats-officedocument.presentationml.notesSlide+xml" PartName="/ppt/notesSlides/notesSlide1181.xml"/>
  <Override ContentType="application/vnd.openxmlformats-officedocument.presentationml.notesSlide+xml" PartName="/ppt/notesSlides/notesSlide2018.xml"/>
  <Override ContentType="application/vnd.openxmlformats-officedocument.presentationml.notesSlide+xml" PartName="/ppt/notesSlides/notesSlide1096.xml"/>
  <Override ContentType="application/vnd.openxmlformats-officedocument.presentationml.notesSlide+xml" PartName="/ppt/notesSlides/notesSlide1053.xml"/>
  <Override ContentType="application/vnd.openxmlformats-officedocument.presentationml.notesSlide+xml" PartName="/ppt/notesSlides/notesSlide2620.xml"/>
  <Override ContentType="application/vnd.openxmlformats-officedocument.presentationml.notesSlide+xml" PartName="/ppt/notesSlides/notesSlide2663.xml"/>
  <Override ContentType="application/vnd.openxmlformats-officedocument.presentationml.notesSlide+xml" PartName="/ppt/notesSlides/notesSlide2791.xml"/>
  <Override ContentType="application/vnd.openxmlformats-officedocument.presentationml.notesSlide+xml" PartName="/ppt/notesSlides/notesSlide1710.xml"/>
  <Override ContentType="application/vnd.openxmlformats-officedocument.presentationml.notesSlide+xml" PartName="/ppt/notesSlides/notesSlide1010.xml"/>
  <Override ContentType="application/vnd.openxmlformats-officedocument.presentationml.notesSlide+xml" PartName="/ppt/notesSlides/notesSlide3282.xml"/>
  <Override ContentType="application/vnd.openxmlformats-officedocument.presentationml.notesSlide+xml" PartName="/ppt/notesSlides/notesSlide1281.xml"/>
  <Override ContentType="application/vnd.openxmlformats-officedocument.presentationml.notesSlide+xml" PartName="/ppt/notesSlides/notesSlide979.xml"/>
  <Override ContentType="application/vnd.openxmlformats-officedocument.presentationml.notesSlide+xml" PartName="/ppt/notesSlides/notesSlide936.xml"/>
  <Override ContentType="application/vnd.openxmlformats-officedocument.presentationml.notesSlide+xml" PartName="/ppt/notesSlides/notesSlide1881.xml"/>
  <Override ContentType="application/vnd.openxmlformats-officedocument.presentationml.notesSlide+xml" PartName="/ppt/notesSlides/notesSlide2763.xml"/>
  <Override ContentType="application/vnd.openxmlformats-officedocument.presentationml.notesSlide+xml" PartName="/ppt/notesSlides/notesSlide1025.xml"/>
  <Override ContentType="application/vnd.openxmlformats-officedocument.presentationml.notesSlide+xml" PartName="/ppt/notesSlides/notesSlide2233.xml"/>
  <Override ContentType="application/vnd.openxmlformats-officedocument.presentationml.notesSlide+xml" PartName="/ppt/notesSlides/notesSlide3128.xml"/>
  <Override ContentType="application/vnd.openxmlformats-officedocument.presentationml.notesSlide+xml" PartName="/ppt/notesSlides/notesSlide477.xml"/>
  <Override ContentType="application/vnd.openxmlformats-officedocument.presentationml.notesSlide+xml" PartName="/ppt/notesSlides/notesSlide460.xml"/>
  <Override ContentType="application/vnd.openxmlformats-officedocument.presentationml.notesSlide+xml" PartName="/ppt/notesSlides/notesSlide762.xml"/>
  <Override ContentType="application/vnd.openxmlformats-officedocument.presentationml.notesSlide+xml" PartName="/ppt/notesSlides/notesSlide1510.xml"/>
  <Override ContentType="application/vnd.openxmlformats-officedocument.presentationml.notesSlide+xml" PartName="/ppt/notesSlides/notesSlide1553.xml"/>
  <Override ContentType="application/vnd.openxmlformats-officedocument.presentationml.notesSlide+xml" PartName="/ppt/notesSlides/notesSlide1596.xml"/>
  <Override ContentType="application/vnd.openxmlformats-officedocument.presentationml.notesSlide+xml" PartName="/ppt/notesSlides/notesSlide1855.xml"/>
  <Override ContentType="application/vnd.openxmlformats-officedocument.presentationml.notesSlide+xml" PartName="/ppt/notesSlides/notesSlide1898.xml"/>
  <Override ContentType="application/vnd.openxmlformats-officedocument.presentationml.notesSlide+xml" PartName="/ppt/notesSlides/notesSlide2448.xml"/>
  <Override ContentType="application/vnd.openxmlformats-officedocument.presentationml.notesSlide+xml" PartName="/ppt/notesSlides/notesSlide1812.xml"/>
  <Override ContentType="application/vnd.openxmlformats-officedocument.presentationml.notesSlide+xml" PartName="/ppt/notesSlides/notesSlide3456.xml"/>
  <Override ContentType="application/vnd.openxmlformats-officedocument.presentationml.notesSlide+xml" PartName="/ppt/notesSlides/notesSlide1681.xml"/>
  <Override ContentType="application/vnd.openxmlformats-officedocument.presentationml.notesSlide+xml" PartName="/ppt/notesSlides/notesSlide1210.xml"/>
  <Override ContentType="application/vnd.openxmlformats-officedocument.presentationml.notesSlide+xml" PartName="/ppt/notesSlides/notesSlide2991.xml"/>
  <Override ContentType="application/vnd.openxmlformats-officedocument.presentationml.notesSlide+xml" PartName="/ppt/notesSlides/notesSlide2707.xml"/>
  <Override ContentType="application/vnd.openxmlformats-officedocument.presentationml.notesSlide+xml" PartName="/ppt/notesSlides/notesSlide3413.xml"/>
  <Override ContentType="application/vnd.openxmlformats-officedocument.presentationml.notesSlide+xml" PartName="/ppt/notesSlides/notesSlide2105.xml"/>
  <Override ContentType="application/vnd.openxmlformats-officedocument.presentationml.notesSlide+xml" PartName="/ppt/notesSlides/notesSlide449.xml"/>
  <Override ContentType="application/vnd.openxmlformats-officedocument.presentationml.notesSlide+xml" PartName="/ppt/notesSlides/notesSlide1381.xml"/>
  <Override ContentType="application/vnd.openxmlformats-officedocument.presentationml.notesSlide+xml" PartName="/ppt/notesSlides/notesSlide406.xml"/>
  <Override ContentType="application/vnd.openxmlformats-officedocument.presentationml.notesSlide+xml" PartName="/ppt/notesSlides/notesSlide1525.xml"/>
  <Override ContentType="application/vnd.openxmlformats-officedocument.presentationml.notesSlide+xml" PartName="/ppt/notesSlides/notesSlide2276.xml"/>
  <Override ContentType="application/vnd.openxmlformats-officedocument.presentationml.notesSlide+xml" PartName="/ppt/notesSlides/notesSlide1983.xml"/>
  <Override ContentType="application/vnd.openxmlformats-officedocument.presentationml.notesSlide+xml" PartName="/ppt/notesSlides/notesSlide1940.xml"/>
  <Override ContentType="application/vnd.openxmlformats-officedocument.presentationml.notesSlide+xml" PartName="/ppt/notesSlides/notesSlide2148.xml"/>
  <Override ContentType="application/vnd.openxmlformats-officedocument.presentationml.notesSlide+xml" PartName="/ppt/notesSlides/notesSlide1998.xml"/>
  <Override ContentType="application/vnd.openxmlformats-officedocument.presentationml.notesSlide+xml" PartName="/ppt/notesSlides/notesSlide634.xml"/>
  <Override ContentType="application/vnd.openxmlformats-officedocument.presentationml.notesSlide+xml" PartName="/ppt/notesSlides/notesSlide2361.xml"/>
  <Override ContentType="application/vnd.openxmlformats-officedocument.presentationml.notesSlide+xml" PartName="/ppt/notesSlides/notesSlide3441.xml"/>
  <Override ContentType="application/vnd.openxmlformats-officedocument.presentationml.notesSlide+xml" PartName="/ppt/notesSlides/notesSlide862.xml"/>
  <Override ContentType="application/vnd.openxmlformats-officedocument.presentationml.notesSlide+xml" PartName="/ppt/notesSlides/notesSlide3299.xml"/>
  <Override ContentType="application/vnd.openxmlformats-officedocument.presentationml.notesSlide+xml" PartName="/ppt/notesSlides/notesSlide3256.xml"/>
  <Override ContentType="application/vnd.openxmlformats-officedocument.presentationml.notesSlide+xml" PartName="/ppt/notesSlides/notesSlide104.xml"/>
  <Override ContentType="application/vnd.openxmlformats-officedocument.presentationml.notesSlide+xml" PartName="/ppt/notesSlides/notesSlide1468.xml"/>
  <Override ContentType="application/vnd.openxmlformats-officedocument.presentationml.notesSlide+xml" PartName="/ppt/notesSlides/notesSlide147.xml"/>
  <Override ContentType="application/vnd.openxmlformats-officedocument.presentationml.notesSlide+xml" PartName="/ppt/notesSlides/notesSlide1912.xml"/>
  <Override ContentType="application/vnd.openxmlformats-officedocument.presentationml.notesSlide+xml" PartName="/ppt/notesSlides/notesSlide677.xml"/>
  <Override ContentType="application/vnd.openxmlformats-officedocument.presentationml.notesSlide+xml" PartName="/ppt/notesSlides/notesSlide1425.xml"/>
  <Override ContentType="application/vnd.openxmlformats-officedocument.presentationml.notesSlide+xml" PartName="/ppt/notesSlides/notesSlide1955.xml"/>
  <Override ContentType="application/vnd.openxmlformats-officedocument.presentationml.notesSlide+xml" PartName="/ppt/notesSlides/notesSlide1325.xml"/>
  <Override ContentType="application/vnd.openxmlformats-officedocument.presentationml.notesSlide+xml" PartName="/ppt/notesSlides/notesSlide1368.xml"/>
  <Override ContentType="application/vnd.openxmlformats-officedocument.presentationml.notesSlide+xml" PartName="/ppt/notesSlides/notesSlide2935.xml"/>
  <Override ContentType="application/vnd.openxmlformats-officedocument.presentationml.notesSlide+xml" PartName="/ppt/notesSlides/notesSlide2978.xml"/>
  <Override ContentType="application/vnd.openxmlformats-officedocument.presentationml.notesSlide+xml" PartName="/ppt/notesSlides/notesSlide890.xml"/>
  <Override ContentType="application/vnd.openxmlformats-officedocument.presentationml.notesSlide+xml" PartName="/ppt/notesSlides/notesSlide2333.xml"/>
  <Override ContentType="application/vnd.openxmlformats-officedocument.presentationml.notesSlide+xml" PartName="/ppt/notesSlides/notesSlide1496.xml"/>
  <Override ContentType="application/vnd.openxmlformats-officedocument.presentationml.notesSlide+xml" PartName="/ppt/notesSlides/notesSlide2461.xml"/>
  <Override ContentType="application/vnd.openxmlformats-officedocument.presentationml.notesSlide+xml" PartName="/ppt/notesSlides/notesSlide2807.xml"/>
  <Override ContentType="application/vnd.openxmlformats-officedocument.presentationml.notesSlide+xml" PartName="/ppt/notesSlides/notesSlide3313.xml"/>
  <Override ContentType="application/vnd.openxmlformats-officedocument.presentationml.notesSlide+xml" PartName="/ppt/notesSlides/notesSlide3356.xml"/>
  <Override ContentType="application/vnd.openxmlformats-officedocument.presentationml.notesSlide+xml" PartName="/ppt/notesSlides/notesSlide3228.xml"/>
  <Override ContentType="application/vnd.openxmlformats-officedocument.presentationml.notesSlide+xml" PartName="/ppt/notesSlides/notesSlide3399.xml"/>
  <Override ContentType="application/vnd.openxmlformats-officedocument.presentationml.notesSlide+xml" PartName="/ppt/notesSlides/notesSlide2250.xml"/>
  <Override ContentType="application/vnd.openxmlformats-officedocument.presentationml.notesSlide+xml" PartName="/ppt/notesSlides/notesSlide3429.xml"/>
  <Override ContentType="application/vnd.openxmlformats-officedocument.presentationml.notesSlide+xml" PartName="/ppt/notesSlides/notesSlide680.xml"/>
  <Override ContentType="application/vnd.openxmlformats-officedocument.presentationml.notesSlide+xml" PartName="/ppt/notesSlides/notesSlide1739.xml"/>
  <Override ContentType="application/vnd.openxmlformats-officedocument.presentationml.notesSlide+xml" PartName="/ppt/notesSlides/notesSlide2153.xml"/>
  <Override ContentType="application/vnd.openxmlformats-officedocument.presentationml.notesSlide+xml" PartName="/ppt/notesSlides/notesSlide1852.xml"/>
  <Override ContentType="application/vnd.openxmlformats-officedocument.presentationml.notesSlide+xml" PartName="/ppt/notesSlides/notesSlide1917.xml"/>
  <Override ContentType="application/vnd.openxmlformats-officedocument.presentationml.notesSlide+xml" PartName="/ppt/notesSlides/notesSlide2331.xml"/>
  <Override ContentType="application/vnd.openxmlformats-officedocument.presentationml.notesSlide+xml" PartName="/ppt/notesSlides/notesSlide745.xml"/>
  <Override ContentType="application/vnd.openxmlformats-officedocument.presentationml.notesSlide+xml" PartName="/ppt/notesSlides/notesSlide2315.xml"/>
  <Override ContentType="application/vnd.openxmlformats-officedocument.presentationml.notesSlide+xml" PartName="/ppt/notesSlides/notesSlide2218.xml"/>
  <Override ContentType="application/vnd.openxmlformats-officedocument.presentationml.notesSlide+xml" PartName="/ppt/notesSlides/notesSlide842.xml"/>
  <Override ContentType="application/vnd.openxmlformats-officedocument.presentationml.notesSlide+xml" PartName="/ppt/notesSlides/notesSlide567.xml"/>
  <Override ContentType="application/vnd.openxmlformats-officedocument.presentationml.notesSlide+xml" PartName="/ppt/notesSlides/notesSlide3380.xml"/>
  <Override ContentType="application/vnd.openxmlformats-officedocument.presentationml.notesSlide+xml" PartName="/ppt/notesSlides/notesSlide2137.xml"/>
  <Override ContentType="application/vnd.openxmlformats-officedocument.presentationml.notesSlide+xml" PartName="/ppt/notesSlides/notesSlide389.xml"/>
  <Override ContentType="application/vnd.openxmlformats-officedocument.presentationml.notesSlide+xml" PartName="/ppt/notesSlides/notesSlide664.xml"/>
  <Override ContentType="application/vnd.openxmlformats-officedocument.presentationml.notesSlide+xml" PartName="/ppt/notesSlides/notesSlide423.xml"/>
  <Override ContentType="application/vnd.openxmlformats-officedocument.presentationml.notesSlide+xml" PartName="/ppt/notesSlides/notesSlide148.xml"/>
  <Override ContentType="application/vnd.openxmlformats-officedocument.presentationml.notesSlide+xml" PartName="/ppt/notesSlides/notesSlide3186.xml"/>
  <Override ContentType="application/vnd.openxmlformats-officedocument.presentationml.notesSlide+xml" PartName="/ppt/notesSlides/notesSlide3089.xml"/>
  <Override ContentType="application/vnd.openxmlformats-officedocument.presentationml.notesSlide+xml" PartName="/ppt/notesSlides/notesSlide3364.xml"/>
  <Override ContentType="application/vnd.openxmlformats-officedocument.presentationml.notesSlide+xml" PartName="/ppt/notesSlides/notesSlide326.xml"/>
  <Override ContentType="application/vnd.openxmlformats-officedocument.presentationml.notesSlide+xml" PartName="/ppt/notesSlides/notesSlide1996.xml"/>
  <Override ContentType="application/vnd.openxmlformats-officedocument.presentationml.notesSlide+xml" PartName="/ppt/notesSlides/notesSlide601.xml"/>
  <Override ContentType="application/vnd.openxmlformats-officedocument.presentationml.notesSlide+xml" PartName="/ppt/notesSlides/notesSlide504.xml"/>
  <Override ContentType="application/vnd.openxmlformats-officedocument.presentationml.notesSlide+xml" PartName="/ppt/notesSlides/notesSlide3267.xml"/>
  <Override ContentType="application/vnd.openxmlformats-officedocument.presentationml.notesSlide+xml" PartName="/ppt/notesSlides/notesSlide2556.xml"/>
  <Override ContentType="application/vnd.openxmlformats-officedocument.presentationml.notesSlide+xml" PartName="/ppt/notesSlides/notesSlide1158.xml"/>
  <Override ContentType="application/vnd.openxmlformats-officedocument.presentationml.notesSlide+xml" PartName="/ppt/notesSlides/notesSlide1433.xml"/>
  <Override ContentType="application/vnd.openxmlformats-officedocument.presentationml.notesSlide+xml" PartName="/ppt/notesSlides/notesSlide2725.xml"/>
  <Override ContentType="application/vnd.openxmlformats-officedocument.presentationml.notesSlide+xml" PartName="/ppt/notesSlides/notesSlide3301.xml"/>
  <Override ContentType="application/vnd.openxmlformats-officedocument.presentationml.notesSlide+xml" PartName="/ppt/notesSlides/notesSlide261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3026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1093.xml"/>
  <Override ContentType="application/vnd.openxmlformats-officedocument.presentationml.notesSlide+xml" PartName="/ppt/notesSlides/notesSlide1345.xml"/>
  <Override ContentType="application/vnd.openxmlformats-officedocument.presentationml.notesSlide+xml" PartName="/ppt/notesSlides/notesSlide3310.xml"/>
  <Override ContentType="application/vnd.openxmlformats-officedocument.presentationml.notesSlide+xml" PartName="/ppt/notesSlides/notesSlide270.xml"/>
  <Override ContentType="application/vnd.openxmlformats-officedocument.presentationml.notesSlide+xml" PartName="/ppt/notesSlides/notesSlide1620.xml"/>
  <Override ContentType="application/vnd.openxmlformats-officedocument.presentationml.notesSlide+xml" PartName="/ppt/notesSlides/notesSlide977.xml"/>
  <Override ContentType="application/vnd.openxmlformats-officedocument.presentationml.notesSlide+xml" PartName="/ppt/notesSlides/notesSlide3035.xml"/>
  <Override ContentType="application/vnd.openxmlformats-officedocument.presentationml.notesSlide+xml" PartName="/ppt/notesSlides/notesSlide2912.xml"/>
  <Override ContentType="application/vnd.openxmlformats-officedocument.presentationml.notesSlide+xml" PartName="/ppt/notesSlides/notesSlide1104.xml"/>
  <Override ContentType="application/vnd.openxmlformats-officedocument.presentationml.notesSlide+xml" PartName="/ppt/notesSlides/notesSlide157.xml"/>
  <Override ContentType="application/vnd.openxmlformats-officedocument.presentationml.notesSlide+xml" PartName="/ppt/notesSlides/notesSlide513.xml"/>
  <Override ContentType="application/vnd.openxmlformats-officedocument.presentationml.notesSlide+xml" PartName="/ppt/notesSlides/notesSlide2394.xml"/>
  <Override ContentType="application/vnd.openxmlformats-officedocument.presentationml.notesSlide+xml" PartName="/ppt/notesSlides/notesSlide2966.xml"/>
  <Override ContentType="application/vnd.openxmlformats-officedocument.presentationml.notesSlide+xml" PartName="/ppt/notesSlides/notesSlide729.xml"/>
  <Override ContentType="application/vnd.openxmlformats-officedocument.presentationml.notesSlide+xml" PartName="/ppt/notesSlides/notesSlide1674.xml"/>
  <Override ContentType="application/vnd.openxmlformats-officedocument.presentationml.notesSlide+xml" PartName="/ppt/notesSlides/notesSlide1399.xml"/>
  <Override ContentType="application/vnd.openxmlformats-officedocument.presentationml.notesSlide+xml" PartName="/ppt/notesSlides/notesSlide558.xml"/>
  <Override ContentType="application/vnd.openxmlformats-officedocument.presentationml.notesSlide+xml" PartName="/ppt/notesSlides/notesSlide1908.xml"/>
  <Override ContentType="application/vnd.openxmlformats-officedocument.presentationml.notesSlide+xml" PartName="/ppt/notesSlides/notesSlide3454.xml"/>
  <Override ContentType="application/vnd.openxmlformats-officedocument.presentationml.notesSlide+xml" PartName="/ppt/notesSlides/notesSlide833.xml"/>
  <Override ContentType="application/vnd.openxmlformats-officedocument.presentationml.notesSlide+xml" PartName="/ppt/notesSlides/notesSlide3276.xml"/>
  <Override ContentType="application/vnd.openxmlformats-officedocument.presentationml.notesSlide+xml" PartName="/ppt/notesSlides/notesSlide1683.xml"/>
  <Override ContentType="application/vnd.openxmlformats-officedocument.presentationml.notesSlide+xml" PartName="/ppt/notesSlides/notesSlide2128.xml"/>
  <Override ContentType="application/vnd.openxmlformats-officedocument.presentationml.notesSlide+xml" PartName="/ppt/notesSlides/notesSlide2162.xml"/>
  <Override ContentType="application/vnd.openxmlformats-officedocument.presentationml.notesSlide+xml" PartName="/ppt/notesSlides/notesSlide2049.xml"/>
  <Override ContentType="application/vnd.openxmlformats-officedocument.presentationml.notesSlide+xml" PartName="/ppt/notesSlides/notesSlide3438.xml"/>
  <Override ContentType="application/vnd.openxmlformats-officedocument.presentationml.notesSlide+xml" PartName="/ppt/notesSlides/notesSlide819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2779.xml"/>
  <Override ContentType="application/vnd.openxmlformats-officedocument.presentationml.notesSlide+xml" PartName="/ppt/notesSlides/notesSlide2324.xml"/>
  <Override ContentType="application/vnd.openxmlformats-officedocument.presentationml.notesSlide+xml" PartName="/ppt/notesSlides/notesSlide1487.xml"/>
  <Override ContentType="application/vnd.openxmlformats-officedocument.presentationml.notesSlide+xml" PartName="/ppt/notesSlides/notesSlide754.xml"/>
  <Override ContentType="application/vnd.openxmlformats-officedocument.presentationml.notesSlide+xml" PartName="/ppt/notesSlides/notesSlide2660.xml"/>
  <Override ContentType="application/vnd.openxmlformats-officedocument.presentationml.notesSlide+xml" PartName="/ppt/notesSlides/notesSlide916.xml"/>
  <Override ContentType="application/vnd.openxmlformats-officedocument.presentationml.notesSlide+xml" PartName="/ppt/notesSlides/notesSlide2385.xml"/>
  <Override ContentType="application/vnd.openxmlformats-officedocument.presentationml.notesSlide+xml" PartName="/ppt/notesSlides/notesSlide896.xml"/>
  <Override ContentType="application/vnd.openxmlformats-officedocument.presentationml.notesSlide+xml" PartName="/ppt/notesSlides/notesSlide1271.xml"/>
  <Override ContentType="application/vnd.openxmlformats-officedocument.presentationml.notesSlide+xml" PartName="/ppt/notesSlides/notesSlide2975.xml"/>
  <Override ContentType="application/vnd.openxmlformats-officedocument.presentationml.notesSlide+xml" PartName="/ppt/notesSlides/notesSlide932.xml"/>
  <Override ContentType="application/vnd.openxmlformats-officedocument.presentationml.notesSlide+xml" PartName="/ppt/notesSlides/notesSlide1507.xml"/>
  <Override ContentType="application/vnd.openxmlformats-officedocument.presentationml.notesSlide+xml" PartName="/ppt/notesSlides/notesSlide2797.xml"/>
  <Override ContentType="application/vnd.openxmlformats-officedocument.presentationml.notesSlide+xml" PartName="/ppt/notesSlides/notesSlide252.xml"/>
  <Override ContentType="application/vnd.openxmlformats-officedocument.presentationml.notesSlide+xml" PartName="/ppt/notesSlides/notesSlide1255.xml"/>
  <Override ContentType="application/vnd.openxmlformats-officedocument.presentationml.notesSlide+xml" PartName="/ppt/notesSlides/notesSlide1602.xml"/>
  <Override ContentType="application/vnd.openxmlformats-officedocument.presentationml.notesSlide+xml" PartName="/ppt/notesSlides/notesSlide2581.xml"/>
  <Override ContentType="application/vnd.openxmlformats-officedocument.presentationml.notesSlide+xml" PartName="/ppt/notesSlides/notesSlide2709.xml"/>
  <Override ContentType="application/vnd.openxmlformats-officedocument.presentationml.notesSlide+xml" PartName="/ppt/notesSlides/notesSlide2378.xml"/>
  <Override ContentType="application/vnd.openxmlformats-officedocument.presentationml.notesSlide+xml" PartName="/ppt/notesSlides/notesSlide1989.xml"/>
  <Override ContentType="application/vnd.openxmlformats-officedocument.presentationml.notesSlide+xml" PartName="/ppt/notesSlides/notesSlide2547.xml"/>
  <Override ContentType="application/vnd.openxmlformats-officedocument.presentationml.notesSlide+xml" PartName="/ppt/notesSlides/notesSlide139.xml"/>
  <Override ContentType="application/vnd.openxmlformats-officedocument.presentationml.notesSlide+xml" PartName="/ppt/notesSlides/notesSlide3132.xml"/>
  <Override ContentType="application/vnd.openxmlformats-officedocument.presentationml.notesSlide+xml" PartName="/ppt/notesSlides/notesSlide414.xml"/>
  <Override ContentType="application/vnd.openxmlformats-officedocument.presentationml.notesSlide+xml" PartName="/ppt/notesSlides/notesSlide2822.xml"/>
  <Override ContentType="application/vnd.openxmlformats-officedocument.presentationml.notesSlide+xml" PartName="/ppt/notesSlides/notesSlide2491.xml"/>
  <Override ContentType="application/vnd.openxmlformats-officedocument.presentationml.notesSlide+xml" PartName="/ppt/notesSlides/notesSlide2892.xml"/>
  <Override ContentType="application/vnd.openxmlformats-officedocument.presentationml.notesSlide+xml" PartName="/ppt/notesSlides/notesSlide1523.xml"/>
  <Override ContentType="application/vnd.openxmlformats-officedocument.presentationml.notesSlide+xml" PartName="/ppt/notesSlides/notesSlide72.xml"/>
  <Override ContentType="application/vnd.openxmlformats-officedocument.presentationml.notesSlide+xml" PartName="/ppt/notesSlides/notesSlide2468.xml"/>
  <Override ContentType="application/vnd.openxmlformats-officedocument.presentationml.notesSlide+xml" PartName="/ppt/notesSlides/notesSlide986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173.xml"/>
  <Override ContentType="application/vnd.openxmlformats-officedocument.presentationml.notesSlide+xml" PartName="/ppt/notesSlides/notesSlide1176.xml"/>
  <Override ContentType="application/vnd.openxmlformats-officedocument.presentationml.notesSlide+xml" PartName="/ppt/notesSlides/notesSlide2743.xml"/>
  <Override ContentType="application/vnd.openxmlformats-officedocument.presentationml.notesSlide+xml" PartName="/ppt/notesSlides/notesSlide335.xml"/>
  <Override ContentType="application/vnd.openxmlformats-officedocument.presentationml.notesSlide+xml" PartName="/ppt/notesSlides/notesSlide1201.xml"/>
  <Override ContentType="application/vnd.openxmlformats-officedocument.presentationml.notesSlide+xml" PartName="/ppt/notesSlides/notesSlide3019.xml"/>
  <Override ContentType="application/vnd.openxmlformats-officedocument.presentationml.notesSlide+xml" PartName="/ppt/notesSlides/notesSlide1690.xml"/>
  <Override ContentType="application/vnd.openxmlformats-officedocument.presentationml.notesSlide+xml" PartName="/ppt/notesSlides/notesSlide1577.xml"/>
  <Override ContentType="application/vnd.openxmlformats-officedocument.presentationml.notesSlide+xml" PartName="/ppt/notesSlides/notesSlide2241.xml"/>
  <Override ContentType="application/vnd.openxmlformats-officedocument.presentationml.notesSlide+xml" PartName="/ppt/notesSlides/notesSlide610.xml"/>
  <Override ContentType="application/vnd.openxmlformats-officedocument.presentationml.notesSlide+xml" PartName="/ppt/notesSlides/notesSlide1021.xml"/>
  <Override ContentType="application/vnd.openxmlformats-officedocument.presentationml.notesSlide+xml" PartName="/ppt/notesSlides/notesSlide1870.xml"/>
  <Override ContentType="application/vnd.openxmlformats-officedocument.presentationml.notesSlide+xml" PartName="/ppt/notesSlides/notesSlide2887.xml"/>
  <Override ContentType="application/vnd.openxmlformats-officedocument.presentationml.notesSlide+xml" PartName="/ppt/notesSlides/notesSlide1951.xml"/>
  <Override ContentType="application/vnd.openxmlformats-officedocument.presentationml.notesSlide+xml" PartName="/ppt/notesSlides/notesSlide1818.xml"/>
  <Override ContentType="application/vnd.openxmlformats-officedocument.presentationml.notesSlide+xml" PartName="/ppt/notesSlides/notesSlide700.xml"/>
  <Override ContentType="application/vnd.openxmlformats-officedocument.presentationml.notesSlide+xml" PartName="/ppt/notesSlides/notesSlide646.xml"/>
  <Override ContentType="application/vnd.openxmlformats-officedocument.presentationml.notesSlide+xml" PartName="/ppt/notesSlides/notesSlide1773.xml"/>
  <Override ContentType="application/vnd.openxmlformats-officedocument.presentationml.notesSlide+xml" PartName="/ppt/notesSlides/notesSlide3447.xml"/>
  <Override ContentType="application/vnd.openxmlformats-officedocument.presentationml.notesSlide+xml" PartName="/ppt/notesSlides/notesSlide824.xml"/>
  <Override ContentType="application/vnd.openxmlformats-officedocument.presentationml.notesSlide+xml" PartName="/ppt/notesSlides/notesSlide1005.xml"/>
  <Override ContentType="application/vnd.openxmlformats-officedocument.presentationml.notesSlide+xml" PartName="/ppt/notesSlides/notesSlide409.xml"/>
  <Override ContentType="application/vnd.openxmlformats-officedocument.presentationml.notesSlide+xml" PartName="/ppt/notesSlides/notesSlide3168.xml"/>
  <Override ContentType="application/vnd.openxmlformats-officedocument.presentationml.notesSlide+xml" PartName="/ppt/notesSlides/notesSlide3222.xml"/>
  <Override ContentType="application/vnd.openxmlformats-officedocument.presentationml.notesSlide+xml" PartName="/ppt/notesSlides/notesSlide166.xml"/>
  <Override ContentType="application/vnd.openxmlformats-officedocument.presentationml.notesSlide+xml" PartName="/ppt/notesSlides/notesSlide1757.xml"/>
  <Override ContentType="application/vnd.openxmlformats-officedocument.presentationml.notesSlide+xml" PartName="/ppt/notesSlides/notesSlide2171.xml"/>
  <Override ContentType="application/vnd.openxmlformats-officedocument.presentationml.notesSlide+xml" PartName="/ppt/notesSlides/notesSlide3346.xml"/>
  <Override ContentType="application/vnd.openxmlformats-officedocument.presentationml.notesSlide+xml" PartName="/ppt/notesSlides/notesSlide522.xml"/>
  <Override ContentType="application/vnd.openxmlformats-officedocument.presentationml.notesSlide+xml" PartName="/ppt/notesSlides/notesSlide1192.xml"/>
  <Override ContentType="application/vnd.openxmlformats-officedocument.presentationml.notesSlide+xml" PartName="/ppt/notesSlides/notesSlide344.xml"/>
  <Override ContentType="application/vnd.openxmlformats-officedocument.presentationml.notesSlide+xml" PartName="/ppt/notesSlides/notesSlide1838.xml"/>
  <Override ContentType="application/vnd.openxmlformats-officedocument.presentationml.notesSlide+xml" PartName="/ppt/notesSlides/notesSlide3109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430.xml"/>
  <Override ContentType="application/vnd.openxmlformats-officedocument.presentationml.notesSlide+xml" PartName="/ppt/notesSlides/notesSlide2565.xml"/>
  <Override ContentType="application/vnd.openxmlformats-officedocument.presentationml.notesSlide+xml" PartName="/ppt/notesSlides/notesSlide1149.xml"/>
  <Override ContentType="application/vnd.openxmlformats-officedocument.presentationml.notesSlide+xml" PartName="/ppt/notesSlides/notesSlide2716.xml"/>
  <Override ContentType="application/vnd.openxmlformats-officedocument.presentationml.notesSlide+xml" PartName="/ppt/notesSlides/notesSlide2646.xml"/>
  <Override ContentType="application/vnd.openxmlformats-officedocument.presentationml.notesSlide+xml" PartName="/ppt/notesSlides/notesSlide925.xml"/>
  <Override ContentType="application/vnd.openxmlformats-officedocument.presentationml.notesSlide+xml" PartName="/ppt/notesSlides/notesSlide1591.xml"/>
  <Override ContentType="application/vnd.openxmlformats-officedocument.presentationml.notesSlide+xml" PartName="/ppt/notesSlides/notesSlide236.xml"/>
  <Override ContentType="application/vnd.openxmlformats-officedocument.presentationml.notesSlide+xml" PartName="/ppt/notesSlides/notesSlide1079.xml"/>
  <Override ContentType="application/vnd.openxmlformats-officedocument.presentationml.notesSlide+xml" PartName="/ppt/notesSlides/notesSlide2752.xml"/>
  <Override ContentType="application/vnd.openxmlformats-officedocument.presentationml.notesSlide+xml" PartName="/ppt/notesSlides/notesSlide1185.xml"/>
  <Override ContentType="application/vnd.openxmlformats-officedocument.presentationml.notesSlide+xml" PartName="/ppt/notesSlides/notesSlide2473.xml"/>
  <Override ContentType="application/vnd.openxmlformats-officedocument.presentationml.notesSlide+xml" PartName="/ppt/notesSlides/notesSlide887.xml"/>
  <Override ContentType="application/vnd.openxmlformats-officedocument.presentationml.notesSlide+xml" PartName="/ppt/notesSlides/notesSlide2236.xml"/>
  <Override ContentType="application/vnd.openxmlformats-officedocument.presentationml.notesSlide+xml" PartName="/ppt/notesSlides/notesSlide3231.xml"/>
  <Override ContentType="application/vnd.openxmlformats-officedocument.presentationml.notesSlide+xml" PartName="/ppt/notesSlides/notesSlide191.xml"/>
  <Override ContentType="application/vnd.openxmlformats-officedocument.presentationml.notesSlide+xml" PartName="/ppt/notesSlides/notesSlide488.xml"/>
  <Override ContentType="application/vnd.openxmlformats-officedocument.presentationml.notesSlide+xml" PartName="/ppt/notesSlides/notesSlide1478.xml"/>
  <Override ContentType="application/vnd.openxmlformats-officedocument.presentationml.notesSlide+xml" PartName="/ppt/notesSlides/notesSlide317.xml"/>
  <Override ContentType="application/vnd.openxmlformats-officedocument.presentationml.notesSlide+xml" PartName="/ppt/notesSlides/notesSlide1262.xml"/>
  <Override ContentType="application/vnd.openxmlformats-officedocument.presentationml.notesSlide+xml" PartName="/ppt/notesSlides/notesSlide3118.xml"/>
  <Override ContentType="application/vnd.openxmlformats-officedocument.presentationml.notesSlide+xml" PartName="/ppt/notesSlides/notesSlide671.xml"/>
  <Override ContentType="application/vnd.openxmlformats-officedocument.presentationml.notesSlide+xml" PartName="/ppt/notesSlides/notesSlide2063.xml"/>
  <Override ContentType="application/vnd.openxmlformats-officedocument.presentationml.notesSlide+xml" PartName="/ppt/notesSlides/notesSlide1300.xml"/>
  <Override ContentType="application/vnd.openxmlformats-officedocument.presentationml.notesSlide+xml" PartName="/ppt/notesSlides/notesSlide1516.xml"/>
  <Override ContentType="application/vnd.openxmlformats-officedocument.presentationml.notesSlide+xml" PartName="/ppt/notesSlides/notesSlide2144.xml"/>
  <Override ContentType="application/vnd.openxmlformats-officedocument.presentationml.notesSlide+xml" PartName="/ppt/notesSlides/notesSlide1586.xml"/>
  <Override ContentType="application/vnd.openxmlformats-officedocument.presentationml.notesSlide+xml" PartName="/ppt/notesSlides/notesSlide1764.xml"/>
  <Override ContentType="application/vnd.openxmlformats-officedocument.presentationml.notesSlide+xml" PartName="/ppt/notesSlides/notesSlide2286.xml"/>
  <Override ContentType="application/vnd.openxmlformats-officedocument.presentationml.notesSlide+xml" PartName="/ppt/notesSlides/notesSlide1014.xml"/>
  <Override ContentType="application/vnd.openxmlformats-officedocument.presentationml.notesSlide+xml" PartName="/ppt/notesSlides/notesSlide2639.xml"/>
  <Override ContentType="application/vnd.openxmlformats-officedocument.presentationml.notesSlide+xml" PartName="/ppt/notesSlides/notesSlide1363.xml"/>
  <Override ContentType="application/vnd.openxmlformats-officedocument.presentationml.notesSlide+xml" PartName="/ppt/notesSlides/notesSlide594.xml"/>
  <Override ContentType="application/vnd.openxmlformats-officedocument.presentationml.notesSlide+xml" PartName="/ppt/notesSlides/notesSlide2502.xml"/>
  <Override ContentType="application/vnd.openxmlformats-officedocument.presentationml.notesSlide+xml" PartName="/ppt/notesSlides/notesSlide1922.xml"/>
  <Override ContentType="application/vnd.openxmlformats-officedocument.presentationml.notesSlide+xml" PartName="/ppt/notesSlides/notesSlide3193.xml"/>
  <Override ContentType="application/vnd.openxmlformats-officedocument.presentationml.notesSlide+xml" PartName="/ppt/notesSlides/notesSlide738.xml"/>
  <Override ContentType="application/vnd.openxmlformats-officedocument.presentationml.notesSlide+xml" PartName="/ppt/notesSlides/notesSlide2817.xml"/>
  <Override ContentType="application/vnd.openxmlformats-officedocument.presentationml.notesSlide+xml" PartName="/ppt/notesSlides/notesSlide1329.xml"/>
  <Override ContentType="application/vnd.openxmlformats-officedocument.presentationml.notesSlide+xml" PartName="/ppt/notesSlides/notesSlide1744.xml"/>
  <Override ContentType="application/vnd.openxmlformats-officedocument.presentationml.notesSlide+xml" PartName="/ppt/notesSlides/notesSlide1809.xml"/>
  <Override ContentType="application/vnd.openxmlformats-officedocument.presentationml.notesSlide+xml" PartName="/ppt/notesSlides/notesSlide2930.xml"/>
  <Override ContentType="application/vnd.openxmlformats-officedocument.presentationml.notesSlide+xml" PartName="/ppt/notesSlides/notesSlide851.xml"/>
  <Override ContentType="application/vnd.openxmlformats-officedocument.presentationml.notesSlide+xml" PartName="/ppt/notesSlides/notesSlide1843.xml"/>
  <Override ContentType="application/vnd.openxmlformats-officedocument.presentationml.notesSlide+xml" PartName="/ppt/notesSlides/notesSlide2423.xml"/>
  <Override ContentType="application/vnd.openxmlformats-officedocument.presentationml.notesSlide+xml" PartName="/ppt/notesSlides/notesSlide1415.xml"/>
  <Override ContentType="application/vnd.openxmlformats-officedocument.presentationml.notesSlide+xml" PartName="/ppt/notesSlides/notesSlide1113.xml"/>
  <Override ContentType="application/vnd.openxmlformats-officedocument.presentationml.notesSlide+xml" PartName="/ppt/notesSlides/notesSlide3272.xml"/>
  <Override ContentType="application/vnd.openxmlformats-officedocument.presentationml.notesSlide+xml" PartName="/ppt/notesSlides/notesSlide772.xml"/>
  <Override ContentType="application/vnd.openxmlformats-officedocument.presentationml.notesSlide+xml" PartName="/ppt/notesSlides/notesSlide3094.xml"/>
  <Override ContentType="application/vnd.openxmlformats-officedocument.presentationml.notesSlide+xml" PartName="/ppt/notesSlides/notesSlide1665.xml"/>
  <Override ContentType="application/vnd.openxmlformats-officedocument.presentationml.notesSlide+xml" PartName="/ppt/notesSlides/notesSlide2903.xml"/>
  <Override ContentType="application/vnd.openxmlformats-officedocument.presentationml.notesSlide+xml" PartName="/ppt/notesSlides/notesSlide2459.xml"/>
  <Override ContentType="application/vnd.openxmlformats-officedocument.presentationml.notesSlide+xml" PartName="/ppt/notesSlides/notesSlide243.xml"/>
  <Override ContentType="application/vnd.openxmlformats-officedocument.presentationml.notesSlide+xml" PartName="/ppt/notesSlides/notesSlide3123.xml"/>
  <Override ContentType="application/vnd.openxmlformats-officedocument.presentationml.notesSlide+xml" PartName="/ppt/notesSlides/notesSlide2000.xml"/>
  <Override ContentType="application/vnd.openxmlformats-officedocument.presentationml.notesSlide+xml" PartName="/ppt/notesSlides/notesSlide2980.xml"/>
  <Override ContentType="application/vnd.openxmlformats-officedocument.presentationml.notesSlide+xml" PartName="/ppt/notesSlides/notesSlide2867.xml"/>
  <Override ContentType="application/vnd.openxmlformats-officedocument.presentationml.notesSlide+xml" PartName="/ppt/notesSlides/notesSlide1442.xml"/>
  <Override ContentType="application/vnd.openxmlformats-officedocument.presentationml.notesSlide+xml" PartName="/ppt/notesSlides/notesSlide1336.xml"/>
  <Override ContentType="application/vnd.openxmlformats-officedocument.presentationml.notesSlide+xml" PartName="/ppt/notesSlides/notesSlide3044.xml"/>
  <Override ContentType="application/vnd.openxmlformats-officedocument.presentationml.notesSlide+xml" PartName="/ppt/notesSlides/notesSlide995.xml"/>
  <Override ContentType="application/vnd.openxmlformats-officedocument.presentationml.notesSlide+xml" PartName="/ppt/notesSlides/notesSlide121.xml"/>
  <Override ContentType="application/vnd.openxmlformats-officedocument.presentationml.notesSlide+xml" PartName="/ppt/notesSlides/notesSlide1944.xml"/>
  <Override ContentType="application/vnd.openxmlformats-officedocument.presentationml.notesSlide+xml" PartName="/ppt/notesSlides/notesSlide2070.xml"/>
  <Override ContentType="application/vnd.openxmlformats-officedocument.presentationml.notesSlide+xml" PartName="/ppt/notesSlides/notesSlide2058.xml"/>
  <Override ContentType="application/vnd.openxmlformats-officedocument.presentationml.notesSlide+xml" PartName="/ppt/notesSlides/notesSlide2788.xml"/>
  <Override ContentType="application/vnd.openxmlformats-officedocument.presentationml.notesSlide+xml" PartName="/ppt/notesSlides/notesSlide2617.xml"/>
  <Override ContentType="application/vnd.openxmlformats-officedocument.presentationml.notesSlide+xml" PartName="/ppt/notesSlides/notesSlide459.xml"/>
  <Override ContentType="application/vnd.openxmlformats-officedocument.presentationml.notesSlide+xml" PartName="/ppt/notesSlides/notesSlide1084.xml"/>
  <Override ContentType="application/vnd.openxmlformats-officedocument.presentationml.notesSlide+xml" PartName="/ppt/notesSlides/notesSlide572.xml"/>
  <Override ContentType="application/vnd.openxmlformats-officedocument.presentationml.notesSlide+xml" PartName="/ppt/notesSlides/notesSlide2651.xml"/>
  <Override ContentType="application/vnd.openxmlformats-officedocument.presentationml.notesSlide+xml" PartName="/ppt/notesSlides/notesSlide3202.xml"/>
  <Override ContentType="application/vnd.openxmlformats-officedocument.presentationml.notesSlide+xml" PartName="/ppt/notesSlides/notesSlide493.xml"/>
  <Override ContentType="application/vnd.openxmlformats-officedocument.presentationml.notesSlide+xml" PartName="/ppt/notesSlides/notesSlide3294.xml"/>
  <Override ContentType="application/vnd.openxmlformats-officedocument.presentationml.notesSlide+xml" PartName="/ppt/notesSlides/notesSlide2538.xml"/>
  <Override ContentType="application/vnd.openxmlformats-officedocument.presentationml.notesSlide+xml" PartName="/ppt/notesSlides/notesSlide2572.xml"/>
  <Override ContentType="application/vnd.openxmlformats-officedocument.presentationml.notesSlide+xml" PartName="/ppt/notesSlides/notesSlide2401.xml"/>
  <Override ContentType="application/vnd.openxmlformats-officedocument.presentationml.notesSlide+xml" PartName="/ppt/notesSlides/notesSlide3373.xml"/>
  <Override ContentType="application/vnd.openxmlformats-officedocument.presentationml.notesSlide+xml" PartName="/ppt/notesSlides/notesSlide540.xml"/>
  <Override ContentType="application/vnd.openxmlformats-officedocument.presentationml.notesSlide+xml" PartName="/ppt/notesSlides/notesSlide1879.xml"/>
  <Override ContentType="application/vnd.openxmlformats-officedocument.presentationml.notesSlide+xml" PartName="/ppt/notesSlides/notesSlide265.xml"/>
  <Override ContentType="application/vnd.openxmlformats-officedocument.presentationml.notesSlide+xml" PartName="/ppt/notesSlides/notesSlide443.xml"/>
  <Override ContentType="application/vnd.openxmlformats-officedocument.presentationml.notesSlide+xml" PartName="/ppt/notesSlides/notesSlide2099.xml"/>
  <Override ContentType="application/vnd.openxmlformats-officedocument.presentationml.notesSlide+xml" PartName="/ppt/notesSlides/notesSlide1976.xml"/>
  <Override ContentType="application/vnd.openxmlformats-officedocument.presentationml.notesSlide+xml" PartName="/ppt/notesSlides/notesSlide3305.xml"/>
  <Override ContentType="application/vnd.openxmlformats-officedocument.presentationml.notesSlide+xml" PartName="/ppt/notesSlides/notesSlide2013.xml"/>
  <Override ContentType="application/vnd.openxmlformats-officedocument.presentationml.notesSlide+xml" PartName="/ppt/notesSlides/notesSlide427.xml"/>
  <Override ContentType="application/vnd.openxmlformats-officedocument.presentationml.notesSlide+xml" PartName="/ppt/notesSlides/notesSlide2729.xml"/>
  <Override ContentType="application/vnd.openxmlformats-officedocument.presentationml.notesSlide+xml" PartName="/ppt/notesSlides/notesSlide2455.xml"/>
  <Override ContentType="application/vnd.openxmlformats-officedocument.presentationml.notesSlide+xml" PartName="/ppt/notesSlides/notesSlide2552.xml"/>
  <Override ContentType="application/vnd.openxmlformats-officedocument.presentationml.notesSlide+xml" PartName="/ppt/notesSlides/notesSlide3062.xml"/>
  <Override ContentType="application/vnd.openxmlformats-officedocument.presentationml.notesSlide+xml" PartName="/ppt/notesSlides/notesSlide3031.xml"/>
  <Override ContentType="application/vnd.openxmlformats-officedocument.presentationml.notesSlide+xml" PartName="/ppt/notesSlides/notesSlide982.xml"/>
  <Override ContentType="application/vnd.openxmlformats-officedocument.presentationml.notesSlide+xml" PartName="/ppt/notesSlides/notesSlide725.xml"/>
  <Override ContentType="application/vnd.openxmlformats-officedocument.presentationml.notesSlide+xml" PartName="/ppt/notesSlides/notesSlide628.xml"/>
  <Override ContentType="application/vnd.openxmlformats-officedocument.presentationml.notesSlide+xml" PartName="/ppt/notesSlides/notesSlide1791.xml"/>
  <Override ContentType="application/vnd.openxmlformats-officedocument.presentationml.notesSlide+xml" PartName="/ppt/notesSlides/notesSlide2311.xml"/>
  <Override ContentType="application/vnd.openxmlformats-officedocument.presentationml.notesSlide+xml" PartName="/ppt/notesSlides/notesSlide741.xml"/>
  <Override ContentType="application/vnd.openxmlformats-officedocument.presentationml.notesSlide+xml" PartName="/ppt/notesSlides/notesSlide2214.xml"/>
  <Override ContentType="application/vnd.openxmlformats-officedocument.presentationml.notesSlide+xml" PartName="/ppt/notesSlides/notesSlide1100.xml"/>
  <Override ContentType="application/vnd.openxmlformats-officedocument.presentationml.notesSlide+xml" PartName="/ppt/notesSlides/notesSlide153.xml"/>
  <Override ContentType="application/vnd.openxmlformats-officedocument.presentationml.notesSlide+xml" PartName="/ppt/notesSlides/notesSlide1678.xml"/>
  <Override ContentType="application/vnd.openxmlformats-officedocument.presentationml.notesSlide+xml" PartName="/ppt/notesSlides/notesSlide3263.xml"/>
  <Override ContentType="application/vnd.openxmlformats-officedocument.presentationml.notesSlide+xml" PartName="/ppt/notesSlides/notesSlide1034.xml"/>
  <Override ContentType="application/vnd.openxmlformats-officedocument.presentationml.notesSlide+xml" PartName="/ppt/notesSlides/notesSlide2601.xml"/>
  <Override ContentType="application/vnd.openxmlformats-officedocument.presentationml.notesSlide+xml" PartName="/ppt/notesSlides/notesSlide2270.xml"/>
  <Override ContentType="application/vnd.openxmlformats-officedocument.presentationml.notesSlide+xml" PartName="/ppt/notesSlides/notesSlide659.xml"/>
  <Override ContentType="application/vnd.openxmlformats-officedocument.presentationml.notesSlide+xml" PartName="/ppt/notesSlides/notesSlide394.xml"/>
  <Override ContentType="application/vnd.openxmlformats-officedocument.presentationml.notesSlide+xml" PartName="/ppt/notesSlides/notesSlide3434.xml"/>
  <Override ContentType="application/vnd.openxmlformats-officedocument.presentationml.notesSlide+xml" PartName="/ppt/notesSlides/notesSlide385.xml"/>
  <Override ContentType="application/vnd.openxmlformats-officedocument.presentationml.notesSlide+xml" PartName="/ppt/notesSlides/notesSlide2180.xml"/>
  <Override ContentType="application/vnd.openxmlformats-officedocument.presentationml.notesSlide+xml" PartName="/ppt/notesSlides/notesSlide2486.xml"/>
  <Override ContentType="application/vnd.openxmlformats-officedocument.presentationml.notesSlide+xml" PartName="/ppt/notesSlides/notesSlide1960.xml"/>
  <Override ContentType="application/vnd.openxmlformats-officedocument.presentationml.notesSlide+xml" PartName="/ppt/notesSlides/notesSlide2842.xml"/>
  <Override ContentType="application/vnd.openxmlformats-officedocument.presentationml.notesSlide+xml" PartName="/ppt/notesSlides/notesSlide2223.xml"/>
  <Override ContentType="application/vnd.openxmlformats-officedocument.presentationml.notesSlide+xml" PartName="/ppt/notesSlides/notesSlide2439.xml"/>
  <Override ContentType="application/vnd.openxmlformats-officedocument.presentationml.notesSlide+xml" PartName="/ppt/notesSlides/notesSlide1275.xml"/>
  <Override ContentType="application/vnd.openxmlformats-officedocument.presentationml.notesSlide+xml" PartName="/ppt/notesSlides/notesSlide684.xml"/>
  <Override ContentType="application/vnd.openxmlformats-officedocument.presentationml.notesSlide+xml" PartName="/ppt/notesSlides/notesSlide1503.xml"/>
  <Override ContentType="application/vnd.openxmlformats-officedocument.presentationml.notesSlide+xml" PartName="/ppt/notesSlides/notesSlide500.xml"/>
  <Override ContentType="application/vnd.openxmlformats-officedocument.presentationml.notesSlide+xml" PartName="/ppt/notesSlides/notesSlide2157.xml"/>
  <Override ContentType="application/vnd.openxmlformats-officedocument.presentationml.notesSlide+xml" PartName="/ppt/notesSlides/notesSlide1847.xml"/>
  <Override ContentType="application/vnd.openxmlformats-officedocument.presentationml.notesSlide+xml" PartName="/ppt/notesSlides/notesSlide1992.xml"/>
  <Override ContentType="application/vnd.openxmlformats-officedocument.presentationml.notesSlide+xml" PartName="/ppt/notesSlides/notesSlide2268.xml"/>
  <Override ContentType="application/vnd.openxmlformats-officedocument.presentationml.notesSlide+xml" PartName="/ppt/notesSlides/notesSlide3136.xml"/>
  <Override ContentType="application/vnd.openxmlformats-officedocument.presentationml.notesSlide+xml" PartName="/ppt/notesSlides/notesSlide2896.xml"/>
  <Override ContentType="application/vnd.openxmlformats-officedocument.presentationml.notesSlide+xml" PartName="/ppt/notesSlides/notesSlide76.xml"/>
  <Override ContentType="application/vnd.openxmlformats-officedocument.presentationml.notesSlide+xml" PartName="/ppt/notesSlides/notesSlide256.xml"/>
  <Override ContentType="application/vnd.openxmlformats-officedocument.presentationml.notesSlide+xml" PartName="/ppt/notesSlides/notesSlide2543.xml"/>
  <Override ContentType="application/vnd.openxmlformats-officedocument.presentationml.notesSlide+xml" PartName="/ppt/notesSlides/notesSlide1703.xml"/>
  <Override ContentType="application/vnd.openxmlformats-officedocument.presentationml.notesSlide+xml" PartName="/ppt/notesSlides/notesSlide815.xml"/>
  <Override ContentType="application/vnd.openxmlformats-officedocument.presentationml.notesSlide+xml" PartName="/ppt/notesSlides/notesSlide912.xml"/>
  <Override ContentType="application/vnd.openxmlformats-officedocument.presentationml.notesSlide+xml" PartName="/ppt/notesSlides/notesSlide1606.xml"/>
  <Override ContentType="application/vnd.openxmlformats-officedocument.presentationml.notesSlide+xml" PartName="/ppt/notesSlides/notesSlide1802.xml"/>
  <Override ContentType="application/vnd.openxmlformats-officedocument.presentationml.notesSlide+xml" PartName="/ppt/notesSlides/notesSlide1888.xml"/>
  <Override ContentType="application/vnd.openxmlformats-officedocument.presentationml.notesSlide+xml" PartName="/ppt/notesSlides/notesSlide1349.xml"/>
  <Override ContentType="application/vnd.openxmlformats-officedocument.presentationml.notesSlide+xml" PartName="/ppt/notesSlides/notesSlide90.xml"/>
  <Override ContentType="application/vnd.openxmlformats-officedocument.presentationml.notesSlide+xml" PartName="/ppt/notesSlides/notesSlide452.xml"/>
  <Override ContentType="application/vnd.openxmlformats-officedocument.presentationml.notesSlide+xml" PartName="/ppt/notesSlides/notesSlide1172.xml"/>
  <Override ContentType="application/vnd.openxmlformats-officedocument.presentationml.notesSlide+xml" PartName="/ppt/notesSlides/notesSlide2916.xml"/>
  <Override ContentType="application/vnd.openxmlformats-officedocument.presentationml.notesSlide+xml" PartName="/ppt/notesSlides/notesSlide1075.xml"/>
  <Override ContentType="application/vnd.openxmlformats-officedocument.presentationml.notesSlide+xml" PartName="/ppt/notesSlides/notesSlide2495.xml"/>
  <Override ContentType="application/vnd.openxmlformats-officedocument.presentationml.notesSlide+xml" PartName="/ppt/notesSlides/notesSlide2642.xml"/>
  <Override ContentType="application/vnd.openxmlformats-officedocument.presentationml.notesSlide+xml" PartName="/ppt/notesSlides/notesSlide2067.xml"/>
  <Override ContentType="application/vnd.openxmlformats-officedocument.presentationml.notesSlide+xml" PartName="/ppt/notesSlides/notesSlide1316.xml"/>
  <Override ContentType="application/vnd.openxmlformats-officedocument.presentationml.notesSlide+xml" PartName="/ppt/notesSlides/notesSlide1789.xml"/>
  <Override ContentType="application/vnd.openxmlformats-officedocument.presentationml.notesSlide+xml" PartName="/ppt/notesSlides/notesSlide614.xml"/>
  <Override ContentType="application/vnd.openxmlformats-officedocument.presentationml.notesSlide+xml" PartName="/ppt/notesSlides/notesSlide1462.xml"/>
  <Override ContentType="application/vnd.openxmlformats-officedocument.presentationml.notesSlide+xml" PartName="/ppt/notesSlides/notesSlide339.xml"/>
  <Override ContentType="application/vnd.openxmlformats-officedocument.presentationml.notesSlide+xml" PartName="/ppt/notesSlides/notesSlide1059.xml"/>
  <Override ContentType="application/vnd.openxmlformats-officedocument.presentationml.notesSlide+xml" PartName="/ppt/notesSlides/notesSlide2529.xml"/>
  <Override ContentType="application/vnd.openxmlformats-officedocument.presentationml.notesSlide+xml" PartName="/ppt/notesSlides/notesSlide2626.xml"/>
  <Override ContentType="application/vnd.openxmlformats-officedocument.presentationml.notesSlide+xml" PartName="/ppt/notesSlides/notesSlide871.xml"/>
  <Override ContentType="application/vnd.openxmlformats-officedocument.presentationml.notesSlide+xml" PartName="/ppt/notesSlides/notesSlide2971.xml"/>
  <Override ContentType="application/vnd.openxmlformats-officedocument.presentationml.notesSlide+xml" PartName="/ppt/notesSlides/notesSlide3360.xml"/>
  <Override ContentType="application/vnd.openxmlformats-officedocument.presentationml.notesSlide+xml" PartName="/ppt/notesSlides/notesSlide1573.xml"/>
  <Override ContentType="application/vnd.openxmlformats-officedocument.presentationml.notesSlide+xml" PartName="/ppt/notesSlides/notesSlide2696.xml"/>
  <Override ContentType="application/vnd.openxmlformats-officedocument.presentationml.notesSlide+xml" PartName="/ppt/notesSlides/notesSlide1043.xml"/>
  <Override ContentType="application/vnd.openxmlformats-officedocument.presentationml.notesSlide+xml" PartName="/ppt/notesSlides/notesSlide2610.xml"/>
  <Override ContentType="application/vnd.openxmlformats-officedocument.presentationml.notesSlide+xml" PartName="/ppt/notesSlides/notesSlide3450.xml"/>
  <Override ContentType="application/vnd.openxmlformats-officedocument.presentationml.notesSlide+xml" PartName="/ppt/notesSlides/notesSlide758.xml"/>
  <Override ContentType="application/vnd.openxmlformats-officedocument.presentationml.notesSlide+xml" PartName="/ppt/notesSlides/notesSlide1735.xml"/>
  <Override ContentType="application/vnd.openxmlformats-officedocument.presentationml.notesSlide+xml" PartName="/ppt/notesSlides/notesSlide2124.xml"/>
  <Override ContentType="application/vnd.openxmlformats-officedocument.presentationml.notesSlide+xml" PartName="/ppt/notesSlides/notesSlide1205.xml"/>
  <Override ContentType="application/vnd.openxmlformats-officedocument.presentationml.notesSlide+xml" PartName="/ppt/notesSlides/notesSlide2299.xml"/>
  <Override ContentType="application/vnd.openxmlformats-officedocument.presentationml.notesSlide+xml" PartName="/ppt/notesSlides/notesSlide3247.xml"/>
  <Override ContentType="application/vnd.openxmlformats-officedocument.presentationml.notesSlide+xml" PartName="/ppt/notesSlides/notesSlide2858.xml"/>
  <Override ContentType="application/vnd.openxmlformats-officedocument.presentationml.notesSlide+xml" PartName="/ppt/notesSlides/notesSlide668.xml"/>
  <Override ContentType="application/vnd.openxmlformats-officedocument.presentationml.notesSlide+xml" PartName="/ppt/notesSlides/notesSlide2083.xml"/>
  <Override ContentType="application/vnd.openxmlformats-officedocument.presentationml.notesSlide+xml" PartName="/ppt/notesSlides/notesSlide3337.xml"/>
  <Override ContentType="application/vnd.openxmlformats-officedocument.presentationml.notesSlide+xml" PartName="/ppt/notesSlides/notesSlide1372.xml"/>
  <Override ContentType="application/vnd.openxmlformats-officedocument.presentationml.notesSlide+xml" PartName="/ppt/notesSlides/notesSlide585.xml"/>
  <Override ContentType="application/vnd.openxmlformats-officedocument.presentationml.notesSlide+xml" PartName="/ppt/notesSlides/notesSlide781.xml"/>
  <Override ContentType="application/vnd.openxmlformats-officedocument.presentationml.notesSlide+xml" PartName="/ppt/notesSlides/notesSlide869.xml"/>
  <Override ContentType="application/vnd.openxmlformats-officedocument.presentationml.notesSlide+xml" PartName="/ppt/notesSlides/notesSlide2826.xml"/>
  <Override ContentType="application/vnd.openxmlformats-officedocument.presentationml.notesSlide+xml" PartName="/ppt/notesSlides/notesSlide1259.xml"/>
  <Override ContentType="application/vnd.openxmlformats-officedocument.presentationml.notesSlide+xml" PartName="/ppt/notesSlides/notesSlide1406.xml"/>
  <Override ContentType="application/vnd.openxmlformats-officedocument.presentationml.notesSlide+xml" PartName="/ppt/notesSlides/notesSlide2414.xml"/>
  <Override ContentType="application/vnd.openxmlformats-officedocument.presentationml.notesSlide+xml" PartName="/ppt/notesSlides/notesSlide1931.xml"/>
  <Override ContentType="application/vnd.openxmlformats-officedocument.presentationml.notesSlide+xml" PartName="/ppt/notesSlides/notesSlide2585.xml"/>
  <Override ContentType="application/vnd.openxmlformats-officedocument.presentationml.notesSlide+xml" PartName="/ppt/notesSlides/notesSlide3161.xml"/>
  <Override ContentType="application/vnd.openxmlformats-officedocument.presentationml.notesSlide+xml" PartName="/ppt/notesSlides/notesSlide2712.xml"/>
  <Override ContentType="application/vnd.openxmlformats-officedocument.presentationml.notesSlide+xml" PartName="/ppt/notesSlides/notesSlide2984.xml"/>
  <Override ContentType="application/vnd.openxmlformats-officedocument.presentationml.notesSlide+xml" PartName="/ppt/notesSlides/notesSlide2569.xml"/>
  <Override ContentType="application/vnd.openxmlformats-officedocument.presentationml.notesSlide+xml" PartName="/ppt/notesSlides/notesSlide1145.xml"/>
  <Override ContentType="application/vnd.openxmlformats-officedocument.presentationml.notesSlide+xml" PartName="/ppt/notesSlides/notesSlide3463.xml"/>
  <Override ContentType="application/vnd.openxmlformats-officedocument.presentationml.notesSlide+xml" PartName="/ppt/notesSlides/notesSlide283.xml"/>
  <Override ContentType="application/vnd.openxmlformats-officedocument.presentationml.notesSlide+xml" PartName="/ppt/notesSlides/notesSlide1633.xml"/>
  <Override ContentType="application/vnd.openxmlformats-officedocument.presentationml.notesSlide+xml" PartName="/ppt/notesSlides/notesSlide3048.xml"/>
  <Override ContentType="application/vnd.openxmlformats-officedocument.presentationml.notesSlide+xml" PartName="/ppt/notesSlides/notesSlide999.xml"/>
  <Override ContentType="application/vnd.openxmlformats-officedocument.presentationml.notesSlide+xml" PartName="/ppt/notesSlides/notesSlide2295.xml"/>
  <Override ContentType="application/vnd.openxmlformats-officedocument.presentationml.notesSlide+xml" PartName="/ppt/notesSlides/notesSlide2198.xml"/>
  <Override ContentType="application/vnd.openxmlformats-officedocument.presentationml.notesSlide+xml" PartName="/ppt/notesSlides/notesSlide3206.xml"/>
  <Override ContentType="application/vnd.openxmlformats-officedocument.presentationml.notesSlide+xml" PartName="/ppt/notesSlides/notesSlide182.xml"/>
  <Override ContentType="application/vnd.openxmlformats-officedocument.presentationml.notesSlide+xml" PartName="/ppt/notesSlides/notesSlide313.xml"/>
  <Override ContentType="application/vnd.openxmlformats-officedocument.presentationml.notesSlide+xml" PartName="/ppt/notesSlides/notesSlide1935.xml"/>
  <Override ContentType="application/vnd.openxmlformats-officedocument.presentationml.notesSlide+xml" PartName="/ppt/notesSlides/notesSlide410.xml"/>
  <Override ContentType="application/vnd.openxmlformats-officedocument.presentationml.notesSlide+xml" PartName="/ppt/notesSlides/notesSlide581.xml"/>
  <Override ContentType="application/vnd.openxmlformats-officedocument.presentationml.notesSlide+xml" PartName="/ppt/notesSlides/notesSlide2054.xml"/>
  <Override ContentType="application/vnd.openxmlformats-officedocument.presentationml.notesSlide+xml" PartName="/ppt/notesSlides/notesSlide468.xml"/>
  <Override ContentType="application/vnd.openxmlformats-officedocument.presentationml.notesSlide+xml" PartName="/ppt/notesSlides/notesSlide3076.xml"/>
  <Override ContentType="application/vnd.openxmlformats-officedocument.presentationml.notesSlide+xml" PartName="/ppt/notesSlides/notesSlide883.xml"/>
  <Override ContentType="application/vnd.openxmlformats-officedocument.presentationml.notesSlide+xml" PartName="/ppt/notesSlides/notesSlide484.xml"/>
  <Override ContentType="application/vnd.openxmlformats-officedocument.presentationml.notesSlide+xml" PartName="/ppt/notesSlides/notesSlide1890.xml"/>
  <Override ContentType="application/vnd.openxmlformats-officedocument.presentationml.notesSlide+xml" PartName="/ppt/notesSlides/notesSlide2356.xml"/>
  <Override ContentType="application/vnd.openxmlformats-officedocument.presentationml.notesSlide+xml" PartName="/ppt/notesSlides/notesSlide2410.xml"/>
  <Override ContentType="application/vnd.openxmlformats-officedocument.presentationml.notesSlide+xml" PartName="/ppt/notesSlides/notesSlide227.xml"/>
  <Override ContentType="application/vnd.openxmlformats-officedocument.presentationml.notesSlide+xml" PartName="/ppt/notesSlides/notesSlide1777.xml"/>
  <Override ContentType="application/vnd.openxmlformats-officedocument.presentationml.notesSlide+xml" PartName="/ppt/notesSlides/notesSlide198.xml"/>
  <Override ContentType="application/vnd.openxmlformats-officedocument.presentationml.notesSlide+xml" PartName="/ppt/notesSlides/notesSlide1548.xml"/>
  <Override ContentType="application/vnd.openxmlformats-officedocument.presentationml.notesSlide+xml" PartName="/ppt/notesSlides/notesSlide2441.xml"/>
  <Override ContentType="application/vnd.openxmlformats-officedocument.presentationml.notesSlide+xml" PartName="/ppt/notesSlides/notesSlide112.xml"/>
  <Override ContentType="application/vnd.openxmlformats-officedocument.presentationml.notesSlide+xml" PartName="/ppt/notesSlides/notesSlide2140.xml"/>
  <Override ContentType="application/vnd.openxmlformats-officedocument.presentationml.notesSlide+xml" PartName="/ppt/notesSlides/notesSlide855.xml"/>
  <Override ContentType="application/vnd.openxmlformats-officedocument.presentationml.notesSlide+xml" PartName="/ppt/notesSlides/notesSlide2883.xml"/>
  <Override ContentType="application/vnd.openxmlformats-officedocument.presentationml.notesSlide+xml" PartName="/ppt/notesSlides/notesSlide1904.xml"/>
  <Override ContentType="application/vnd.openxmlformats-officedocument.presentationml.notesSlide+xml" PartName="/ppt/notesSlides/notesSlide2027.xml"/>
  <Override ContentType="application/vnd.openxmlformats-officedocument.presentationml.notesSlide+xml" PartName="/ppt/notesSlides/notesSlide1230.xml"/>
  <Override ContentType="application/vnd.openxmlformats-officedocument.presentationml.notesSlide+xml" PartName="/ppt/notesSlides/notesSlide2328.xml"/>
  <Override ContentType="application/vnd.openxmlformats-officedocument.presentationml.notesSlide+xml" PartName="/ppt/notesSlides/notesSlide2353.xml"/>
  <Override ContentType="application/vnd.openxmlformats-officedocument.presentationml.notesSlide+xml" PartName="/ppt/notesSlides/notesSlide554.xml"/>
  <Override ContentType="application/vnd.openxmlformats-officedocument.presentationml.notesSlide+xml" PartName="/ppt/notesSlides/notesSlide1001.xml"/>
  <Override ContentType="application/vnd.openxmlformats-officedocument.presentationml.notesSlide+xml" PartName="/ppt/notesSlides/notesSlide1117.xml"/>
  <Override ContentType="application/vnd.openxmlformats-officedocument.presentationml.notesSlide+xml" PartName="/ppt/notesSlides/notesSlide2112.xml"/>
  <Override ContentType="application/vnd.openxmlformats-officedocument.presentationml.notesSlide+xml" PartName="/ppt/notesSlides/notesSlide2511.xml"/>
  <Override ContentType="application/vnd.openxmlformats-officedocument.presentationml.notesSlide+xml" PartName="/ppt/notesSlides/notesSlide526.xml"/>
  <Override ContentType="application/vnd.openxmlformats-officedocument.presentationml.notesSlide+xml" PartName="/ppt/notesSlides/notesSlide2597.xml"/>
  <Override ContentType="application/vnd.openxmlformats-officedocument.presentationml.notesSlide+xml" PartName="/ppt/notesSlides/notesSlide3105.xml"/>
  <Override ContentType="application/vnd.openxmlformats-officedocument.presentationml.notesSlide+xml" PartName="/ppt/notesSlides/notesSlide340.xml"/>
  <Override ContentType="application/vnd.openxmlformats-officedocument.presentationml.notesSlide+xml" PartName="/ppt/notesSlides/notesSlide2682.xml"/>
  <Override ContentType="application/vnd.openxmlformats-officedocument.presentationml.notesSlide+xml" PartName="/ppt/notesSlides/notesSlide353.xml"/>
  <Override ContentType="application/vnd.openxmlformats-officedocument.presentationml.notesSlide+xml" PartName="/ppt/notesSlides/notesSlide1661.xml"/>
  <Override ContentType="application/vnd.openxmlformats-officedocument.presentationml.notesSlide+xml" PartName="/ppt/notesSlides/notesSlide1834.xml"/>
  <Override ContentType="application/vnd.openxmlformats-officedocument.presentationml.notesSlide+xml" PartName="/ppt/notesSlides/notesSlide3479.xml"/>
  <Override ContentType="application/vnd.openxmlformats-officedocument.presentationml.notesSlide+xml" PartName="/ppt/notesSlides/notesSlide655.xml"/>
  <Override ContentType="application/vnd.openxmlformats-officedocument.presentationml.notesSlide+xml" PartName="/ppt/notesSlides/notesSlide1446.xml"/>
  <Override ContentType="application/vnd.openxmlformats-officedocument.presentationml.notesSlide+xml" PartName="/ppt/notesSlides/notesSlide1030.xml"/>
  <Override ContentType="application/vnd.openxmlformats-officedocument.presentationml.notesSlide+xml" PartName="/ppt/notesSlides/notesSlide2381.xml"/>
  <Override ContentType="application/vnd.openxmlformats-officedocument.presentationml.notesSlide+xml" PartName="/ppt/notesSlides/notesSlide957.xml"/>
  <Override ContentType="application/vnd.openxmlformats-officedocument.presentationml.notesSlide+xml" PartName="/ppt/notesSlides/notesSlide1861.xml"/>
  <Override ContentType="application/vnd.openxmlformats-officedocument.presentationml.notesSlide+xml" PartName="/ppt/notesSlides/notesSlide2340.xml"/>
  <Override ContentType="application/vnd.openxmlformats-officedocument.presentationml.notesSlide+xml" PartName="/ppt/notesSlides/notesSlide1189.xml"/>
  <Override ContentType="application/vnd.openxmlformats-officedocument.presentationml.notesSlide+xml" PartName="/ppt/notesSlides/notesSlide126.xml"/>
  <Override ContentType="application/vnd.openxmlformats-officedocument.presentationml.notesSlide+xml" PartName="/ppt/notesSlides/notesSlide1748.xml"/>
  <Override ContentType="application/vnd.openxmlformats-officedocument.presentationml.notesSlide+xml" PartName="/ppt/notesSlides/notesSlide3235.xml"/>
  <Override ContentType="application/vnd.openxmlformats-officedocument.presentationml.notesSlide+xml" PartName="/ppt/notesSlides/notesSlide398.xml"/>
  <Override ContentType="application/vnd.openxmlformats-officedocument.presentationml.notesSlide+xml" PartName="/ppt/notesSlides/notesSlide1332.xml"/>
  <Override ContentType="application/vnd.openxmlformats-officedocument.presentationml.notesSlide+xml" PartName="/ppt/notesSlides/notesSlide2756.xml"/>
  <Override ContentType="application/vnd.openxmlformats-officedocument.presentationml.notesSlide+xml" PartName="/ppt/notesSlides/notesSlide929.xml"/>
  <Override ContentType="application/vnd.openxmlformats-officedocument.presentationml.notesSlide+xml" PartName="/ppt/notesSlides/notesSlide2957.xml"/>
  <Override ContentType="application/vnd.openxmlformats-officedocument.presentationml.notesSlide+xml" PartName="/ppt/notesSlides/notesSlide2282.xml"/>
  <Override ContentType="application/vnd.openxmlformats-officedocument.presentationml.notesSlide+xml" PartName="/ppt/notesSlides/notesSlide497.xml"/>
  <Override ContentType="application/vnd.openxmlformats-officedocument.presentationml.notesSlide+xml" PartName="/ppt/notesSlides/notesSlide1219.xml"/>
  <Override ContentType="application/vnd.openxmlformats-officedocument.presentationml.notesSlide+xml" PartName="/ppt/notesSlides/notesSlide1088.xml"/>
  <Override ContentType="application/vnd.openxmlformats-officedocument.presentationml.notesSlide+xml" PartName="/ppt/notesSlides/notesSlide1949.xml"/>
  <Override ContentType="application/vnd.openxmlformats-officedocument.presentationml.notesSlide+xml" PartName="/ppt/notesSlides/notesSlide2482.xml"/>
  <Override ContentType="application/vnd.openxmlformats-officedocument.presentationml.notesSlide+xml" PartName="/ppt/notesSlides/notesSlide2655.xml"/>
  <Override ContentType="application/vnd.openxmlformats-officedocument.presentationml.notesSlide+xml" PartName="/ppt/notesSlides/notesSlide1474.xml"/>
  <Override ContentType="application/vnd.openxmlformats-officedocument.presentationml.notesSlide+xml" PartName="/ppt/notesSlides/notesSlide1647.xml"/>
  <Override ContentType="application/vnd.openxmlformats-officedocument.presentationml.notesSlide+xml" PartName="/ppt/notesSlides/notesSlide2928.xml"/>
  <Override ContentType="application/vnd.openxmlformats-officedocument.presentationml.notesSlide+xml" PartName="/ppt/notesSlides/notesSlide799.xml"/>
  <Override ContentType="application/vnd.openxmlformats-officedocument.presentationml.notesSlide+xml" PartName="/ppt/notesSlides/notesSlide2398.xml"/>
  <Override ContentType="application/vnd.openxmlformats-officedocument.presentationml.notesSlide+xml" PartName="/ppt/notesSlides/notesSlide3290.xml"/>
  <Override ContentType="application/vnd.openxmlformats-officedocument.presentationml.notesSlide+xml" PartName="/ppt/notesSlides/notesSlide2227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377.xml"/>
  <Override ContentType="application/vnd.openxmlformats-officedocument.presentationml.notesSlide+xml" PartName="/ppt/notesSlides/notesSlide2784.xml"/>
  <Override ContentType="application/vnd.openxmlformats-officedocument.presentationml.notesSlide+xml" PartName="/ppt/notesSlides/notesSlide2369.xml"/>
  <Override ContentType="application/vnd.openxmlformats-officedocument.presentationml.notesSlide+xml" PartName="/ppt/notesSlides/notesSlide1131.xml"/>
  <Override ContentType="application/vnd.openxmlformats-officedocument.presentationml.notesSlide+xml" PartName="/ppt/notesSlides/notesSlide1304.xml"/>
  <Override ContentType="application/vnd.openxmlformats-officedocument.presentationml.notesSlide+xml" PartName="/ppt/notesSlides/notesSlide3407.xml"/>
  <Override ContentType="application/vnd.openxmlformats-officedocument.presentationml.notesSlide+xml" PartName="/ppt/notesSlides/notesSlide713.xml"/>
  <Override ContentType="application/vnd.openxmlformats-officedocument.presentationml.notesSlide+xml" PartName="/ppt/notesSlides/notesSlide1760.xml"/>
  <Override ContentType="application/vnd.openxmlformats-officedocument.presentationml.notesSlide+xml" PartName="/ppt/notesSlides/notesSlide1805.xml"/>
  <Override ContentType="application/vnd.openxmlformats-officedocument.presentationml.notesSlide+xml" PartName="/ppt/notesSlides/notesSlide828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1018.xml"/>
  <Override ContentType="application/vnd.openxmlformats-officedocument.presentationml.notesSlide+xml" PartName="/ppt/notesSlides/notesSlide2540.xml"/>
  <Override ContentType="application/vnd.openxmlformats-officedocument.presentationml.notesSlide+xml" PartName="/ppt/notesSlides/notesSlide1419.xml"/>
  <Override ContentType="application/vnd.openxmlformats-officedocument.presentationml.notesSlide+xml" PartName="/ppt/notesSlides/notesSlide2169.xml"/>
  <Override ContentType="application/vnd.openxmlformats-officedocument.presentationml.notesSlide+xml" PartName="/ppt/notesSlides/notesSlide3006.xml"/>
  <Override ContentType="application/vnd.openxmlformats-officedocument.presentationml.notesSlide+xml" PartName="/ppt/notesSlides/notesSlide297.xml"/>
  <Override ContentType="application/vnd.openxmlformats-officedocument.presentationml.notesSlide+xml" PartName="/ppt/notesSlides/notesSlide3177.xml"/>
  <Override ContentType="application/vnd.openxmlformats-officedocument.presentationml.notesSlide+xml" PartName="/ppt/notesSlides/notesSlide211.xml"/>
  <Override ContentType="application/vnd.openxmlformats-officedocument.presentationml.notesSlide+xml" PartName="/ppt/notesSlides/notesSlide1532.xml"/>
  <Override ContentType="application/vnd.openxmlformats-officedocument.presentationml.notesSlide+xml" PartName="/ppt/notesSlides/notesSlide598.xml"/>
  <Override ContentType="application/vnd.openxmlformats-officedocument.presentationml.notesSlide+xml" PartName="/ppt/notesSlides/notesSlide2813.xml"/>
  <Override ContentType="application/vnd.openxmlformats-officedocument.presentationml.notesSlide+xml" PartName="/ppt/notesSlides/notesSlide1246.xml"/>
  <Override ContentType="application/vnd.openxmlformats-officedocument.presentationml.notesSlide+xml" PartName="/ppt/notesSlides/notesSlide2254.xml"/>
  <Override ContentType="application/vnd.openxmlformats-officedocument.presentationml.notesSlide+xml" PartName="/ppt/notesSlides/notesSlide2427.xml"/>
  <Override ContentType="application/vnd.openxmlformats-officedocument.presentationml.notesSlide+xml" PartName="/ppt/notesSlides/notesSlide941.xml"/>
  <Override ContentType="application/vnd.openxmlformats-officedocument.presentationml.notesSlide+xml" PartName="/ppt/notesSlides/notesSlide1402.xml"/>
  <Override ContentType="application/vnd.openxmlformats-officedocument.presentationml.notesSlide+xml" PartName="/ppt/notesSlides/notesSlide2692.xml"/>
  <Override ContentType="application/vnd.openxmlformats-officedocument.presentationml.notesSlide+xml" PartName="/ppt/notesSlides/notesSlide2781.xml"/>
  <Override ContentType="application/vnd.openxmlformats-officedocument.presentationml.notesSlide+xml" PartName="/ppt/notesSlides/notesSlide2668.xml"/>
  <Override ContentType="application/vnd.openxmlformats-officedocument.presentationml.notesSlide+xml" PartName="/ppt/notesSlides/notesSlide257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03.xml"/>
  <Override ContentType="application/vnd.openxmlformats-officedocument.presentationml.notesSlide+xml" PartName="/ppt/notesSlides/notesSlide3066.xml"/>
  <Override ContentType="application/vnd.openxmlformats-officedocument.presentationml.notesSlide+xml" PartName="/ppt/notesSlides/notesSlide214.xml"/>
  <Override ContentType="application/vnd.openxmlformats-officedocument.presentationml.notesSlide+xml" PartName="/ppt/notesSlides/notesSlide3155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1376.xml"/>
  <Override ContentType="application/vnd.openxmlformats-officedocument.presentationml.notesSlide+xml" PartName="/ppt/notesSlides/notesSlide1554.xml"/>
  <Override ContentType="application/vnd.openxmlformats-officedocument.presentationml.notesSlide+xml" PartName="/ppt/notesSlides/notesSlide2338.xml"/>
  <Override ContentType="application/vnd.openxmlformats-officedocument.presentationml.notesSlide+xml" PartName="/ppt/notesSlides/notesSlide687.xml"/>
  <Override ContentType="application/vnd.openxmlformats-officedocument.presentationml.notesSlide+xml" PartName="/ppt/notesSlides/notesSlide2943.xml"/>
  <Override ContentType="application/vnd.openxmlformats-officedocument.presentationml.notesSlide+xml" PartName="/ppt/notesSlides/notesSlide3333.xml"/>
  <Override ContentType="application/vnd.openxmlformats-officedocument.presentationml.notesSlide+xml" PartName="/ppt/notesSlides/notesSlide2041.xml"/>
  <Override ContentType="application/vnd.openxmlformats-officedocument.presentationml.notesSlide+xml" PartName="/ppt/notesSlides/notesSlide293.xml"/>
  <Override ContentType="application/vnd.openxmlformats-officedocument.presentationml.notesSlide+xml" PartName="/ppt/notesSlides/notesSlide455.xml"/>
  <Override ContentType="application/vnd.openxmlformats-officedocument.presentationml.notesSlide+xml" PartName="/ppt/notesSlides/notesSlide1224.xml"/>
  <Override ContentType="application/vnd.openxmlformats-officedocument.presentationml.notesSlide+xml" PartName="/ppt/notesSlides/notesSlide1046.xml"/>
  <Override ContentType="application/vnd.openxmlformats-officedocument.presentationml.notesSlide+xml" PartName="/ppt/notesSlides/notesSlide2613.xml"/>
  <Override ContentType="application/vnd.openxmlformats-officedocument.presentationml.notesSlide+xml" PartName="/ppt/notesSlides/notesSlide1732.xml"/>
  <Override ContentType="application/vnd.openxmlformats-officedocument.presentationml.notesSlide+xml" PartName="/ppt/notesSlides/notesSlide865.xml"/>
  <Override ContentType="application/vnd.openxmlformats-officedocument.presentationml.notesSlide+xml" PartName="/ppt/notesSlides/notesSlide3003.xml"/>
  <Override ContentType="application/vnd.openxmlformats-officedocument.presentationml.notesSlide+xml" PartName="/ppt/notesSlides/notesSlide609.xml"/>
  <Override ContentType="application/vnd.openxmlformats-officedocument.presentationml.notesSlide+xml" PartName="/ppt/notesSlides/notesSlide3298.xml"/>
  <Override ContentType="application/vnd.openxmlformats-officedocument.presentationml.notesSlide+xml" PartName="/ppt/notesSlides/notesSlide633.xml"/>
  <Override ContentType="application/vnd.openxmlformats-officedocument.presentationml.notesSlide+xml" PartName="/ppt/notesSlides/notesSlide2106.xml"/>
  <Override ContentType="application/vnd.openxmlformats-officedocument.presentationml.notesSlide+xml" PartName="/ppt/notesSlides/notesSlide3387.xml"/>
  <Override ContentType="application/vnd.openxmlformats-officedocument.presentationml.notesSlide+xml" PartName="/ppt/notesSlides/notesSlide3396.xml"/>
  <Override ContentType="application/vnd.openxmlformats-officedocument.presentationml.notesSlide+xml" PartName="/ppt/notesSlides/notesSlide1619.xml"/>
  <Override ContentType="application/vnd.openxmlformats-officedocument.presentationml.notesSlide+xml" PartName="/ppt/notesSlides/notesSlide1973.xml"/>
  <Override ContentType="application/vnd.openxmlformats-officedocument.presentationml.notesSlide+xml" PartName="/ppt/notesSlides/notesSlide2451.xml"/>
  <Override ContentType="application/vnd.openxmlformats-officedocument.presentationml.notesSlide+xml" PartName="/ppt/notesSlides/notesSlide722.xml"/>
  <Override ContentType="application/vnd.openxmlformats-officedocument.presentationml.notesSlide+xml" PartName="/ppt/notesSlides/notesSlide2362.xml"/>
  <Override ContentType="application/vnd.openxmlformats-officedocument.presentationml.notesSlide+xml" PartName="/ppt/notesSlides/notesSlide2998.xml"/>
  <Override ContentType="application/vnd.openxmlformats-officedocument.presentationml.notesSlide+xml" PartName="/ppt/notesSlides/notesSlide1875.xml"/>
  <Override ContentType="application/vnd.openxmlformats-officedocument.presentationml.notesSlide+xml" PartName="/ppt/notesSlides/notesSlide1465.xml"/>
  <Override ContentType="application/vnd.openxmlformats-officedocument.presentationml.notesSlide+xml" PartName="/ppt/notesSlides/notesSlide2249.xml"/>
  <Override ContentType="application/vnd.openxmlformats-officedocument.presentationml.notesSlide+xml" PartName="/ppt/notesSlides/notesSlide3244.xml"/>
  <Override ContentType="application/vnd.openxmlformats-officedocument.presentationml.notesSlide+xml" PartName="/ppt/notesSlides/notesSlide2460.xml"/>
  <Override ContentType="application/vnd.openxmlformats-officedocument.presentationml.notesSlide+xml" PartName="/ppt/notesSlides/notesSlide776.xml"/>
  <Override ContentType="application/vnd.openxmlformats-officedocument.presentationml.notesSlide+xml" PartName="/ppt/notesSlides/notesSlide2210.xml"/>
  <Override ContentType="application/vnd.openxmlformats-officedocument.presentationml.notesSlide+xml" PartName="/ppt/notesSlides/notesSlide2919.xml"/>
  <Override ContentType="application/vnd.openxmlformats-officedocument.presentationml.notesSlide+xml" PartName="/ppt/notesSlides/notesSlide624.xml"/>
  <Override ContentType="application/vnd.openxmlformats-officedocument.presentationml.notesSlide+xml" PartName="/ppt/notesSlides/notesSlide3090.xml"/>
  <Override ContentType="application/vnd.openxmlformats-officedocument.presentationml.notesSlide+xml" PartName="/ppt/notesSlides/notesSlide1313.xml"/>
  <Override ContentType="application/vnd.openxmlformats-officedocument.presentationml.notesSlide+xml" PartName="/ppt/notesSlides/notesSlide874.xml"/>
  <Override ContentType="application/vnd.openxmlformats-officedocument.presentationml.notesSlide+xml" PartName="/ppt/notesSlides/notesSlide2347.xml"/>
  <Override ContentType="application/vnd.openxmlformats-officedocument.presentationml.notesSlide+xml" PartName="/ppt/notesSlides/notesSlide3308.xml"/>
  <Override ContentType="application/vnd.openxmlformats-officedocument.presentationml.notesSlide+xml" PartName="/ppt/notesSlides/notesSlide1322.xml"/>
  <Override ContentType="application/vnd.openxmlformats-officedocument.presentationml.notesSlide+xml" PartName="/ppt/notesSlides/notesSlide1233.xml"/>
  <Override ContentType="application/vnd.openxmlformats-officedocument.presentationml.notesSlide+xml" PartName="/ppt/notesSlides/notesSlide1071.xml"/>
  <Override ContentType="application/vnd.openxmlformats-officedocument.presentationml.notesSlide+xml" PartName="/ppt/notesSlides/notesSlide1209.xml"/>
  <Override ContentType="application/vnd.openxmlformats-officedocument.presentationml.notesSlide+xml" PartName="/ppt/notesSlides/notesSlide3146.xml"/>
  <Override ContentType="application/vnd.openxmlformats-officedocument.presentationml.notesSlide+xml" PartName="/ppt/notesSlides/notesSlide94.xml"/>
  <Override ContentType="application/vnd.openxmlformats-officedocument.presentationml.notesSlide+xml" PartName="/ppt/notesSlides/notesSlide3421.xml"/>
  <Override ContentType="application/vnd.openxmlformats-officedocument.presentationml.notesSlide+xml" PartName="/ppt/notesSlides/notesSlide3057.xml"/>
  <Override ContentType="application/vnd.openxmlformats-officedocument.presentationml.notesSlide+xml" PartName="/ppt/notesSlides/notesSlide470.xml"/>
  <Override ContentType="application/vnd.openxmlformats-officedocument.presentationml.notesSlide+xml" PartName="/ppt/notesSlides/notesSlide195.xml"/>
  <Override ContentType="application/vnd.openxmlformats-officedocument.presentationml.notesSlide+xml" PartName="/ppt/notesSlides/notesSlide1126.xml"/>
  <Override ContentType="application/vnd.openxmlformats-officedocument.presentationml.notesSlide+xml" PartName="/ppt/notesSlides/notesSlide1456.xml"/>
  <Override ContentType="application/vnd.openxmlformats-officedocument.presentationml.notesSlide+xml" PartName="/ppt/notesSlides/notesSlide2515.xml"/>
  <Override ContentType="application/vnd.openxmlformats-officedocument.presentationml.notesSlide+xml" PartName="/ppt/notesSlides/notesSlide535.xml"/>
  <Override ContentType="application/vnd.openxmlformats-officedocument.presentationml.notesSlide+xml" PartName="/ppt/notesSlides/notesSlide3253.xml"/>
  <Override ContentType="application/vnd.openxmlformats-officedocument.presentationml.notesSlide+xml" PartName="/ppt/notesSlides/notesSlide391.xml"/>
  <Override ContentType="application/vnd.openxmlformats-officedocument.presentationml.notesSlide+xml" PartName="/ppt/notesSlides/notesSlide1652.xml"/>
  <Override ContentType="application/vnd.openxmlformats-officedocument.presentationml.notesSlide+xml" PartName="/ppt/notesSlides/notesSlide1830.xml"/>
  <Override ContentType="application/vnd.openxmlformats-officedocument.presentationml.notesSlide+xml" PartName="/ppt/notesSlides/notesSlide2436.xml"/>
  <Override ContentType="application/vnd.openxmlformats-officedocument.presentationml.notesSlide+xml" PartName="/ppt/notesSlides/notesSlide140.xml"/>
  <Override ContentType="application/vnd.openxmlformats-officedocument.presentationml.notesSlide+xml" PartName="/ppt/notesSlides/notesSlide3081.xml"/>
  <Override ContentType="application/vnd.openxmlformats-officedocument.presentationml.notesSlide+xml" PartName="/ppt/notesSlides/notesSlide357.xml"/>
  <Override ContentType="application/vnd.openxmlformats-officedocument.presentationml.notesSlide+xml" PartName="/ppt/notesSlides/notesSlide785.xml"/>
  <Override ContentType="application/vnd.openxmlformats-officedocument.presentationml.notesSlide+xml" PartName="/ppt/notesSlides/notesSlide1963.xml"/>
  <Override ContentType="application/vnd.openxmlformats-officedocument.presentationml.notesSlide+xml" PartName="/ppt/notesSlides/notesSlide642.xml"/>
  <Override ContentType="application/vnd.openxmlformats-officedocument.presentationml.notesSlide+xml" PartName="/ppt/notesSlides/notesSlide1688.xml"/>
  <Override ContentType="application/vnd.openxmlformats-officedocument.presentationml.notesSlide+xml" PartName="/ppt/notesSlides/notesSlide367.xml"/>
  <Override ContentType="application/vnd.openxmlformats-officedocument.presentationml.notesSlide+xml" PartName="/ppt/notesSlides/notesSlide1539.xml"/>
  <Override ContentType="application/vnd.openxmlformats-officedocument.presentationml.notesSlide+xml" PartName="/ppt/notesSlides/notesSlide3476.xml"/>
  <Override ContentType="application/vnd.openxmlformats-officedocument.presentationml.notesSlide+xml" PartName="/ppt/notesSlides/notesSlide529.xml"/>
  <Override ContentType="application/vnd.openxmlformats-officedocument.presentationml.notesSlide+xml" PartName="/ppt/notesSlides/notesSlide278.xml"/>
  <Override ContentType="application/vnd.openxmlformats-officedocument.presentationml.notesSlide+xml" PartName="/ppt/notesSlides/notesSlide1599.xml"/>
  <Override ContentType="application/vnd.openxmlformats-officedocument.presentationml.notesSlide+xml" PartName="/ppt/notesSlides/notesSlide2017.xml"/>
  <Override ContentType="application/vnd.openxmlformats-officedocument.presentationml.notesSlide+xml" PartName="/ppt/notesSlides/notesSlide2184.xml"/>
  <Override ContentType="application/vnd.openxmlformats-officedocument.presentationml.notesSlide+xml" PartName="/ppt/notesSlides/notesSlide589.xml"/>
  <Override ContentType="application/vnd.openxmlformats-officedocument.presentationml.notesSlide+xml" PartName="/ppt/notesSlides/notesSlide1884.xml"/>
  <Override ContentType="application/vnd.openxmlformats-officedocument.presentationml.notesSlide+xml" PartName="/ppt/notesSlides/notesSlide2273.xml"/>
  <Override ContentType="application/vnd.openxmlformats-officedocument.presentationml.notesSlide+xml" PartName="/ppt/notesSlides/notesSlide1150.xml"/>
  <Override ContentType="application/vnd.openxmlformats-officedocument.presentationml.notesSlide+xml" PartName="/ppt/notesSlides/notesSlide1628.xml"/>
  <Override ContentType="application/vnd.openxmlformats-officedocument.presentationml.notesSlide+xml" PartName="/ppt/notesSlides/notesSlide811.xml"/>
  <Override ContentType="application/vnd.openxmlformats-officedocument.presentationml.notesSlide+xml" PartName="/ppt/notesSlides/notesSlide1795.xml"/>
  <Override ContentType="application/vnd.openxmlformats-officedocument.presentationml.notesSlide+xml" PartName="/ppt/notesSlides/notesSlide954.xml"/>
  <Override ContentType="application/vnd.openxmlformats-officedocument.presentationml.notesSlide+xml" PartName="/ppt/notesSlides/notesSlide1037.xml"/>
  <Override ContentType="application/vnd.openxmlformats-officedocument.presentationml.notesSlide+xml" PartName="/ppt/notesSlides/notesSlide2604.xml"/>
  <Override ContentType="application/vnd.openxmlformats-officedocument.presentationml.notesSlide+xml" PartName="/ppt/notesSlides/notesSlide3164.xml"/>
  <Override ContentType="application/vnd.openxmlformats-officedocument.presentationml.notesSlide+xml" PartName="/ppt/notesSlides/notesSlide1707.xml"/>
  <Override ContentType="application/vnd.openxmlformats-officedocument.presentationml.notesSlide+xml" PartName="/ppt/notesSlides/notesSlide1820.xml"/>
  <Override ContentType="application/vnd.openxmlformats-officedocument.presentationml.notesSlide+xml" PartName="/ppt/notesSlides/notesSlide1545.xml"/>
  <Override ContentType="application/vnd.openxmlformats-officedocument.presentationml.notesSlide+xml" PartName="/ppt/notesSlides/notesSlide1741.xml"/>
  <Override ContentType="application/vnd.openxmlformats-officedocument.presentationml.notesSlide+xml" PartName="/ppt/notesSlides/notesSlide2130.xml"/>
  <Override ContentType="application/vnd.openxmlformats-officedocument.presentationml.notesSlide+xml" PartName="/ppt/notesSlides/notesSlide2525.xml"/>
  <Override ContentType="application/vnd.openxmlformats-officedocument.presentationml.notesSlide+xml" PartName="/ppt/notesSlides/notesSlide480.xml"/>
  <Override ContentType="application/vnd.openxmlformats-officedocument.presentationml.notesSlide+xml" PartName="/ppt/notesSlides/notesSlide2800.xml"/>
  <Override ContentType="application/vnd.openxmlformats-officedocument.presentationml.notesSlide+xml" PartName="/ppt/notesSlides/notesSlide446.xml"/>
  <Override ContentType="application/vnd.openxmlformats-officedocument.presentationml.notesSlide+xml" PartName="/ppt/notesSlides/notesSlide3170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747.xml"/>
  <Override ContentType="application/vnd.openxmlformats-officedocument.presentationml.notesSlide+xml" PartName="/ppt/notesSlides/notesSlide3021.xml"/>
  <Override ContentType="application/vnd.openxmlformats-officedocument.presentationml.notesSlide+xml" PartName="/ppt/notesSlides/notesSlide859.xml"/>
  <Override ContentType="application/vnd.openxmlformats-officedocument.presentationml.notesSlide+xml" PartName="/ppt/notesSlides/notesSlide1471.xml"/>
  <Override ContentType="application/vnd.openxmlformats-officedocument.presentationml.notesSlide+xml" PartName="/ppt/notesSlides/notesSlide3072.xml"/>
  <Override ContentType="application/vnd.openxmlformats-officedocument.presentationml.notesSlide+xml" PartName="/ppt/notesSlides/notesSlide2658.xml"/>
  <Override ContentType="application/vnd.openxmlformats-officedocument.presentationml.notesSlide+xml" PartName="/ppt/notesSlides/notesSlide1420.xml"/>
  <Override ContentType="application/vnd.openxmlformats-officedocument.presentationml.notesSlide+xml" PartName="/ppt/notesSlides/notesSlide3110.xml"/>
  <Override ContentType="application/vnd.openxmlformats-officedocument.presentationml.notesSlide+xml" PartName="/ppt/notesSlides/notesSlide2623.xml"/>
  <Override ContentType="application/vnd.openxmlformats-officedocument.presentationml.notesSlide+xml" PartName="/ppt/notesSlides/notesSlide1056.xml"/>
  <Override ContentType="application/vnd.openxmlformats-officedocument.presentationml.notesSlide+xml" PartName="/ppt/notesSlides/notesSlide107.xml"/>
  <Override ContentType="application/vnd.openxmlformats-officedocument.presentationml.notesSlide+xml" PartName="/ppt/notesSlides/notesSlide3323.xml"/>
  <Override ContentType="application/vnd.openxmlformats-officedocument.presentationml.notesSlide+xml" PartName="/ppt/notesSlides/notesSlide85.xml"/>
  <Override ContentType="application/vnd.openxmlformats-officedocument.presentationml.notesSlide+xml" PartName="/ppt/notesSlides/notesSlide550.xml"/>
  <Override ContentType="application/vnd.openxmlformats-officedocument.presentationml.notesSlide+xml" PartName="/ppt/notesSlides/notesSlide1722.xml"/>
  <Override ContentType="application/vnd.openxmlformats-officedocument.presentationml.notesSlide+xml" PartName="/ppt/notesSlides/notesSlide2194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2925.xml"/>
  <Override ContentType="application/vnd.openxmlformats-officedocument.presentationml.notesSlide+xml" PartName="/ppt/notesSlides/notesSlide1358.xml"/>
  <Override ContentType="application/vnd.openxmlformats-officedocument.presentationml.notesSlide+xml" PartName="/ppt/notesSlides/notesSlide372.xml"/>
  <Override ContentType="application/vnd.openxmlformats-officedocument.presentationml.notesSlide+xml" PartName="/ppt/notesSlides/notesSlide437.xml"/>
  <Override ContentType="application/vnd.openxmlformats-officedocument.presentationml.notesSlide+xml" PartName="/ppt/notesSlides/notesSlide259.xml"/>
  <Override ContentType="application/vnd.openxmlformats-officedocument.presentationml.notesSlide+xml" PartName="/ppt/notesSlides/notesSlide2023.xml"/>
  <Override ContentType="application/vnd.openxmlformats-officedocument.presentationml.notesSlide+xml" PartName="/ppt/notesSlides/notesSlide220.xml"/>
  <Override ContentType="application/vnd.openxmlformats-officedocument.presentationml.notesSlide+xml" PartName="/ppt/notesSlides/notesSlide2686.xml"/>
  <Override ContentType="application/vnd.openxmlformats-officedocument.presentationml.notesSlide+xml" PartName="/ppt/notesSlides/notesSlide135.xml"/>
  <Override ContentType="application/vnd.openxmlformats-officedocument.presentationml.notesSlide+xml" PartName="/ppt/notesSlides/notesSlide1028.xml"/>
  <Override ContentType="application/vnd.openxmlformats-officedocument.presentationml.notesSlide+xml" PartName="/ppt/notesSlides/notesSlide2988.xml"/>
  <Override ContentType="application/vnd.openxmlformats-officedocument.presentationml.notesSlide+xml" PartName="/ppt/notesSlides/notesSlide3351.xml"/>
  <Override ContentType="application/vnd.openxmlformats-officedocument.presentationml.notesSlide+xml" PartName="/ppt/notesSlides/notesSlide1750.xml"/>
  <Override ContentType="application/vnd.openxmlformats-officedocument.presentationml.notesSlide+xml" PartName="/ppt/notesSlides/notesSlide2771.xml"/>
  <Override ContentType="application/vnd.openxmlformats-officedocument.presentationml.notesSlide+xml" PartName="/ppt/notesSlides/notesSlide2166.xml"/>
  <Override ContentType="application/vnd.openxmlformats-officedocument.presentationml.notesSlide+xml" PartName="/ppt/notesSlides/notesSlide3238.xml"/>
  <Override ContentType="application/vnd.openxmlformats-officedocument.presentationml.notesSlide+xml" PartName="/ppt/notesSlides/notesSlide287.xml"/>
  <Override ContentType="application/vnd.openxmlformats-officedocument.presentationml.notesSlide+xml" PartName="/ppt/notesSlides/notesSlide1815.xml"/>
  <Override ContentType="application/vnd.openxmlformats-officedocument.presentationml.notesSlide+xml" PartName="/ppt/notesSlides/notesSlide944.xml"/>
  <Override ContentType="application/vnd.openxmlformats-officedocument.presentationml.notesSlide+xml" PartName="/ppt/notesSlides/notesSlide693.xml"/>
  <Override ContentType="application/vnd.openxmlformats-officedocument.presentationml.notesSlide+xml" PartName="/ppt/notesSlides/notesSlide2264.xml"/>
  <Override ContentType="application/vnd.openxmlformats-officedocument.presentationml.notesSlide+xml" PartName="/ppt/notesSlides/notesSlide2530.xml"/>
  <Override ContentType="application/vnd.openxmlformats-officedocument.presentationml.notesSlide+xml" PartName="/ppt/notesSlides/notesSlide2417.xml"/>
  <Override ContentType="application/vnd.openxmlformats-officedocument.presentationml.notesSlide+xml" PartName="/ppt/notesSlides/notesSlide2302.xml"/>
  <Override ContentType="application/vnd.openxmlformats-officedocument.presentationml.notesSlide+xml" PartName="/ppt/notesSlides/notesSlide880.xml"/>
  <Override ContentType="application/vnd.openxmlformats-officedocument.presentationml.notesSlide+xml" PartName="/ppt/notesSlides/notesSlide731.xml"/>
  <Override ContentType="application/vnd.openxmlformats-officedocument.presentationml.notesSlide+xml" PartName="/ppt/notesSlides/notesSlide1717.xml"/>
  <Override ContentType="application/vnd.openxmlformats-officedocument.presentationml.notesSlide+xml" PartName="/ppt/notesSlides/notesSlide801.xml"/>
  <Override ContentType="application/vnd.openxmlformats-officedocument.presentationml.notesSlide+xml" PartName="/ppt/notesSlides/notesSlide1061.xml"/>
  <Override ContentType="application/vnd.openxmlformats-officedocument.presentationml.notesSlide+xml" PartName="/ppt/notesSlides/notesSlide1958.xml"/>
  <Override ContentType="application/vnd.openxmlformats-officedocument.presentationml.notesSlide+xml" PartName="/ppt/notesSlides/notesSlide1307.xml"/>
  <Override ContentType="application/vnd.openxmlformats-officedocument.presentationml.notesSlide+xml" PartName="/ppt/notesSlides/notesSlide1900.xml"/>
  <Override ContentType="application/vnd.openxmlformats-officedocument.presentationml.notesSlide+xml" PartName="/ppt/notesSlides/notesSlide972.xml"/>
  <Override ContentType="application/vnd.openxmlformats-officedocument.presentationml.notesSlide+xml" PartName="/ppt/notesSlides/notesSlide1939.xml"/>
  <Override ContentType="application/vnd.openxmlformats-officedocument.presentationml.notesSlide+xml" PartName="/ppt/notesSlides/notesSlide1563.xml"/>
  <Override ContentType="application/vnd.openxmlformats-officedocument.presentationml.notesSlide+xml" PartName="/ppt/notesSlides/notesSlide618.xml"/>
  <Override ContentType="application/vnd.openxmlformats-officedocument.presentationml.notesSlide+xml" PartName="/ppt/notesSlides/notesSlide2445.xml"/>
  <Override ContentType="application/vnd.openxmlformats-officedocument.presentationml.notesSlide+xml" PartName="/ppt/notesSlides/notesSlide716.xml"/>
  <Override ContentType="application/vnd.openxmlformats-officedocument.presentationml.notesSlide+xml" PartName="/ppt/notesSlides/notesSlide1215.xml"/>
  <Override ContentType="application/vnd.openxmlformats-officedocument.presentationml.notesSlide+xml" PartName="/ppt/notesSlides/notesSlide3289.xml"/>
  <Override ContentType="application/vnd.openxmlformats-officedocument.presentationml.notesSlide+xml" PartName="/ppt/notesSlides/notesSlide1386.xml"/>
  <Override ContentType="application/vnd.openxmlformats-officedocument.presentationml.notesSlide+xml" PartName="/ppt/notesSlides/notesSlide2953.xml"/>
  <Override ContentType="application/vnd.openxmlformats-officedocument.presentationml.notesSlide+xml" PartName="/ppt/notesSlides/notesSlide703.xml"/>
  <Override ContentType="application/vnd.openxmlformats-officedocument.presentationml.notesSlide+xml" PartName="/ppt/notesSlides/notesSlide3466.xml"/>
  <Override ContentType="application/vnd.openxmlformats-officedocument.presentationml.notesSlide+xml" PartName="/ppt/notesSlides/notesSlide150.xml"/>
  <Override ContentType="application/vnd.openxmlformats-officedocument.presentationml.notesSlide+xml" PartName="/ppt/notesSlides/notesSlide1500.xml"/>
  <Override ContentType="application/vnd.openxmlformats-officedocument.presentationml.notesSlide+xml" PartName="/ppt/notesSlides/notesSlide2179.xml"/>
  <Override ContentType="application/vnd.openxmlformats-officedocument.presentationml.notesSlide+xml" PartName="/ppt/notesSlides/notesSlide3101.xml"/>
  <Override ContentType="application/vnd.openxmlformats-officedocument.presentationml.notesSlide+xml" PartName="/ppt/notesSlides/notesSlide116.xml"/>
  <Override ContentType="application/vnd.openxmlformats-officedocument.presentationml.notesSlide+xml" PartName="/ppt/notesSlides/notesSlide2738.xml"/>
  <Override ContentType="application/vnd.openxmlformats-officedocument.presentationml.notesSlide+xml" PartName="/ppt/notesSlides/notesSlide795.xml"/>
  <Override ContentType="application/vnd.openxmlformats-officedocument.presentationml.notesSlide+xml" PartName="/ppt/notesSlides/notesSlide185.xml"/>
  <Override ContentType="application/vnd.openxmlformats-officedocument.presentationml.notesSlide+xml" PartName="/ppt/notesSlides/notesSlide2292.xml"/>
  <Override ContentType="application/vnd.openxmlformats-officedocument.presentationml.notesSlide+xml" PartName="/ppt/notesSlides/notesSlide401.xml"/>
  <Override ContentType="application/vnd.openxmlformats-officedocument.presentationml.notesSlide+xml" PartName="/ppt/notesSlides/notesSlide2845.xml"/>
  <Override ContentType="application/vnd.openxmlformats-officedocument.presentationml.notesSlide+xml" PartName="/ppt/notesSlides/notesSlide939.xml"/>
  <Override ContentType="application/vnd.openxmlformats-officedocument.presentationml.notesSlide+xml" PartName="/ppt/notesSlides/notesSlide3403.xml"/>
  <Override ContentType="application/vnd.openxmlformats-officedocument.presentationml.notesSlide+xml" PartName="/ppt/notesSlides/notesSlide2200.xml"/>
  <Override ContentType="application/vnd.openxmlformats-officedocument.presentationml.notesSlide+xml" PartName="/ppt/notesSlides/notesSlide1278.xml"/>
  <Override ContentType="application/vnd.openxmlformats-officedocument.presentationml.notesSlide+xml" PartName="/ppt/notesSlides/notesSlide2766.xml"/>
  <Override ContentType="application/vnd.openxmlformats-officedocument.presentationml.notesSlide+xml" PartName="/ppt/notesSlides/notesSlide1199.xml"/>
  <Override ContentType="application/vnd.openxmlformats-officedocument.presentationml.notesSlide+xml" PartName="/ppt/notesSlides/notesSlide2121.xml"/>
  <Override ContentType="application/vnd.openxmlformats-officedocument.presentationml.notesSlide+xml" PartName="/ppt/notesSlides/notesSlide2588.xml"/>
  <Override ContentType="application/vnd.openxmlformats-officedocument.presentationml.notesSlide+xml" PartName="/ppt/notesSlides/notesSlide2673.xml"/>
  <Override ContentType="application/vnd.openxmlformats-officedocument.presentationml.notesSlide+xml" PartName="/ppt/notesSlides/notesSlide122.xml"/>
  <Override ContentType="application/vnd.openxmlformats-officedocument.presentationml.notesSlide+xml" PartName="/ppt/notesSlides/notesSlide767.xml"/>
  <Override ContentType="application/vnd.openxmlformats-officedocument.presentationml.notesSlide+xml" PartName="/ppt/notesSlides/notesSlide2851.xml"/>
  <Override ContentType="application/vnd.openxmlformats-officedocument.presentationml.notesSlide+xml" PartName="/ppt/notesSlides/notesSlide1284.xml"/>
  <Override ContentType="application/vnd.openxmlformats-officedocument.presentationml.notesSlide+xml" PartName="/ppt/notesSlides/notesSlide2008.xml"/>
  <Override ContentType="application/vnd.openxmlformats-officedocument.presentationml.notesSlide+xml" PartName="/ppt/notesSlides/notesSlide3431.xml"/>
  <Override ContentType="application/vnd.openxmlformats-officedocument.presentationml.notesSlide+xml" PartName="/ppt/notesSlides/notesSlide2258.xml"/>
  <Override ContentType="application/vnd.openxmlformats-officedocument.presentationml.notesSlide+xml" PartName="/ppt/notesSlides/notesSlide2594.xml"/>
  <Override ContentType="application/vnd.openxmlformats-officedocument.presentationml.notesSlide+xml" PartName="/ppt/notesSlides/notesSlide2086.xml"/>
  <Override ContentType="application/vnd.openxmlformats-officedocument.presentationml.notesSlide+xml" PartName="/ppt/notesSlides/notesSlide2115.xml"/>
  <Override ContentType="application/vnd.openxmlformats-officedocument.presentationml.notesSlide+xml" PartName="/ppt/notesSlides/notesSlide3318.xml"/>
  <Override ContentType="application/vnd.openxmlformats-officedocument.presentationml.notesSlide+xml" PartName="/ppt/notesSlides/notesSlide1865.xml"/>
  <Override ContentType="application/vnd.openxmlformats-officedocument.presentationml.notesSlide+xml" PartName="/ppt/notesSlides/notesSlide544.xml"/>
  <Override ContentType="application/vnd.openxmlformats-officedocument.presentationml.notesSlide+xml" PartName="/ppt/notesSlides/notesSlide1141.xml"/>
  <Override ContentType="application/vnd.openxmlformats-officedocument.presentationml.notesSlide+xml" PartName="/ppt/notesSlides/notesSlide209.xml"/>
  <Override ContentType="application/vnd.openxmlformats-officedocument.presentationml.notesSlide+xml" PartName="/ppt/notesSlides/notesSlide465.xml"/>
  <Override ContentType="application/vnd.openxmlformats-officedocument.presentationml.notesSlide+xml" PartName="/ppt/notesSlides/notesSlide2092.xml"/>
  <Override ContentType="application/vnd.openxmlformats-officedocument.presentationml.notesSlide+xml" PartName="/ppt/notesSlides/notesSlide203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1786.xml"/>
  <Override ContentType="application/vnd.openxmlformats-officedocument.presentationml.notesSlide+xml" PartName="/ppt/notesSlides/notesSlide1637.xml"/>
  <Override ContentType="application/vnd.openxmlformats-officedocument.presentationml.notesSlide+xml" PartName="/ppt/notesSlides/notesSlide2371.xml"/>
  <Override ContentType="application/vnd.openxmlformats-officedocument.presentationml.notesSlide+xml" PartName="/ppt/notesSlides/notesSlide1893.xml"/>
  <Override ContentType="application/vnd.openxmlformats-officedocument.presentationml.notesSlide+xml" PartName="/ppt/notesSlides/notesSlide1643.xml"/>
  <Override ContentType="application/vnd.openxmlformats-officedocument.presentationml.notesSlide+xml" PartName="/ppt/notesSlides/notesSlide79.xml"/>
  <Override ContentType="application/vnd.openxmlformats-officedocument.presentationml.notesSlide+xml" PartName="/ppt/notesSlides/notesSlide1135.xml"/>
  <Override ContentType="application/vnd.openxmlformats-officedocument.presentationml.notesSlide+xml" PartName="/ppt/notesSlides/notesSlide1391.xml"/>
  <Override ContentType="application/vnd.openxmlformats-officedocument.presentationml.notesSlide+xml" PartName="/ppt/notesSlides/notesSlide2702.xml"/>
  <Override ContentType="application/vnd.openxmlformats-officedocument.presentationml.notesSlide+xml" PartName="/ppt/notesSlides/notesSlide322.xml"/>
  <Override ContentType="application/vnd.openxmlformats-officedocument.presentationml.notesSlide+xml" PartName="/ppt/notesSlides/notesSlide1609.xml"/>
  <Override ContentType="application/vnd.openxmlformats-officedocument.presentationml.notesSlide+xml" PartName="/ppt/notesSlides/notesSlide2873.xml"/>
  <Override ContentType="application/vnd.openxmlformats-officedocument.presentationml.notesSlide+xml" PartName="/ppt/notesSlides/notesSlide1615.xml"/>
  <Override ContentType="application/vnd.openxmlformats-officedocument.presentationml.notesSlide+xml" PartName="/ppt/notesSlides/notesSlide893.xml"/>
  <Override ContentType="application/vnd.openxmlformats-officedocument.presentationml.notesSlide+xml" PartName="/ppt/notesSlides/notesSlide1526.xml"/>
  <Override ContentType="application/vnd.openxmlformats-officedocument.presentationml.notesSlide+xml" PartName="/ppt/notesSlides/notesSlide2390.xml"/>
  <Override ContentType="application/vnd.openxmlformats-officedocument.presentationml.notesSlide+xml" PartName="/ppt/notesSlides/notesSlide2277.xml"/>
  <Override ContentType="application/vnd.openxmlformats-officedocument.presentationml.notesSlide+xml" PartName="/ppt/notesSlides/notesSlide3127.xml"/>
  <Override ContentType="application/vnd.openxmlformats-officedocument.presentationml.notesSlide+xml" PartName="/ppt/notesSlides/notesSlide1437.xml"/>
  <Override ContentType="application/vnd.openxmlformats-officedocument.presentationml.notesSlide+xml" PartName="/ppt/notesSlides/notesSlide2102.xml"/>
  <Override ContentType="application/vnd.openxmlformats-officedocument.presentationml.notesSlide+xml" PartName="/ppt/notesSlides/notesSlide3216.xml"/>
  <Override ContentType="application/vnd.openxmlformats-officedocument.presentationml.notesSlide+xml" PartName="/ppt/notesSlides/notesSlide176.xml"/>
  <Override ContentType="application/vnd.openxmlformats-officedocument.presentationml.notesSlide+xml" PartName="/ppt/notesSlides/notesSlide2188.xml"/>
  <Override ContentType="application/vnd.openxmlformats-officedocument.presentationml.notesSlide+xml" PartName="/ppt/notesSlides/notesSlide2730.xml"/>
  <Override ContentType="application/vnd.openxmlformats-officedocument.presentationml.notesSlide+xml" PartName="/ppt/notesSlides/notesSlide3151.xml"/>
  <Override ContentType="application/vnd.openxmlformats-officedocument.presentationml.notesSlide+xml" PartName="/ppt/notesSlides/notesSlide1163.xml"/>
  <Override ContentType="application/vnd.openxmlformats-officedocument.presentationml.notesSlide+xml" PartName="/ppt/notesSlides/notesSlide1341.xml"/>
  <Override ContentType="application/vnd.openxmlformats-officedocument.presentationml.notesSlide+xml" PartName="/ppt/notesSlides/notesSlide1252.xml"/>
  <Override ContentType="application/vnd.openxmlformats-officedocument.presentationml.notesSlide+xml" PartName="/ppt/notesSlides/notesSlide2994.xml"/>
  <Override ContentType="application/vnd.openxmlformats-officedocument.presentationml.notesSlide+xml" PartName="/ppt/notesSlides/notesSlide2575.xml"/>
  <Override ContentType="application/vnd.openxmlformats-officedocument.presentationml.notesSlide+xml" PartName="/ppt/notesSlides/notesSlide1139.xml"/>
  <Override ContentType="application/vnd.openxmlformats-officedocument.presentationml.notesSlide+xml" PartName="/ppt/notesSlides/notesSlide3481.xml"/>
  <Override ContentType="application/vnd.openxmlformats-officedocument.presentationml.notesSlide+xml" PartName="/ppt/notesSlides/notesSlide989.xml"/>
  <Override ContentType="application/vnd.openxmlformats-officedocument.presentationml.notesSlide+xml" PartName="/ppt/notesSlides/notesSlide3240.xml"/>
  <Override ContentType="application/vnd.openxmlformats-officedocument.presentationml.notesSlide+xml" PartName="/ppt/notesSlides/notesSlide903.xml"/>
  <Override ContentType="application/vnd.openxmlformats-officedocument.presentationml.notesSlide+xml" PartName="/ppt/notesSlides/notesSlide2060.xml"/>
  <Override ContentType="application/vnd.openxmlformats-officedocument.presentationml.notesSlide+xml" PartName="/ppt/notesSlides/notesSlide1856.xml"/>
  <Override ContentType="application/vnd.openxmlformats-officedocument.presentationml.notesSlide+xml" PartName="/ppt/notesSlides/notesSlide3457.xml"/>
  <Override ContentType="application/vnd.openxmlformats-officedocument.presentationml.notesSlide+xml" PartName="/ppt/notesSlides/notesSlide2706.xml"/>
  <Override ContentType="application/vnd.openxmlformats-officedocument.presentationml.notesSlide+xml" PartName="/ppt/notesSlides/notesSlide331.xml"/>
  <Override ContentType="application/vnd.openxmlformats-officedocument.presentationml.notesSlide+xml" PartName="/ppt/notesSlides/notesSlide2849.xml"/>
  <Override ContentType="application/vnd.openxmlformats-officedocument.presentationml.notesSlide+xml" PartName="/ppt/notesSlides/notesSlide846.xml"/>
  <Override ContentType="application/vnd.openxmlformats-officedocument.presentationml.notesSlide+xml" PartName="/ppt/notesSlides/notesSlide1395.xml"/>
  <Override ContentType="application/vnd.openxmlformats-officedocument.presentationml.notesSlide+xml" PartName="/ppt/notesSlides/notesSlide2938.xml"/>
  <Override ContentType="application/vnd.openxmlformats-officedocument.presentationml.notesSlide+xml" PartName="/ppt/notesSlides/notesSlide2432.xml"/>
  <Override ContentType="application/vnd.openxmlformats-officedocument.presentationml.notesSlide+xml" PartName="/ppt/notesSlides/notesSlide1484.xml"/>
  <Override ContentType="application/vnd.openxmlformats-officedocument.presentationml.notesSlide+xml" PartName="/ppt/notesSlides/notesSlide1493.xml"/>
  <Override ContentType="application/vnd.openxmlformats-officedocument.presentationml.notesSlide+xml" PartName="/ppt/notesSlides/notesSlide1582.xml"/>
  <Override ContentType="application/vnd.openxmlformats-officedocument.presentationml.notesSlide+xml" PartName="/ppt/notesSlides/notesSlide748.xml"/>
  <Override ContentType="application/vnd.openxmlformats-officedocument.presentationml.notesSlide+xml" PartName="/ppt/notesSlides/notesSlide1999.xml"/>
  <Override ContentType="application/vnd.openxmlformats-officedocument.presentationml.notesSlide+xml" PartName="/ppt/notesSlides/notesSlide2947.xml"/>
  <Override ContentType="application/vnd.openxmlformats-officedocument.presentationml.notesSlide+xml" PartName="/ppt/notesSlides/notesSlide3159.xml"/>
  <Override ContentType="application/vnd.openxmlformats-officedocument.presentationml.notesSlide+xml" PartName="/ppt/notesSlides/notesSlide2319.xml"/>
  <Override ContentType="application/vnd.openxmlformats-officedocument.presentationml.notesSlide+xml" PartName="/ppt/notesSlides/notesSlide3425.xml"/>
  <Override ContentType="application/vnd.openxmlformats-officedocument.presentationml.notesSlide+xml" PartName="/ppt/notesSlides/notesSlide144.xml"/>
  <Override ContentType="application/vnd.openxmlformats-officedocument.presentationml.notesSlide+xml" PartName="/ppt/notesSlides/notesSlide750.xml"/>
  <Override ContentType="application/vnd.openxmlformats-officedocument.presentationml.notesSlide+xml" PartName="/ppt/notesSlides/notesSlide3368.xml"/>
  <Override ContentType="application/vnd.openxmlformats-officedocument.presentationml.notesSlide+xml" PartName="/ppt/notesSlides/notesSlide637.xml"/>
  <Override ContentType="application/vnd.openxmlformats-officedocument.presentationml.notesSlide+xml" PartName="/ppt/notesSlides/notesSlide1913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2334.xml"/>
  <Override ContentType="application/vnd.openxmlformats-officedocument.presentationml.notesSlide+xml" PartName="/ppt/notesSlides/notesSlide1550.xml"/>
  <Override ContentType="application/vnd.openxmlformats-officedocument.presentationml.notesSlide+xml" PartName="/ppt/notesSlides/notesSlide605.xml"/>
  <Override ContentType="application/vnd.openxmlformats-officedocument.presentationml.notesSlide+xml" PartName="/ppt/notesSlides/notesSlide861.xml"/>
  <Override ContentType="application/vnd.openxmlformats-officedocument.presentationml.notesSlide+xml" PartName="/ppt/notesSlides/notesSlide1228.xml"/>
  <Override ContentType="application/vnd.openxmlformats-officedocument.presentationml.notesSlide+xml" PartName="/ppt/notesSlides/notesSlide418.xml"/>
  <Override ContentType="application/vnd.openxmlformats-officedocument.presentationml.notesSlide+xml" PartName="/ppt/notesSlides/notesSlide2632.xml"/>
  <Override ContentType="application/vnd.openxmlformats-officedocument.presentationml.notesSlide+xml" PartName="/ppt/notesSlides/notesSlide274.xml"/>
  <Override ContentType="application/vnd.openxmlformats-officedocument.presentationml.notesSlide+xml" PartName="/ppt/notesSlides/notesSlide620.xml"/>
  <Override ContentType="application/vnd.openxmlformats-officedocument.presentationml.notesSlide+xml" PartName="/ppt/notesSlides/notesSlide507.xml"/>
  <Override ContentType="application/vnd.openxmlformats-officedocument.presentationml.notesSlide+xml" PartName="/ppt/notesSlides/notesSlide1065.xml"/>
  <Override ContentType="application/vnd.openxmlformats-officedocument.presentationml.notesSlide+xml" PartName="/ppt/notesSlides/notesSlide1967.xml"/>
  <Override ContentType="application/vnd.openxmlformats-officedocument.presentationml.notesSlide+xml" PartName="/ppt/notesSlides/notesSlide3225.xml"/>
  <Override ContentType="application/vnd.openxmlformats-officedocument.presentationml.notesSlide+xml" PartName="/ppt/notesSlides/notesSlide531.xml"/>
  <Override ContentType="application/vnd.openxmlformats-officedocument.presentationml.notesSlide+xml" PartName="/ppt/notesSlides/notesSlide2519.xml"/>
  <Override ContentType="application/vnd.openxmlformats-officedocument.presentationml.notesSlide+xml" PartName="/ppt/notesSlides/notesSlide3472.xml"/>
  <Override ContentType="application/vnd.openxmlformats-officedocument.presentationml.notesSlide+xml" PartName="/ppt/notesSlides/notesSlide1154.xml"/>
  <Override ContentType="application/vnd.openxmlformats-officedocument.presentationml.notesSlide+xml" PartName="/ppt/notesSlides/notesSlide2721.xml"/>
  <Override ContentType="application/vnd.openxmlformats-officedocument.presentationml.notesSlide+xml" PartName="/ppt/notesSlides/notesSlide1799.xml"/>
  <Override ContentType="application/vnd.openxmlformats-officedocument.presentationml.notesSlide+xml" PartName="/ppt/notesSlides/notesSlide363.xml"/>
  <Override ContentType="application/vnd.openxmlformats-officedocument.presentationml.notesSlide+xml" PartName="/ppt/notesSlides/notesSlide1713.xml"/>
  <Override ContentType="application/vnd.openxmlformats-officedocument.presentationml.notesSlide+xml" PartName="/ppt/notesSlides/notesSlide1624.xml"/>
  <Override ContentType="application/vnd.openxmlformats-officedocument.presentationml.notesSlide+xml" PartName="/ppt/notesSlides/notesSlide2464.xml"/>
  <Override ContentType="application/vnd.openxmlformats-officedocument.presentationml.notesSlide+xml" PartName="/ppt/notesSlides/notesSlide3142.xml"/>
  <Override ContentType="application/vnd.openxmlformats-officedocument.presentationml.notesSlide+xml" PartName="/ppt/notesSlides/notesSlide1350.xml"/>
  <Override ContentType="application/vnd.openxmlformats-officedocument.presentationml.notesSlide+xml" PartName="/ppt/notesSlides/notesSlide805.xml"/>
  <Override ContentType="application/vnd.openxmlformats-officedocument.presentationml.notesSlide+xml" PartName="/ppt/notesSlides/notesSlide1541.xml"/>
  <Override ContentType="application/vnd.openxmlformats-officedocument.presentationml.notesSlide+xml" PartName="/ppt/notesSlides/notesSlide2134.xml"/>
  <Override ContentType="application/vnd.openxmlformats-officedocument.presentationml.notesSlide+xml" PartName="/ppt/notesSlides/notesSlide3359.xml"/>
  <Override ContentType="application/vnd.openxmlformats-officedocument.presentationml.notesSlide+xml" PartName="/ppt/notesSlides/notesSlide1428.xml"/>
  <Override ContentType="application/vnd.openxmlformats-officedocument.presentationml.notesSlide+xml" PartName="/ppt/notesSlides/notesSlide1237.xml"/>
  <Override ContentType="application/vnd.openxmlformats-officedocument.presentationml.notesSlide+xml" PartName="/ppt/notesSlides/notesSlide2608.xml"/>
  <Override ContentType="application/vnd.openxmlformats-officedocument.presentationml.notesSlide+xml" PartName="/ppt/notesSlides/notesSlide2245.xml"/>
  <Override ContentType="application/vnd.openxmlformats-officedocument.presentationml.notesSlide+xml" PartName="/ppt/notesSlides/notesSlide950.xml"/>
  <Override ContentType="application/vnd.openxmlformats-officedocument.presentationml.notesSlide+xml" PartName="/ppt/notesSlides/notesSlide2804.xml"/>
  <Override ContentType="application/vnd.openxmlformats-officedocument.presentationml.notesSlide+xml" PartName="/ppt/notesSlides/notesSlide3029.xml"/>
  <Override ContentType="application/vnd.openxmlformats-officedocument.presentationml.notesSlide+xml" PartName="/ppt/notesSlides/notesSlide2077.xml"/>
  <Override ContentType="application/vnd.openxmlformats-officedocument.presentationml.notesSlide+xml" PartName="/ppt/notesSlides/notesSlide2521.xml"/>
  <Override ContentType="application/vnd.openxmlformats-officedocument.presentationml.notesSlide+xml" PartName="/ppt/notesSlides/notesSlide3085.xml"/>
  <Override ContentType="application/vnd.openxmlformats-officedocument.presentationml.notesSlide+xml" PartName="/ppt/notesSlides/notesSlide1009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474.xml"/>
  <Override ContentType="application/vnd.openxmlformats-officedocument.presentationml.notesSlide+xml" PartName="/ppt/notesSlides/notesSlide1824.xml"/>
  <Override ContentType="application/vnd.openxmlformats-officedocument.presentationml.notesSlide+xml" PartName="/ppt/notesSlides/notesSlide563.xml"/>
  <Override ContentType="application/vnd.openxmlformats-officedocument.presentationml.notesSlide+xml" PartName="/ppt/notesSlides/notesSlide2190.xml"/>
  <Override ContentType="application/vnd.openxmlformats-officedocument.presentationml.notesSlide+xml" PartName="/ppt/notesSlides/notesSlide98.xml"/>
  <Override ContentType="application/vnd.openxmlformats-officedocument.presentationml.notesSlide+xml" PartName="/ppt/notesSlides/notesSlide218.xml"/>
  <Override ContentType="application/vnd.openxmlformats-officedocument.presentationml.notesSlide+xml" PartName="/ppt/notesSlides/notesSlide2408.xml"/>
  <Override ContentType="application/vnd.openxmlformats-officedocument.presentationml.notesSlide+xml" PartName="/ppt/notesSlides/notesSlide3416.xml"/>
  <Override ContentType="application/vnd.openxmlformats-officedocument.presentationml.notesSlide+xml" PartName="/ppt/notesSlides/notesSlide307.xml"/>
  <Override ContentType="application/vnd.openxmlformats-officedocument.presentationml.notesSlide+xml" PartName="/ppt/notesSlides/notesSlide837.xml"/>
  <Override ContentType="application/vnd.openxmlformats-officedocument.presentationml.notesSlide+xml" PartName="/ppt/notesSlides/notesSlide1880.xml"/>
  <Override ContentType="application/vnd.openxmlformats-officedocument.presentationml.notesSlide+xml" PartName="/ppt/notesSlides/notesSlide2664.xml"/>
  <Override ContentType="application/vnd.openxmlformats-officedocument.presentationml.notesSlide+xml" PartName="/ppt/notesSlides/notesSlide3053.xml"/>
  <Override ContentType="application/vnd.openxmlformats-officedocument.presentationml.notesSlide+xml" PartName="/ppt/notesSlides/notesSlide2045.xml"/>
  <Override ContentType="application/vnd.openxmlformats-officedocument.presentationml.notesSlide+xml" PartName="/ppt/notesSlides/notesSlide1656.xml"/>
  <Override ContentType="application/vnd.openxmlformats-officedocument.presentationml.notesSlide+xml" PartName="/ppt/notesSlides/notesSlide1011.xml"/>
  <Override ContentType="application/vnd.openxmlformats-officedocument.presentationml.notesSlide+xml" PartName="/ppt/notesSlides/notesSlide1097.xml"/>
  <Override ContentType="application/vnd.openxmlformats-officedocument.presentationml.notesSlide+xml" PartName="/ppt/notesSlides/notesSlide420.xml"/>
  <Override ContentType="application/vnd.openxmlformats-officedocument.presentationml.notesSlide+xml" PartName="/ppt/notesSlides/notesSlide1122.xml"/>
  <Override ContentType="application/vnd.openxmlformats-officedocument.presentationml.notesSlide+xml" PartName="/ppt/notesSlides/notesSlide3281.xml"/>
  <Override ContentType="application/vnd.openxmlformats-officedocument.presentationml.notesSlide+xml" PartName="/ppt/notesSlides/notesSlide2775.xml"/>
  <Override ContentType="application/vnd.openxmlformats-officedocument.presentationml.notesSlide+xml" PartName="/ppt/notesSlides/notesSlide1767.xml"/>
  <Override ContentType="application/vnd.openxmlformats-officedocument.presentationml.notesSlide+xml" PartName="/ppt/notesSlides/notesSlide66.xml"/>
  <Override ContentType="application/vnd.openxmlformats-officedocument.presentationml.notesSlide+xml" PartName="/ppt/notesSlides/notesSlide1293.xml"/>
  <Override ContentType="application/vnd.openxmlformats-officedocument.presentationml.notesSlide+xml" PartName="/ppt/notesSlides/notesSlide2860.xml"/>
  <Override ContentType="application/vnd.openxmlformats-officedocument.presentationml.notesSlide+xml" PartName="/ppt/notesSlides/notesSlide1382.xml"/>
  <Override ContentType="application/vnd.openxmlformats-officedocument.presentationml.notesSlide+xml" PartName="/ppt/notesSlides/notesSlide948.xml"/>
  <Override ContentType="application/vnd.openxmlformats-officedocument.presentationml.notesSlide+xml" PartName="/ppt/notesSlides/notesSlide3285.xml"/>
  <Override ContentType="application/vnd.openxmlformats-officedocument.presentationml.notesSlide+xml" PartName="/ppt/notesSlides/notesSlide1595.xml"/>
  <Override ContentType="application/vnd.openxmlformats-officedocument.presentationml.notesSlide+xml" PartName="/ppt/notesSlides/notesSlide2119.xml"/>
  <Override ContentType="application/vnd.openxmlformats-officedocument.presentationml.notesSlide+xml" PartName="/ppt/notesSlides/notesSlide2534.xml"/>
  <Override ContentType="application/vnd.openxmlformats-officedocument.presentationml.notesSlide+xml" PartName="/ppt/notesSlides/notesSlide1080.xml"/>
  <Override ContentType="application/vnd.openxmlformats-officedocument.presentationml.notesSlide+xml" PartName="/ppt/notesSlides/notesSlide3412.xml"/>
  <Override ContentType="application/vnd.openxmlformats-officedocument.presentationml.notesSlide+xml" PartName="/ppt/notesSlides/notesSlide1897.xml"/>
  <Override ContentType="application/vnd.openxmlformats-officedocument.presentationml.notesSlide+xml" PartName="/ppt/notesSlides/notesSlide461.xml"/>
  <Override ContentType="application/vnd.openxmlformats-officedocument.presentationml.notesSlide+xml" PartName="/ppt/notesSlides/notesSlide735.xml"/>
  <Override ContentType="application/vnd.openxmlformats-officedocument.presentationml.notesSlide+xml" PartName="/ppt/notesSlides/notesSlide1269.xml"/>
  <Override ContentType="application/vnd.openxmlformats-officedocument.presentationml.notesSlide+xml" PartName="/ppt/notesSlides/notesSlide2836.xml"/>
  <Override ContentType="application/vnd.openxmlformats-officedocument.presentationml.notesSlide+xml" PartName="/ppt/notesSlides/notesSlide1567.xml"/>
  <Override ContentType="application/vnd.openxmlformats-officedocument.presentationml.notesSlide+xml" PartName="/ppt/notesSlides/notesSlide1982.xml"/>
  <Override ContentType="application/vnd.openxmlformats-officedocument.presentationml.notesSlide+xml" PartName="/ppt/notesSlides/notesSlide2562.xml"/>
  <Override ContentType="application/vnd.openxmlformats-officedocument.presentationml.notesSlide+xml" PartName="/ppt/notesSlides/notesSlide81.xml"/>
  <Override ContentType="application/vnd.openxmlformats-officedocument.presentationml.notesSlide+xml" PartName="/ppt/notesSlides/notesSlide976.xml"/>
  <Override ContentType="application/vnd.openxmlformats-officedocument.presentationml.notesSlide+xml" PartName="/ppt/notesSlides/notesSlide1811.xml"/>
  <Override ContentType="application/vnd.openxmlformats-officedocument.presentationml.notesSlide+xml" PartName="/ppt/notesSlides/notesSlide3370.xml"/>
  <Override ContentType="application/vnd.openxmlformats-officedocument.presentationml.notesSlide+xml" PartName="/ppt/notesSlides/notesSlide2147.xml"/>
  <Override ContentType="application/vnd.openxmlformats-officedocument.presentationml.notesSlide+xml" PartName="/ppt/notesSlides/notesSlide707.xml"/>
  <Override ContentType="application/vnd.openxmlformats-officedocument.presentationml.notesSlide+xml" PartName="/ppt/notesSlides/notesSlide1297.xml"/>
  <Override ContentType="application/vnd.openxmlformats-officedocument.presentationml.notesSlide+xml" PartName="/ppt/notesSlides/notesSlide1869.xml"/>
  <Override ContentType="application/vnd.openxmlformats-officedocument.presentationml.notesSlide+xml" PartName="/ppt/notesSlides/notesSlide2232.xml"/>
  <Override ContentType="application/vnd.openxmlformats-officedocument.presentationml.notesSlide+xml" PartName="/ppt/notesSlides/notesSlide2864.xml"/>
  <Override ContentType="application/vnd.openxmlformats-officedocument.presentationml.notesSlide+xml" PartName="/ppt/notesSlides/notesSlide2449.xml"/>
  <Override ContentType="application/vnd.openxmlformats-officedocument.presentationml.notesSlide+xml" PartName="/ppt/notesSlides/notesSlide1211.xml"/>
  <Override ContentType="application/vnd.openxmlformats-officedocument.presentationml.notesSlide+xml" PartName="/ppt/notesSlides/notesSlide103.xml"/>
  <Override ContentType="application/vnd.openxmlformats-officedocument.presentationml.notesSlide+xml" PartName="/ppt/notesSlides/notesSlide791.xml"/>
  <Override ContentType="application/vnd.openxmlformats-officedocument.presentationml.notesSlide+xml" PartName="/ppt/notesSlides/notesSlide3327.xml"/>
  <Override ContentType="application/vnd.openxmlformats-officedocument.presentationml.notesSlide+xml" PartName="/ppt/notesSlides/notesSlide3114.xml"/>
  <Override ContentType="application/vnd.openxmlformats-officedocument.presentationml.notesSlide+xml" PartName="/ppt/notesSlides/notesSlide189.xml"/>
  <Override ContentType="application/vnd.openxmlformats-officedocument.presentationml.notesSlide+xml" PartName="/ppt/notesSlides/notesSlide1954.xml"/>
  <Override ContentType="application/vnd.openxmlformats-officedocument.presentationml.notesSlide+xml" PartName="/ppt/notesSlides/notesSlide3229.xml"/>
  <Override ContentType="application/vnd.openxmlformats-officedocument.presentationml.notesSlide+xml" PartName="/ppt/notesSlides/notesSlide1424.xml"/>
  <Override ContentType="application/vnd.openxmlformats-officedocument.presentationml.notesSlide+xml" PartName="/ppt/notesSlides/notesSlide1680.xml"/>
  <Override ContentType="application/vnd.openxmlformats-officedocument.presentationml.notesSlide+xml" PartName="/ppt/notesSlides/notesSlide2921.xml"/>
  <Override ContentType="application/vnd.openxmlformats-officedocument.presentationml.notesSlide+xml" PartName="/ppt/notesSlides/notesSlide1354.xml"/>
  <Override ContentType="application/vnd.openxmlformats-officedocument.presentationml.notesSlide+xml" PartName="/ppt/notesSlides/notesSlide2204.xml"/>
  <Override ContentType="application/vnd.openxmlformats-officedocument.presentationml.notesSlide+xml" PartName="/ppt/notesSlides/notesSlide820.xml"/>
  <Override ContentType="application/vnd.openxmlformats-officedocument.presentationml.notesSlide+xml" PartName="/ppt/notesSlides/notesSlide2477.xml"/>
  <Override ContentType="application/vnd.openxmlformats-officedocument.presentationml.notesSlide+xml" PartName="/ppt/notesSlides/notesSlide131.xml"/>
  <Override ContentType="application/vnd.openxmlformats-officedocument.presentationml.notesSlide+xml" PartName="/ppt/notesSlides/notesSlide3257.xml"/>
  <Override ContentType="application/vnd.openxmlformats-officedocument.presentationml.notesSlide+xml" PartName="/ppt/notesSlides/notesSlide763.xml"/>
  <Override ContentType="application/vnd.openxmlformats-officedocument.presentationml.notesSlide+xml" PartName="/ppt/notesSlides/notesSlide3355.xml"/>
  <Override ContentType="application/vnd.openxmlformats-officedocument.presentationml.notesSlide+xml" PartName="/ppt/notesSlides/notesSlide2906.xml"/>
  <Override ContentType="application/vnd.openxmlformats-officedocument.presentationml.notesSlide+xml" PartName="/ppt/notesSlides/notesSlide1452.xml"/>
  <Override ContentType="application/vnd.openxmlformats-officedocument.presentationml.notesSlide+xml" PartName="/ppt/notesSlides/notesSlide678.xml"/>
  <Override ContentType="application/vnd.openxmlformats-officedocument.presentationml.notesSlide+xml" PartName="/ppt/notesSlides/notesSlide1926.xml"/>
  <Override ContentType="application/vnd.openxmlformats-officedocument.presentationml.notesSlide+xml" PartName="/ppt/notesSlides/notesSlide3342.xml"/>
  <Override ContentType="application/vnd.openxmlformats-officedocument.presentationml.notesSlide+xml" PartName="/ppt/notesSlides/notesSlide1339.xml"/>
  <Override ContentType="application/vnd.openxmlformats-officedocument.presentationml.notesSlide+xml" PartName="/ppt/notesSlides/notesSlide1326.xml"/>
  <Override ContentType="application/vnd.openxmlformats-officedocument.presentationml.notesSlide+xml" PartName="/ppt/notesSlides/notesSlide2590.xml"/>
  <Override ContentType="application/vnd.openxmlformats-officedocument.presentationml.notesSlide+xml" PartName="/ppt/notesSlides/notesSlide3440.xml"/>
  <Override ContentType="application/vnd.openxmlformats-officedocument.presentationml.notesSlide+xml" PartName="/ppt/notesSlides/notesSlide2979.xml"/>
  <Override ContentType="application/vnd.openxmlformats-officedocument.presentationml.notesSlide+xml" PartName="/ppt/notesSlides/notesSlide2808.xml"/>
  <Override ContentType="application/vnd.openxmlformats-officedocument.presentationml.notesSlide+xml" PartName="/ppt/notesSlides/notesSlide2004.xml"/>
  <Override ContentType="application/vnd.openxmlformats-officedocument.presentationml.notesSlide+xml" PartName="/ppt/notesSlides/notesSlide1497.xml"/>
  <Override ContentType="application/vnd.openxmlformats-officedocument.presentationml.notesSlide+xml" PartName="/ppt/notesSlides/notesSlide3314.xml"/>
  <Override ContentType="application/vnd.openxmlformats-officedocument.presentationml.notesSlide+xml" PartName="/ppt/notesSlides/notesSlide2649.xml"/>
  <Override ContentType="application/vnd.openxmlformats-officedocument.presentationml.notesSlide+xml" PartName="/ppt/notesSlides/notesSlide1480.xml"/>
  <Override ContentType="application/vnd.openxmlformats-officedocument.presentationml.notesSlide+xml" PartName="/ppt/notesSlides/notesSlide1411.xml"/>
  <Override ContentType="application/vnd.openxmlformats-officedocument.presentationml.notesSlide+xml" PartName="/ppt/notesSlides/notesSlide576.xml"/>
  <Override ContentType="application/vnd.openxmlformats-officedocument.presentationml.notesSlide+xml" PartName="/ppt/notesSlides/notesSlide3383.xml"/>
  <Override ContentType="application/vnd.openxmlformats-officedocument.presentationml.notesSlide+xml" PartName="/ppt/notesSlides/notesSlide2790.xml"/>
  <Override ContentType="application/vnd.openxmlformats-officedocument.presentationml.notesSlide+xml" PartName="/ppt/notesSlides/notesSlide991.xml"/>
  <Override ContentType="application/vnd.openxmlformats-officedocument.presentationml.notesSlide+xml" PartName="/ppt/notesSlides/notesSlide2375.xml"/>
  <Override ContentType="application/vnd.openxmlformats-officedocument.presentationml.notesSlide+xml" PartName="/ppt/notesSlides/notesSlide1367.xml"/>
  <Override ContentType="application/vnd.openxmlformats-officedocument.presentationml.notesSlide+xml" PartName="/ppt/notesSlides/notesSlide2934.xml"/>
  <Override ContentType="application/vnd.openxmlformats-officedocument.presentationml.notesSlide+xml" PartName="/ppt/notesSlides/notesSlide205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782.xml"/>
  <Override ContentType="application/vnd.openxmlformats-officedocument.presentationml.notesSlide+xml" PartName="/ppt/notesSlides/notesSlide2306.xml"/>
  <Override ContentType="application/vnd.openxmlformats-officedocument.presentationml.notesSlide+xml" PartName="/ppt/notesSlides/notesSlide661.xml"/>
  <Override ContentType="application/vnd.openxmlformats-officedocument.presentationml.notesSlide+xml" PartName="/ppt/notesSlides/notesSlide233.xml"/>
  <Override ContentType="application/vnd.openxmlformats-officedocument.presentationml.notesSlide+xml" PartName="/ppt/notesSlides/notesSlide548.xml"/>
  <Override ContentType="application/vnd.openxmlformats-officedocument.presentationml.notesSlide+xml" PartName="/ppt/notesSlides/notesSlide1469.xml"/>
  <Override ContentType="application/vnd.openxmlformats-officedocument.presentationml.notesSlide+xml" PartName="/ppt/notesSlides/notesSlide2962.xml"/>
  <Override ContentType="application/vnd.openxmlformats-officedocument.presentationml.notesSlide+xml" PartName="/ppt/notesSlides/notesSlide963.xml"/>
  <Override ContentType="application/vnd.openxmlformats-officedocument.presentationml.notesSlide+xml" PartName="/ppt/notesSlides/notesSlide878.xml"/>
  <Override ContentType="application/vnd.openxmlformats-officedocument.presentationml.notesSlide+xml" PartName="/ppt/notesSlides/notesSlide1280.xml"/>
  <Override ContentType="application/vnd.openxmlformats-officedocument.presentationml.notesSlide+xml" PartName="/ppt/notesSlides/notesSlide935.xml"/>
  <Override ContentType="application/vnd.openxmlformats-officedocument.presentationml.notesSlide+xml" PartName="/ppt/notesSlides/notesSlide2734.xml"/>
  <Override ContentType="application/vnd.openxmlformats-officedocument.presentationml.notesSlide+xml" PartName="/ppt/notesSlides/notesSlide405.xml"/>
  <Override ContentType="application/vnd.openxmlformats-officedocument.presentationml.notesSlide+xml" PartName="/ppt/notesSlides/notesSlide1697.xml"/>
  <Override ContentType="application/vnd.openxmlformats-officedocument.presentationml.notesSlide+xml" PartName="/ppt/notesSlides/notesSlide2175.xml"/>
  <Override ContentType="application/vnd.openxmlformats-officedocument.presentationml.notesSlide+xml" PartName="/ppt/notesSlides/notesSlide1052.xml"/>
  <Override ContentType="application/vnd.openxmlformats-officedocument.presentationml.notesSlide+xml" PartName="/ppt/notesSlides/notesSlide1167.xml"/>
  <Override ContentType="application/vnd.openxmlformats-officedocument.presentationml.notesSlide+xml" PartName="/ppt/notesSlides/notesSlide1611.xml"/>
  <Override ContentType="application/vnd.openxmlformats-officedocument.presentationml.notesSlide+xml" PartName="/ppt/notesSlides/notesSlide376.xml"/>
  <Override ContentType="application/vnd.openxmlformats-officedocument.presentationml.notesSlide+xml" PartName="/ppt/notesSlides/notesSlide1726.xml"/>
  <Override ContentType="application/vnd.openxmlformats-officedocument.presentationml.notesSlide+xml" PartName="/ppt/notesSlides/notesSlide3040.xml"/>
  <Override ContentType="application/vnd.openxmlformats-officedocument.presentationml.notesSlide+xml" PartName="/ppt/notesSlides/notesSlide1669.xml"/>
  <Override ContentType="application/vnd.openxmlformats-officedocument.presentationml.notesSlide+xml" PartName="/ppt/notesSlides/notesSlide2032.xml"/>
  <Override ContentType="application/vnd.openxmlformats-officedocument.presentationml.notesSlide+xml" PartName="/ppt/notesSlides/notesSlide2260.xml"/>
  <Override ContentType="application/vnd.openxmlformats-officedocument.presentationml.notesSlide+xml" PartName="/ppt/notesSlides/notesSlide907.xml"/>
  <Override ContentType="application/vnd.openxmlformats-officedocument.presentationml.notesSlide+xml" PartName="/ppt/notesSlides/notesSlide1024.xml"/>
  <Override ContentType="application/vnd.openxmlformats-officedocument.presentationml.notesSlide+xml" PartName="/ppt/notesSlides/notesSlide2506.xml"/>
  <Override ContentType="application/vnd.openxmlformats-officedocument.presentationml.notesSlide+xml" PartName="/ppt/notesSlides/notesSlide2677.xml"/>
  <Override ContentType="application/vnd.openxmlformats-officedocument.presentationml.notesSlide+xml" PartName="/ppt/notesSlides/notesSlide1195.xml"/>
  <Override ContentType="application/vnd.openxmlformats-officedocument.presentationml.notesSlide+xml" PartName="/ppt/notesSlides/notesSlide433.xml"/>
  <Override ContentType="application/vnd.openxmlformats-officedocument.presentationml.notesSlide+xml" PartName="/ppt/notesSlides/notesSlide2762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3098.xml"/>
  <Override ContentType="application/vnd.openxmlformats-officedocument.presentationml.notesSlide+xml" PartName="/ppt/notesSlides/notesSlide3183.xml"/>
  <Override ContentType="application/vnd.openxmlformats-officedocument.presentationml.notesSlide+xml" PartName="/ppt/notesSlides/notesSlide1754.xml"/>
  <Override ContentType="application/vnd.openxmlformats-officedocument.presentationml.notesSlide+xml" PartName="/ppt/notesSlides/notesSlide3012.xml"/>
  <Override ContentType="application/vnd.openxmlformats-officedocument.presentationml.notesSlide+xml" PartName="/ppt/notesSlides/notesSlide348.xml"/>
  <Override ContentType="application/vnd.openxmlformats-officedocument.presentationml.notesSlide+xml" PartName="/ppt/notesSlides/notesSlide672.xml"/>
  <Override ContentType="application/vnd.openxmlformats-officedocument.presentationml.notesSlide+xml" PartName="/ppt/notesSlides/notesSlide2161.xml"/>
  <Override ContentType="application/vnd.openxmlformats-officedocument.presentationml.notesSlide+xml" PartName="/ppt/notesSlides/notesSlide575.xml"/>
  <Override ContentType="application/vnd.openxmlformats-officedocument.presentationml.notesSlide+xml" PartName="/ppt/notesSlides/notesSlide1747.xml"/>
  <Override ContentType="application/vnd.openxmlformats-officedocument.presentationml.notesSlide+xml" PartName="/ppt/notesSlides/notesSlide2064.xml"/>
  <Override ContentType="application/vnd.openxmlformats-officedocument.presentationml.notesSlide+xml" PartName="/ppt/notesSlides/notesSlide1844.xml"/>
  <Override ContentType="application/vnd.openxmlformats-officedocument.presentationml.notesSlide+xml" PartName="/ppt/notesSlides/notesSlide2420.xml"/>
  <Override ContentType="application/vnd.openxmlformats-officedocument.presentationml.notesSlide+xml" PartName="/ppt/notesSlides/notesSlide931.xml"/>
  <Override ContentType="application/vnd.openxmlformats-officedocument.presentationml.notesSlide+xml" PartName="/ppt/notesSlides/notesSlide3437.xml"/>
  <Override ContentType="application/vnd.openxmlformats-officedocument.presentationml.notesSlide+xml" PartName="/ppt/notesSlides/notesSlide1941.xml"/>
  <Override ContentType="application/vnd.openxmlformats-officedocument.presentationml.notesSlide+xml" PartName="/ppt/notesSlides/notesSlide2129.xml"/>
  <Override ContentType="application/vnd.openxmlformats-officedocument.presentationml.notesSlide+xml" PartName="/ppt/notesSlides/notesSlide2323.xml"/>
  <Override ContentType="application/vnd.openxmlformats-officedocument.presentationml.notesSlide+xml" PartName="/ppt/notesSlides/notesSlide478.xml"/>
  <Override ContentType="application/vnd.openxmlformats-officedocument.presentationml.notesSlide+xml" PartName="/ppt/notesSlides/notesSlide2226.xml"/>
  <Override ContentType="application/vnd.openxmlformats-officedocument.presentationml.notesSlide+xml" PartName="/ppt/notesSlides/notesSlide2893.xml"/>
  <Override ContentType="application/vnd.openxmlformats-officedocument.presentationml.notesSlide+xml" PartName="/ppt/notesSlides/notesSlide2990.xml"/>
  <Override ContentType="application/vnd.openxmlformats-officedocument.presentationml.notesSlide+xml" PartName="/ppt/notesSlides/notesSlide1112.xml"/>
  <Override ContentType="application/vnd.openxmlformats-officedocument.presentationml.notesSlide+xml" PartName="/ppt/notesSlides/notesSlide2699.xml"/>
  <Override ContentType="application/vnd.openxmlformats-officedocument.presentationml.notesSlide+xml" PartName="/ppt/notesSlides/notesSlide101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2796.xml"/>
  <Override ContentType="application/vnd.openxmlformats-officedocument.presentationml.notesSlide+xml" PartName="/ppt/notesSlides/notesSlide737.xml"/>
  <Override ContentType="application/vnd.openxmlformats-officedocument.presentationml.notesSlide+xml" PartName="/ppt/notesSlides/notesSlide1585.xml"/>
  <Override ContentType="application/vnd.openxmlformats-officedocument.presentationml.notesSlide+xml" PartName="/ppt/notesSlides/notesSlide834.xml"/>
  <Override ContentType="application/vnd.openxmlformats-officedocument.presentationml.notesSlide+xml" PartName="/ppt/notesSlides/notesSlide1409.xml"/>
  <Override ContentType="application/vnd.openxmlformats-officedocument.presentationml.notesSlide+xml" PartName="/ppt/notesSlides/notesSlide2958.xml"/>
  <Override ContentType="application/vnd.openxmlformats-officedocument.presentationml.notesSlide+xml" PartName="/ppt/notesSlides/notesSlide1488.xml"/>
  <Override ContentType="application/vnd.openxmlformats-officedocument.presentationml.notesSlide+xml" PartName="/ppt/notesSlides/notesSlide1682.xml"/>
  <Override ContentType="application/vnd.openxmlformats-officedocument.presentationml.notesSlide+xml" PartName="/ppt/notesSlides/notesSlide2661.xml"/>
  <Override ContentType="application/vnd.openxmlformats-officedocument.presentationml.notesSlide+xml" PartName="/ppt/notesSlides/notesSlide1441.xml"/>
  <Override ContentType="application/vnd.openxmlformats-officedocument.presentationml.notesSlide+xml" PartName="/ppt/notesSlides/notesSlide3131.xml"/>
  <Override ContentType="application/vnd.openxmlformats-officedocument.presentationml.notesSlide+xml" PartName="/ppt/notesSlides/notesSlide1247.xml"/>
  <Override ContentType="application/vnd.openxmlformats-officedocument.presentationml.notesSlide+xml" PartName="/ppt/notesSlides/notesSlide2814.xml"/>
  <Override ContentType="application/vnd.openxmlformats-officedocument.presentationml.notesSlide+xml" PartName="/ppt/notesSlides/notesSlide1191.xml"/>
  <Override ContentType="application/vnd.openxmlformats-officedocument.presentationml.notesSlide+xml" PartName="/ppt/notesSlides/notesSlide172.xml"/>
  <Override ContentType="application/vnd.openxmlformats-officedocument.presentationml.notesSlide+xml" PartName="/ppt/notesSlides/notesSlide2629.xml"/>
  <Override ContentType="application/vnd.openxmlformats-officedocument.presentationml.notesSlide+xml" PartName="/ppt/notesSlides/notesSlide3043.xml"/>
  <Override ContentType="application/vnd.openxmlformats-officedocument.presentationml.notesSlide+xml" PartName="/ppt/notesSlides/notesSlide2467.xml"/>
  <Override ContentType="application/vnd.openxmlformats-officedocument.presentationml.notesSlide+xml" PartName="/ppt/notesSlides/notesSlide1450.xml"/>
  <Override ContentType="application/vnd.openxmlformats-officedocument.presentationml.notesSlide+xml" PartName="/ppt/notesSlides/notesSlide1256.xml"/>
  <Override ContentType="application/vnd.openxmlformats-officedocument.presentationml.notesSlide+xml" PartName="/ppt/notesSlides/notesSlide1603.xml"/>
  <Override ContentType="application/vnd.openxmlformats-officedocument.presentationml.notesSlide+xml" PartName="/ppt/notesSlides/notesSlide2823.xml"/>
  <Override ContentType="application/vnd.openxmlformats-officedocument.presentationml.notesSlide+xml" PartName="/ppt/notesSlides/notesSlide2490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1418.xml"/>
  <Override ContentType="application/vnd.openxmlformats-officedocument.presentationml.notesSlide+xml" PartName="/ppt/notesSlides/notesSlide1006.xml"/>
  <Override ContentType="application/vnd.openxmlformats-officedocument.presentationml.notesSlide+xml" PartName="/ppt/notesSlides/notesSlide1612.xml"/>
  <Override ContentType="application/vnd.openxmlformats-officedocument.presentationml.notesSlide+xml" PartName="/ppt/notesSlides/notesSlide2296.xml"/>
  <Override ContentType="application/vnd.openxmlformats-officedocument.presentationml.notesSlide+xml" PartName="/ppt/notesSlides/notesSlide334.xml"/>
  <Override ContentType="application/vnd.openxmlformats-officedocument.presentationml.notesSlide+xml" PartName="/ppt/notesSlides/notesSlide3372.xml"/>
  <Override ContentType="application/vnd.openxmlformats-officedocument.presentationml.notesSlide+xml" PartName="/ppt/notesSlides/notesSlide2652.xml"/>
  <Override ContentType="application/vnd.openxmlformats-officedocument.presentationml.notesSlide+xml" PartName="/ppt/notesSlides/notesSlide3178.xml"/>
  <Override ContentType="application/vnd.openxmlformats-officedocument.presentationml.notesSlide+xml" PartName="/ppt/notesSlides/notesSlide1909.xml"/>
  <Override ContentType="application/vnd.openxmlformats-officedocument.presentationml.notesSlide+xml" PartName="/ppt/notesSlides/notesSlide2458.xml"/>
  <Override ContentType="application/vnd.openxmlformats-officedocument.presentationml.notesSlide+xml" PartName="/ppt/notesSlides/notesSlide1988.xml"/>
  <Override ContentType="application/vnd.openxmlformats-officedocument.presentationml.notesSlide+xml" PartName="/ppt/notesSlides/notesSlide1691.xml"/>
  <Override ContentType="application/vnd.openxmlformats-officedocument.presentationml.notesSlide+xml" PartName="/ppt/notesSlides/notesSlide71.xml"/>
  <Override ContentType="application/vnd.openxmlformats-officedocument.presentationml.notesSlide+xml" PartName="/ppt/notesSlides/notesSlide1085.xml"/>
  <Override ContentType="application/vnd.openxmlformats-officedocument.presentationml.notesSlide+xml" PartName="/ppt/notesSlides/notesSlide1853.xml"/>
  <Override ContentType="application/vnd.openxmlformats-officedocument.presentationml.notesSlide+xml" PartName="/ppt/notesSlides/notesSlide2314.xml"/>
  <Override ContentType="application/vnd.openxmlformats-officedocument.presentationml.notesSlide+xml" PartName="/ppt/notesSlides/notesSlide922.xml"/>
  <Override ContentType="application/vnd.openxmlformats-officedocument.presentationml.notesSlide+xml" PartName="/ppt/notesSlides/notesSlide663.xml"/>
  <Override ContentType="application/vnd.openxmlformats-officedocument.presentationml.notesSlide+xml" PartName="/ppt/notesSlides/notesSlide760.xml"/>
  <Override ContentType="application/vnd.openxmlformats-officedocument.presentationml.notesSlide+xml" PartName="/ppt/notesSlides/notesSlide3381.xml"/>
  <Override ContentType="application/vnd.openxmlformats-officedocument.presentationml.notesSlide+xml" PartName="/ppt/notesSlides/notesSlide1835.xml"/>
  <Override ContentType="application/vnd.openxmlformats-officedocument.presentationml.notesSlide+xml" PartName="/ppt/notesSlides/notesSlide825.xml"/>
  <Override ContentType="application/vnd.openxmlformats-officedocument.presentationml.notesSlide+xml" PartName="/ppt/notesSlides/notesSlide1200.xml"/>
  <Override ContentType="application/vnd.openxmlformats-officedocument.presentationml.notesSlide+xml" PartName="/ppt/notesSlides/notesSlide408.xml"/>
  <Override ContentType="application/vnd.openxmlformats-officedocument.presentationml.notesSlide+xml" PartName="/ppt/notesSlides/notesSlide2235.xml"/>
  <Override ContentType="application/vnd.openxmlformats-officedocument.presentationml.notesSlide+xml" PartName="/ppt/notesSlides/notesSlide681.xml"/>
  <Override ContentType="application/vnd.openxmlformats-officedocument.presentationml.notesSlide+xml" PartName="/ppt/notesSlides/notesSlide2217.xml"/>
  <Override ContentType="application/vnd.openxmlformats-officedocument.presentationml.notesSlide+xml" PartName="/ppt/notesSlides/notesSlide584.xml"/>
  <Override ContentType="application/vnd.openxmlformats-officedocument.presentationml.notesSlide+xml" PartName="/ppt/notesSlides/notesSlide1756.xml"/>
  <Override ContentType="application/vnd.openxmlformats-officedocument.presentationml.notesSlide+xml" PartName="/ppt/notesSlides/notesSlide246.xml"/>
  <Override ContentType="application/vnd.openxmlformats-officedocument.presentationml.notesSlide+xml" PartName="/ppt/notesSlides/notesSlide3460.xml"/>
  <Override ContentType="application/vnd.openxmlformats-officedocument.presentationml.notesSlide+xml" PartName="/ppt/notesSlides/notesSlide3169.xml"/>
  <Override ContentType="application/vnd.openxmlformats-officedocument.presentationml.notesSlide+xml" PartName="/ppt/notesSlides/notesSlide3205.xml"/>
  <Override ContentType="application/vnd.openxmlformats-officedocument.presentationml.notesSlide+xml" PartName="/ppt/notesSlides/notesSlide3108.xml"/>
  <Override ContentType="application/vnd.openxmlformats-officedocument.presentationml.notesSlide+xml" PartName="/ppt/notesSlides/notesSlide2152.xml"/>
  <Override ContentType="application/vnd.openxmlformats-officedocument.presentationml.notesSlide+xml" PartName="/ppt/notesSlides/notesSlide2073.xml"/>
  <Override ContentType="application/vnd.openxmlformats-officedocument.presentationml.notesSlide+xml" PartName="/ppt/notesSlides/notesSlide2055.xml"/>
  <Override ContentType="application/vnd.openxmlformats-officedocument.presentationml.notesSlide+xml" PartName="/ppt/notesSlides/notesSlide1979.xml"/>
  <Override ContentType="application/vnd.openxmlformats-officedocument.presentationml.notesSlide+xml" PartName="/ppt/notesSlides/notesSlide1918.xml"/>
  <Override ContentType="application/vnd.openxmlformats-officedocument.presentationml.notesSlide+xml" PartName="/ppt/notesSlides/notesSlide149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2670.xml"/>
  <Override ContentType="application/vnd.openxmlformats-officedocument.presentationml.notesSlide+xml" PartName="/ppt/notesSlides/notesSlide2564.xml"/>
  <Override ContentType="application/vnd.openxmlformats-officedocument.presentationml.notesSlide+xml" PartName="/ppt/notesSlides/notesSlide1182.xml"/>
  <Override ContentType="application/vnd.openxmlformats-officedocument.presentationml.notesSlide+xml" PartName="/ppt/notesSlides/notesSlide2911.xml"/>
  <Override ContentType="application/vnd.openxmlformats-officedocument.presentationml.notesSlide+xml" PartName="/ppt/notesSlides/notesSlide1238.xml"/>
  <Override ContentType="application/vnd.openxmlformats-officedocument.presentationml.notesSlide+xml" PartName="/ppt/notesSlides/notesSlide1344.xml"/>
  <Override ContentType="application/vnd.openxmlformats-officedocument.presentationml.notesSlide+xml" PartName="/ppt/notesSlides/notesSlide228.xml"/>
  <Override ContentType="application/vnd.openxmlformats-officedocument.presentationml.notesSlide+xml" PartName="/ppt/notesSlides/notesSlide1506.xml"/>
  <Override ContentType="application/vnd.openxmlformats-officedocument.presentationml.notesSlide+xml" PartName="/ppt/notesSlides/notesSlide1159.xml"/>
  <Override ContentType="application/vnd.openxmlformats-officedocument.presentationml.notesSlide+xml" PartName="/ppt/notesSlides/notesSlide2832.xml"/>
  <Override ContentType="application/vnd.openxmlformats-officedocument.presentationml.notesSlide+xml" PartName="/ppt/notesSlides/notesSlide2805.xml"/>
  <Override ContentType="application/vnd.openxmlformats-officedocument.presentationml.notesSlide+xml" PartName="/ppt/notesSlides/notesSlide431.xml"/>
  <Override ContentType="application/vnd.openxmlformats-officedocument.presentationml.notesSlide+xml" PartName="/ppt/notesSlides/notesSlide190.xml"/>
  <Override ContentType="application/vnd.openxmlformats-officedocument.presentationml.notesSlide+xml" PartName="/ppt/notesSlides/notesSlide2726.xml"/>
  <Override ContentType="application/vnd.openxmlformats-officedocument.presentationml.notesSlide+xml" PartName="/ppt/notesSlides/notesSlide969.xml"/>
  <Override ContentType="application/vnd.openxmlformats-officedocument.presentationml.notesSlide+xml" PartName="/ppt/notesSlides/notesSlide1265.xml"/>
  <Override ContentType="application/vnd.openxmlformats-officedocument.presentationml.notesSlide+xml" PartName="/ppt/notesSlides/notesSlide352.xml"/>
  <Override ContentType="application/vnd.openxmlformats-officedocument.presentationml.notesSlide+xml" PartName="/ppt/notesSlides/notesSlide3311.xml"/>
  <Override ContentType="application/vnd.openxmlformats-officedocument.presentationml.notesSlide+xml" PartName="/ppt/notesSlides/notesSlide2199.xml"/>
  <Override ContentType="application/vnd.openxmlformats-officedocument.presentationml.notesSlide+xml" PartName="/ppt/notesSlides/notesSlide1673.xml"/>
  <Override ContentType="application/vnd.openxmlformats-officedocument.presentationml.notesSlide+xml" PartName="/ppt/notesSlides/notesSlide3275.xml"/>
  <Override ContentType="application/vnd.openxmlformats-officedocument.presentationml.notesSlide+xml" PartName="/ppt/notesSlides/notesSlide102.xml"/>
  <Override ContentType="application/vnd.openxmlformats-officedocument.presentationml.notesSlide+xml" PartName="/ppt/notesSlides/notesSlide843.xml"/>
  <Override ContentType="application/vnd.openxmlformats-officedocument.presentationml.notesSlide+xml" PartName="/ppt/notesSlides/notesSlide1594.xml"/>
  <Override ContentType="application/vnd.openxmlformats-officedocument.presentationml.notesSlide+xml" PartName="/ppt/notesSlides/notesSlide3025.xml"/>
  <Override ContentType="application/vnd.openxmlformats-officedocument.presentationml.notesSlide+xml" PartName="/ppt/notesSlides/notesSlide2208.xml"/>
  <Override ContentType="application/vnd.openxmlformats-officedocument.presentationml.notesSlide+xml" PartName="/ppt/notesSlides/notesSlide3196.xml"/>
  <Override ContentType="application/vnd.openxmlformats-officedocument.presentationml.notesSlide+xml" PartName="/ppt/notesSlides/notesSlide816.xml"/>
  <Override ContentType="application/vnd.openxmlformats-officedocument.presentationml.notesSlide+xml" PartName="/ppt/notesSlides/notesSlide2402.xml"/>
  <Override ContentType="application/vnd.openxmlformats-officedocument.presentationml.notesSlide+xml" PartName="/ppt/notesSlides/notesSlide719.xml"/>
  <Override ContentType="application/vnd.openxmlformats-officedocument.presentationml.notesSlide+xml" PartName="/ppt/notesSlides/notesSlide1765.xml"/>
  <Override ContentType="application/vnd.openxmlformats-officedocument.presentationml.notesSlide+xml" PartName="/ppt/notesSlides/notesSlide593.xml"/>
  <Override ContentType="application/vnd.openxmlformats-officedocument.presentationml.notesSlide+xml" PartName="/ppt/notesSlides/notesSlide417.xml"/>
  <Override ContentType="application/vnd.openxmlformats-officedocument.presentationml.notesSlide+xml" PartName="/ppt/notesSlides/notesSlide852.xml"/>
  <Override ContentType="application/vnd.openxmlformats-officedocument.presentationml.notesSlide+xml" PartName="/ppt/notesSlides/notesSlide1621.xml"/>
  <Override ContentType="application/vnd.openxmlformats-officedocument.presentationml.notesSlide+xml" PartName="/ppt/notesSlides/notesSlide2244.xml"/>
  <Override ContentType="application/vnd.openxmlformats-officedocument.presentationml.notesSlide+xml" PartName="/ppt/notesSlides/notesSlide658.xml"/>
  <Override ContentType="application/vnd.openxmlformats-officedocument.presentationml.notesSlide+xml" PartName="/ppt/notesSlides/notesSlide895.xml"/>
  <Override ContentType="application/vnd.openxmlformats-officedocument.presentationml.notesSlide+xml" PartName="/ppt/notesSlides/notesSlide2287.xml"/>
  <Override ContentType="application/vnd.openxmlformats-officedocument.presentationml.notesSlide+xml" PartName="/ppt/notesSlides/notesSlide2643.xml"/>
  <Override ContentType="application/vnd.openxmlformats-officedocument.presentationml.notesSlide+xml" PartName="/ppt/notesSlides/notesSlide1729.xml"/>
  <Override ContentType="application/vnd.openxmlformats-officedocument.presentationml.notesSlide+xml" PartName="/ppt/notesSlides/notesSlide3052.xml"/>
  <Override ContentType="application/vnd.openxmlformats-officedocument.presentationml.notesSlide+xml" PartName="/ppt/notesSlides/notesSlide1664.xml"/>
  <Override ContentType="application/vnd.openxmlformats-officedocument.presentationml.notesSlide+xml" PartName="/ppt/notesSlides/notesSlide2638.xml"/>
  <Override ContentType="application/vnd.openxmlformats-officedocument.presentationml.notesSlide+xml" PartName="/ppt/notesSlides/notesSlide1033.xml"/>
  <Override ContentType="application/vnd.openxmlformats-officedocument.presentationml.notesSlide+xml" PartName="/ppt/notesSlides/notesSlide2309.xml"/>
  <Override ContentType="application/vnd.openxmlformats-officedocument.presentationml.notesSlide+xml" PartName="/ppt/notesSlides/notesSlide3095.xml"/>
  <Override ContentType="application/vnd.openxmlformats-officedocument.presentationml.notesSlide+xml" PartName="/ppt/notesSlides/notesSlide1076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3192.xml"/>
  <Override ContentType="application/vnd.openxmlformats-officedocument.presentationml.notesSlide+xml" PartName="/ppt/notesSlides/notesSlide1923.xml"/>
  <Override ContentType="application/vnd.openxmlformats-officedocument.presentationml.notesSlide+xml" PartName="/ppt/notesSlides/notesSlide2546.xml"/>
  <Override ContentType="application/vnd.openxmlformats-officedocument.presentationml.notesSlide+xml" PartName="/ppt/notesSlides/notesSlide2600.xml"/>
  <Override ContentType="application/vnd.openxmlformats-officedocument.presentationml.notesSlide+xml" PartName="/ppt/notesSlides/notesSlide2503.xml"/>
  <Override ContentType="application/vnd.openxmlformats-officedocument.presentationml.notesSlide+xml" PartName="/ppt/notesSlides/notesSlide163.xml"/>
  <Override ContentType="application/vnd.openxmlformats-officedocument.presentationml.notesSlide+xml" PartName="/ppt/notesSlides/notesSlide987.xml"/>
  <Override ContentType="application/vnd.openxmlformats-officedocument.presentationml.notesSlide+xml" PartName="/ppt/notesSlides/notesSlide1335.xml"/>
  <Override ContentType="application/vnd.openxmlformats-officedocument.presentationml.notesSlide+xml" PartName="/ppt/notesSlides/notesSlide2573.xml"/>
  <Override ContentType="application/vnd.openxmlformats-officedocument.presentationml.notesSlide+xml" PartName="/ppt/notesSlides/notesSlide2902.xml"/>
  <Override ContentType="application/vnd.openxmlformats-officedocument.presentationml.notesSlide+xml" PartName="/ppt/notesSlides/notesSlide120.xml"/>
  <Override ContentType="application/vnd.openxmlformats-officedocument.presentationml.notesSlide+xml" PartName="/ppt/notesSlides/notesSlide2388.xml"/>
  <Override ContentType="application/vnd.openxmlformats-officedocument.presentationml.notesSlide+xml" PartName="/ppt/notesSlides/notesSlide1362.xml"/>
  <Override ContentType="application/vnd.openxmlformats-officedocument.presentationml.notesSlide+xml" PartName="/ppt/notesSlides/notesSlide2972.xml"/>
  <Override ContentType="application/vnd.openxmlformats-officedocument.presentationml.notesSlide+xml" PartName="/ppt/notesSlides/notesSlide1270.xml"/>
  <Override ContentType="application/vnd.openxmlformats-officedocument.presentationml.notesSlide+xml" PartName="/ppt/notesSlides/notesSlide2379.xml"/>
  <Override ContentType="application/vnd.openxmlformats-officedocument.presentationml.notesSlide+xml" PartName="/ppt/notesSlides/notesSlide2981.xml"/>
  <Override ContentType="application/vnd.openxmlformats-officedocument.presentationml.notesSlide+xml" PartName="/ppt/notesSlides/notesSlide917.xml"/>
  <Override ContentType="application/vnd.openxmlformats-officedocument.presentationml.notesSlide+xml" PartName="/ppt/notesSlides/notesSlide1371.xml"/>
  <Override ContentType="application/vnd.openxmlformats-officedocument.presentationml.notesSlide+xml" PartName="/ppt/notesSlides/notesSlide3451.xml"/>
  <Override ContentType="application/vnd.openxmlformats-officedocument.presentationml.notesSlide+xml" PartName="/ppt/notesSlides/notesSlide2537.xml"/>
  <Override ContentType="application/vnd.openxmlformats-officedocument.presentationml.notesSlide+xml" PartName="/ppt/notesSlides/notesSlide1177.xml"/>
  <Override ContentType="application/vnd.openxmlformats-officedocument.presentationml.notesSlide+xml" PartName="/ppt/notesSlides/notesSlide1164.xml"/>
  <Override ContentType="application/vnd.openxmlformats-officedocument.presentationml.notesSlide+xml" PartName="/ppt/notesSlides/notesSlide2787.xml"/>
  <Override ContentType="application/vnd.openxmlformats-officedocument.presentationml.notesSlide+xml" PartName="/ppt/notesSlides/notesSlide2138.xml"/>
  <Override ContentType="application/vnd.openxmlformats-officedocument.presentationml.notesSlide+xml" PartName="/ppt/notesSlides/notesSlide2731.xml"/>
  <Override ContentType="application/vnd.openxmlformats-officedocument.presentationml.notesSlide+xml" PartName="/ppt/notesSlides/notesSlide1121.xml"/>
  <Override ContentType="application/vnd.openxmlformats-officedocument.presentationml.notesSlide+xml" PartName="/ppt/notesSlides/notesSlide1770.xml"/>
  <Override ContentType="application/vnd.openxmlformats-officedocument.presentationml.notesSlide+xml" PartName="/ppt/notesSlides/notesSlide492.xml"/>
  <Override ContentType="application/vnd.openxmlformats-officedocument.presentationml.notesSlide+xml" PartName="/ppt/notesSlides/notesSlide2744.xml"/>
  <Override ContentType="application/vnd.openxmlformats-officedocument.presentationml.notesSlide+xml" PartName="/ppt/notesSlides/notesSlide996.xml"/>
  <Override ContentType="application/vnd.openxmlformats-officedocument.presentationml.notesSlide+xml" PartName="/ppt/notesSlides/notesSlide1520.xml"/>
  <Override ContentType="application/vnd.openxmlformats-officedocument.presentationml.notesSlide+xml" PartName="/ppt/notesSlides/notesSlide3419.xml"/>
  <Override ContentType="application/vnd.openxmlformats-officedocument.presentationml.notesSlide+xml" PartName="/ppt/notesSlides/notesSlide789.xml"/>
  <Override ContentType="application/vnd.openxmlformats-officedocument.presentationml.notesSlide+xml" PartName="/ppt/notesSlides/notesSlide746.xml"/>
  <Override ContentType="application/vnd.openxmlformats-officedocument.presentationml.notesSlide+xml" PartName="/ppt/notesSlides/notesSlide3122.xml"/>
  <Override ContentType="application/vnd.openxmlformats-officedocument.presentationml.notesSlide+xml" PartName="/ppt/notesSlides/notesSlide3293.xml"/>
  <Override ContentType="application/vnd.openxmlformats-officedocument.presentationml.notesSlide+xml" PartName="/ppt/notesSlides/notesSlide1950.xml"/>
  <Override ContentType="application/vnd.openxmlformats-officedocument.presentationml.notesSlide+xml" PartName="/ppt/notesSlides/notesSlide523.xml"/>
  <Override ContentType="application/vnd.openxmlformats-officedocument.presentationml.notesSlide+xml" PartName="/ppt/notesSlides/notesSlide566.xml"/>
  <Override ContentType="application/vnd.openxmlformats-officedocument.presentationml.notesSlide+xml" PartName="/ppt/notesSlides/notesSlide3446.xml"/>
  <Override ContentType="application/vnd.openxmlformats-officedocument.presentationml.notesSlide+xml" PartName="/ppt/notesSlides/notesSlide2967.xml"/>
  <Override ContentType="application/vnd.openxmlformats-officedocument.presentationml.notesSlide+xml" PartName="/ppt/notesSlides/notesSlide1993.xml"/>
  <Override ContentType="application/vnd.openxmlformats-officedocument.presentationml.notesSlide+xml" PartName="/ppt/notesSlides/notesSlide2472.xml"/>
  <Override ContentType="application/vnd.openxmlformats-officedocument.presentationml.notesSlide+xml" PartName="/ppt/notesSlides/notesSlide487.xml"/>
  <Override ContentType="application/vnd.openxmlformats-officedocument.presentationml.notesSlide+xml" PartName="/ppt/notesSlides/notesSlide1738.xml"/>
  <Override ContentType="application/vnd.openxmlformats-officedocument.presentationml.notesSlide+xml" PartName="/ppt/notesSlides/notesSlide1659.xml"/>
  <Override ContentType="application/vnd.openxmlformats-officedocument.presentationml.notesSlide+xml" PartName="/ppt/notesSlides/notesSlide1871.xml"/>
  <Override ContentType="application/vnd.openxmlformats-officedocument.presentationml.notesSlide+xml" PartName="/ppt/notesSlides/notesSlide2888.xml"/>
  <Override ContentType="application/vnd.openxmlformats-officedocument.presentationml.notesSlide+xml" PartName="/ppt/notesSlides/notesSlide343.xml"/>
  <Override ContentType="application/vnd.openxmlformats-officedocument.presentationml.notesSlide+xml" PartName="/ppt/notesSlides/notesSlide645.xml"/>
  <Override ContentType="application/vnd.openxmlformats-officedocument.presentationml.notesSlide+xml" PartName="/ppt/notesSlides/notesSlide602.xml"/>
  <Override ContentType="application/vnd.openxmlformats-officedocument.presentationml.notesSlide+xml" PartName="/ppt/notesSlides/notesSlide2037.xml"/>
  <Override ContentType="application/vnd.openxmlformats-officedocument.presentationml.notesSlide+xml" PartName="/ppt/notesSlides/notesSlide3223.xml"/>
  <Override ContentType="application/vnd.openxmlformats-officedocument.presentationml.notesSlide+xml" PartName="/ppt/notesSlides/notesSlide386.xml"/>
  <Override ContentType="application/vnd.openxmlformats-officedocument.presentationml.notesSlide+xml" PartName="/ppt/notesSlides/notesSlide2091.xml"/>
  <Override ContentType="application/vnd.openxmlformats-officedocument.presentationml.notesSlide+xml" PartName="/ppt/notesSlides/notesSlide3266.xml"/>
  <Override ContentType="application/vnd.openxmlformats-officedocument.presentationml.notesSlide+xml" PartName="/ppt/notesSlides/notesSlide264.xml"/>
  <Override ContentType="application/vnd.openxmlformats-officedocument.presentationml.notesSlide+xml" PartName="/ppt/notesSlides/notesSlide3016.xml"/>
  <Override ContentType="application/vnd.openxmlformats-officedocument.presentationml.notesSlide+xml" PartName="/ppt/notesSlides/notesSlide1020.xml"/>
  <Override ContentType="application/vnd.openxmlformats-officedocument.presentationml.notesSlide+xml" PartName="/ppt/notesSlides/notesSlide2170.xml"/>
  <Override ContentType="application/vnd.openxmlformats-officedocument.presentationml.notesSlide+xml" PartName="/ppt/notesSlides/notesSlide3187.xml"/>
  <Override ContentType="application/vnd.openxmlformats-officedocument.presentationml.notesSlide+xml" PartName="/ppt/notesSlides/notesSlide316.xml"/>
  <Override ContentType="application/vnd.openxmlformats-officedocument.presentationml.notesSlide+xml" PartName="/ppt/notesSlides/notesSlide501.xml"/>
  <Override ContentType="application/vnd.openxmlformats-officedocument.presentationml.notesSlide+xml" PartName="/ppt/notesSlides/notesSlide1229.xml"/>
  <Override ContentType="application/vnd.openxmlformats-officedocument.presentationml.notesSlide+xml" PartName="/ppt/notesSlides/notesSlide1107.xml"/>
  <Override ContentType="application/vnd.openxmlformats-officedocument.presentationml.notesSlide+xml" PartName="/ppt/notesSlides/notesSlide422.xml"/>
  <Override ContentType="application/vnd.openxmlformats-officedocument.presentationml.notesSlide+xml" PartName="/ppt/notesSlides/notesSlide3302.xml"/>
  <Override ContentType="application/vnd.openxmlformats-officedocument.presentationml.notesSlide+xml" PartName="/ppt/notesSlides/notesSlide1700.xml"/>
  <Override ContentType="application/vnd.openxmlformats-officedocument.presentationml.notesSlide+xml" PartName="/ppt/notesSlides/notesSlide3345.xml"/>
  <Override ContentType="application/vnd.openxmlformats-officedocument.presentationml.notesSlide+xml" PartName="/ppt/notesSlides/notesSlide2717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3117.xml"/>
  <Override ContentType="application/vnd.openxmlformats-officedocument.presentationml.notesSlide+xml" PartName="/ppt/notesSlides/notesSlide2393.xml"/>
  <Override ContentType="application/vnd.openxmlformats-officedocument.presentationml.notesSlide+xml" PartName="/ppt/notesSlides/notesSlide2350.xml"/>
  <Override ContentType="application/vnd.openxmlformats-officedocument.presentationml.notesSlide+xml" PartName="/ppt/notesSlides/notesSlide3367.xml"/>
  <Override ContentType="application/vnd.openxmlformats-officedocument.presentationml.notesSlide+xml" PartName="/ppt/notesSlides/notesSlide1515.xml"/>
  <Override ContentType="application/vnd.openxmlformats-officedocument.presentationml.notesSlide+xml" PartName="/ppt/notesSlides/notesSlide237.xml"/>
  <Override ContentType="application/vnd.openxmlformats-officedocument.presentationml.notesSlide+xml" PartName="/ppt/notesSlides/notesSlide1558.xml"/>
  <Override ContentType="application/vnd.openxmlformats-officedocument.presentationml.notesSlide+xml" PartName="/ppt/notesSlides/notesSlide2143.xml"/>
  <Override ContentType="application/vnd.openxmlformats-officedocument.presentationml.notesSlide+xml" PartName="/ppt/notesSlides/notesSlide751.xml"/>
  <Override ContentType="application/vnd.openxmlformats-officedocument.presentationml.notesSlide+xml" PartName="/ppt/notesSlides/notesSlide2100.xml"/>
  <Override ContentType="application/vnd.openxmlformats-officedocument.presentationml.notesSlide+xml" PartName="/ppt/notesSlides/notesSlide158.xml"/>
  <Override ContentType="application/vnd.openxmlformats-officedocument.presentationml.notesSlide+xml" PartName="/ppt/notesSlides/notesSlide3038.xml"/>
  <Override ContentType="application/vnd.openxmlformats-officedocument.presentationml.notesSlide+xml" PartName="/ppt/notesSlides/notesSlide1090.xml"/>
  <Override ContentType="application/vnd.openxmlformats-officedocument.presentationml.notesSlide+xml" PartName="/ppt/notesSlides/notesSlide1436.xml"/>
  <Override ContentType="application/vnd.openxmlformats-officedocument.presentationml.notesSlide+xml" PartName="/ppt/notesSlides/notesSlide1479.xml"/>
  <Override ContentType="application/vnd.openxmlformats-officedocument.presentationml.notesSlide+xml" PartName="/ppt/notesSlides/notesSlide1704.xml"/>
  <Override ContentType="application/vnd.openxmlformats-officedocument.presentationml.notesSlide+xml" PartName="/ppt/notesSlides/notesSlide1607.xml"/>
  <Override ContentType="application/vnd.openxmlformats-officedocument.presentationml.notesSlide+xml" PartName="/ppt/notesSlides/notesSlide1801.xml"/>
  <Override ContentType="application/vnd.openxmlformats-officedocument.presentationml.notesSlide+xml" PartName="/ppt/notesSlides/notesSlide1348.xml"/>
  <Override ContentType="application/vnd.openxmlformats-officedocument.presentationml.notesSlide+xml" PartName="/ppt/notesSlides/notesSlide338.xml"/>
  <Override ContentType="application/vnd.openxmlformats-officedocument.presentationml.notesSlide+xml" PartName="/ppt/notesSlides/notesSlide1887.xml"/>
  <Override ContentType="application/vnd.openxmlformats-officedocument.presentationml.notesSlide+xml" PartName="/ppt/notesSlides/notesSlide2915.xml"/>
  <Override ContentType="application/vnd.openxmlformats-officedocument.presentationml.notesSlide+xml" PartName="/ppt/notesSlides/notesSlide2897.xml"/>
  <Override ContentType="application/vnd.openxmlformats-officedocument.presentationml.notesSlide+xml" PartName="/ppt/notesSlides/notesSlide2366.xml"/>
  <Override ContentType="application/vnd.openxmlformats-officedocument.presentationml.notesSlide+xml" PartName="/ppt/notesSlides/notesSlide2269.xml"/>
  <Override ContentType="application/vnd.openxmlformats-officedocument.presentationml.notesSlide+xml" PartName="/ppt/notesSlides/notesSlide2753.xml"/>
  <Override ContentType="application/vnd.openxmlformats-officedocument.presentationml.notesSlide+xml" PartName="/ppt/notesSlides/notesSlide1058.xml"/>
  <Override ContentType="application/vnd.openxmlformats-officedocument.presentationml.notesSlide+xml" PartName="/ppt/notesSlides/notesSlide3376.xml"/>
  <Override ContentType="application/vnd.openxmlformats-officedocument.presentationml.notesSlide+xml" PartName="/ppt/notesSlides/notesSlide2656.xml"/>
  <Override ContentType="application/vnd.openxmlformats-officedocument.presentationml.notesSlide+xml" PartName="/ppt/notesSlides/notesSlide2528.xml"/>
  <Override ContentType="application/vnd.openxmlformats-officedocument.presentationml.notesSlide+xml" PartName="/ppt/notesSlides/notesSlide3279.xml"/>
  <Override ContentType="application/vnd.openxmlformats-officedocument.presentationml.notesSlide+xml" PartName="/ppt/notesSlides/notesSlide1186.xml"/>
  <Override ContentType="application/vnd.openxmlformats-officedocument.presentationml.notesSlide+xml" PartName="/ppt/notesSlides/notesSlide2625.xml"/>
  <Override ContentType="application/vnd.openxmlformats-officedocument.presentationml.notesSlide+xml" PartName="/ppt/notesSlides/notesSlide870.xml"/>
  <Override ContentType="application/vnd.openxmlformats-officedocument.presentationml.notesSlide+xml" PartName="/ppt/notesSlides/notesSlide1089.xml"/>
  <Override ContentType="application/vnd.openxmlformats-officedocument.presentationml.notesSlide+xml" PartName="/ppt/notesSlides/notesSlide2165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1445.xml"/>
  <Override ContentType="application/vnd.openxmlformats-officedocument.presentationml.notesSlide+xml" PartName="/ppt/notesSlides/notesSlide1317.xml"/>
  <Override ContentType="application/vnd.openxmlformats-officedocument.presentationml.notesSlide+xml" PartName="/ppt/notesSlides/notesSlide1905.xml"/>
  <Override ContentType="application/vnd.openxmlformats-officedocument.presentationml.notesSlide+xml" PartName="/ppt/notesSlides/notesSlide1808.xml"/>
  <Override ContentType="application/vnd.openxmlformats-officedocument.presentationml.notesSlide+xml" PartName="/ppt/notesSlides/notesSlide75.xml"/>
  <Override ContentType="application/vnd.openxmlformats-officedocument.presentationml.notesSlide+xml" PartName="/ppt/notesSlides/notesSlide2559.xml"/>
  <Override ContentType="application/vnd.openxmlformats-officedocument.presentationml.notesSlide+xml" PartName="/ppt/notesSlides/notesSlide2068.xml"/>
  <Override ContentType="application/vnd.openxmlformats-officedocument.presentationml.notesSlide+xml" PartName="/ppt/notesSlides/notesSlide2857.xml"/>
  <Override ContentType="application/vnd.openxmlformats-officedocument.presentationml.notesSlide+xml" PartName="/ppt/notesSlides/notesSlide829.xml"/>
  <Override ContentType="application/vnd.openxmlformats-officedocument.presentationml.notesSlide+xml" PartName="/ppt/notesSlides/notesSlide2415.xml"/>
  <Override ContentType="application/vnd.openxmlformats-officedocument.presentationml.notesSlide+xml" PartName="/ppt/notesSlides/notesSlide2424.xml"/>
  <Override ContentType="application/vnd.openxmlformats-officedocument.presentationml.notesSlide+xml" PartName="/ppt/notesSlides/notesSlide1019.xml"/>
  <Override ContentType="application/vnd.openxmlformats-officedocument.presentationml.notesSlide+xml" PartName="/ppt/notesSlides/notesSlide1646.xml"/>
  <Override ContentType="application/vnd.openxmlformats-officedocument.presentationml.notesSlide+xml" PartName="/ppt/notesSlides/notesSlide3248.xml"/>
  <Override ContentType="application/vnd.openxmlformats-officedocument.presentationml.notesSlide+xml" PartName="/ppt/notesSlides/notesSlide1204.xml"/>
  <Override ContentType="application/vnd.openxmlformats-officedocument.presentationml.notesSlide+xml" PartName="/ppt/notesSlides/notesSlide2494.xml"/>
  <Override ContentType="application/vnd.openxmlformats-officedocument.presentationml.notesSlide+xml" PartName="/ppt/notesSlides/notesSlide3336.xml"/>
  <Override ContentType="application/vnd.openxmlformats-officedocument.presentationml.notesSlide+xml" PartName="/ppt/notesSlides/notesSlide571.xml"/>
  <Override ContentType="application/vnd.openxmlformats-officedocument.presentationml.notesSlide+xml" PartName="/ppt/notesSlides/notesSlide539.xml"/>
  <Override ContentType="application/vnd.openxmlformats-officedocument.presentationml.notesSlide+xml" PartName="/ppt/notesSlides/notesSlide2125.xml"/>
  <Override ContentType="application/vnd.openxmlformats-officedocument.presentationml.notesSlide+xml" PartName="/ppt/notesSlides/notesSlide1817.xml"/>
  <Override ContentType="application/vnd.openxmlformats-officedocument.presentationml.notesSlide+xml" PartName="/ppt/notesSlides/notesSlide1405.xml"/>
  <Override ContentType="application/vnd.openxmlformats-officedocument.presentationml.notesSlide+xml" PartName="/ppt/notesSlides/notesSlide2253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667.xml"/>
  <Override ContentType="application/vnd.openxmlformats-officedocument.presentationml.notesSlide+xml" PartName="/ppt/notesSlides/notesSlide2695.xml"/>
  <Override ContentType="application/vnd.openxmlformats-officedocument.presentationml.notesSlide+xml" PartName="/ppt/notesSlides/notesSlide1945.xml"/>
  <Override ContentType="application/vnd.openxmlformats-officedocument.presentationml.notesSlide+xml" PartName="/ppt/notesSlides/notesSlide3030.xml"/>
  <Override ContentType="application/vnd.openxmlformats-officedocument.presentationml.notesSlide+xml" PartName="/ppt/notesSlides/notesSlide370.xml"/>
  <Override ContentType="application/vnd.openxmlformats-officedocument.presentationml.notesSlide+xml" PartName="/ppt/notesSlides/notesSlide1042.xml"/>
  <Override ContentType="application/vnd.openxmlformats-officedocument.presentationml.notesSlide+xml" PartName="/ppt/notesSlides/notesSlide3007.xml"/>
  <Override ContentType="application/vnd.openxmlformats-officedocument.presentationml.notesSlide+xml" PartName="/ppt/notesSlides/notesSlide1589.xml"/>
  <Override ContentType="application/vnd.openxmlformats-officedocument.presentationml.notesSlide+xml" PartName="/ppt/notesSlides/notesSlide3135.xml"/>
  <Override ContentType="application/vnd.openxmlformats-officedocument.presentationml.notesSlide+xml" PartName="/ppt/notesSlides/notesSlide242.xml"/>
  <Override ContentType="application/vnd.openxmlformats-officedocument.presentationml.notesSlide+xml" PartName="/ppt/notesSlides/notesSlide329.xml"/>
  <Override ContentType="application/vnd.openxmlformats-officedocument.presentationml.notesSlide+xml" PartName="/ppt/notesSlides/notesSlide2357.xml"/>
  <Override ContentType="application/vnd.openxmlformats-officedocument.presentationml.notesSlide+xml" PartName="/ppt/notesSlides/notesSlide868.xml"/>
  <Override ContentType="application/vnd.openxmlformats-officedocument.presentationml.notesSlide+xml" PartName="/ppt/notesSlides/notesSlide3047.xml"/>
  <Override ContentType="application/vnd.openxmlformats-officedocument.presentationml.notesSlide+xml" PartName="/ppt/notesSlides/notesSlide1878.xml"/>
  <Override ContentType="application/vnd.openxmlformats-officedocument.presentationml.notesSlide+xml" PartName="/ppt/notesSlides/notesSlide1243.xml"/>
  <Override ContentType="application/vnd.openxmlformats-officedocument.presentationml.notesSlide+xml" PartName="/ppt/notesSlides/notesSlide541.xml"/>
  <Override ContentType="application/vnd.openxmlformats-officedocument.presentationml.notesSlide+xml" PartName="/ppt/notesSlides/notesSlide3209.xml"/>
  <Override ContentType="application/vnd.openxmlformats-officedocument.presentationml.notesSlide+xml" PartName="/ppt/notesSlides/notesSlide3464.xml"/>
  <Override ContentType="application/vnd.openxmlformats-officedocument.presentationml.notesSlide+xml" PartName="/ppt/notesSlides/notesSlide2810.xml"/>
  <Override ContentType="application/vnd.openxmlformats-officedocument.presentationml.notesSlide+xml" PartName="/ppt/notesSlides/notesSlide2827.xml"/>
  <Override ContentType="application/vnd.openxmlformats-officedocument.presentationml.notesSlide+xml" PartName="/ppt/notesSlides/notesSlide1936.xml"/>
  <Override ContentType="application/vnd.openxmlformats-officedocument.presentationml.notesSlide+xml" PartName="/ppt/notesSlides/notesSlide1774.xml"/>
  <Override ContentType="application/vnd.openxmlformats-officedocument.presentationml.notesSlide+xml" PartName="/ppt/notesSlides/notesSlide1677.xml"/>
  <Override ContentType="application/vnd.openxmlformats-officedocument.presentationml.notesSlide+xml" PartName="/ppt/notesSlides/notesSlide2195.xml"/>
  <Override ContentType="application/vnd.openxmlformats-officedocument.presentationml.notesSlide+xml" PartName="/ppt/notesSlides/notesSlide167.xml"/>
  <Override ContentType="application/vnd.openxmlformats-officedocument.presentationml.notesSlide+xml" PartName="/ppt/notesSlides/notesSlide2012.xml"/>
  <Override ContentType="application/vnd.openxmlformats-officedocument.presentationml.notesSlide+xml" PartName="/ppt/notesSlides/notesSlide2098.xml"/>
  <Override ContentType="application/vnd.openxmlformats-officedocument.presentationml.notesSlide+xml" PartName="/ppt/notesSlides/notesSlide251.xml"/>
  <Override ContentType="application/vnd.openxmlformats-officedocument.presentationml.notesSlide+xml" PartName="/ppt/notesSlides/notesSlide742.xml"/>
  <Override ContentType="application/vnd.openxmlformats-officedocument.presentationml.notesSlide+xml" PartName="/ppt/notesSlides/notesSlide3174.xml"/>
  <Override ContentType="application/vnd.openxmlformats-officedocument.presentationml.notesSlide+xml" PartName="/ppt/notesSlides/notesSlide510.xml"/>
  <Override ContentType="application/vnd.openxmlformats-officedocument.presentationml.notesSlide+xml" PartName="/ppt/notesSlides/notesSlide1387.xml"/>
  <Override ContentType="application/vnd.openxmlformats-officedocument.presentationml.notesSlide+xml" PartName="/ppt/notesSlides/notesSlide1831.xml"/>
  <Override ContentType="application/vnd.openxmlformats-officedocument.presentationml.notesSlide+xml" PartName="/ppt/notesSlides/notesSlide1301.xml"/>
  <Override ContentType="application/vnd.openxmlformats-officedocument.presentationml.notesSlide+xml" PartName="/ppt/notesSlides/notesSlide685.xml"/>
  <Override ContentType="application/vnd.openxmlformats-officedocument.presentationml.notesSlide+xml" PartName="/ppt/notesSlides/notesSlide1590.xml"/>
  <Override ContentType="application/vnd.openxmlformats-officedocument.presentationml.notesSlide+xml" PartName="/ppt/notesSlides/notesSlide3433.xml"/>
  <Override ContentType="application/vnd.openxmlformats-officedocument.presentationml.notesSlide+xml" PartName="/ppt/notesSlides/notesSlide2954.xml"/>
  <Override ContentType="application/vnd.openxmlformats-officedocument.presentationml.notesSlide+xml" PartName="/ppt/notesSlides/notesSlide1116.xml"/>
  <Override ContentType="application/vnd.openxmlformats-officedocument.presentationml.notesSlide+xml" PartName="/ppt/notesSlides/notesSlide1549.xml"/>
  <Override ContentType="application/vnd.openxmlformats-officedocument.presentationml.notesSlide+xml" PartName="/ppt/notesSlides/notesSlide2485.xml"/>
  <Override ContentType="application/vnd.openxmlformats-officedocument.presentationml.notesSlide+xml" PartName="/ppt/notesSlides/notesSlide926.xml"/>
  <Override ContentType="application/vnd.openxmlformats-officedocument.presentationml.notesSlide+xml" PartName="/ppt/notesSlides/notesSlide2769.xml"/>
  <Override ContentType="application/vnd.openxmlformats-officedocument.presentationml.notesSlide+xml" PartName="/ppt/notesSlides/notesSlide580.xml"/>
  <Override ContentType="application/vnd.openxmlformats-officedocument.presentationml.notesSlide+xml" PartName="/ppt/notesSlides/notesSlide2239.xml"/>
  <Override ContentType="application/vnd.openxmlformats-officedocument.presentationml.notesSlide+xml" PartName="/ppt/notesSlides/notesSlide2213.xml"/>
  <Override ContentType="application/vnd.openxmlformats-officedocument.presentationml.notesSlide+xml" PartName="/ppt/notesSlides/notesSlide1261.xml"/>
  <Override ContentType="application/vnd.openxmlformats-officedocument.presentationml.notesSlide+xml" PartName="/ppt/notesSlides/notesSlide395.xml"/>
  <Override ContentType="application/vnd.openxmlformats-officedocument.presentationml.notesSlide+xml" PartName="/ppt/notesSlides/notesSlide1630.xml"/>
  <Override ContentType="application/vnd.openxmlformats-officedocument.presentationml.notesSlide+xml" PartName="/ppt/notesSlides/notesSlide886.xml"/>
  <Override ContentType="application/vnd.openxmlformats-officedocument.presentationml.notesSlide+xml" PartName="/ppt/notesSlides/notesSlide2156.xml"/>
  <Override ContentType="application/vnd.openxmlformats-officedocument.presentationml.notesSlide+xml" PartName="/ppt/notesSlides/notesSlide224.xml"/>
  <Override ContentType="application/vnd.openxmlformats-officedocument.presentationml.notesSlide+xml" PartName="/ppt/notesSlides/notesSlide3104.xml"/>
  <Override ContentType="application/vnd.openxmlformats-officedocument.presentationml.notesSlide+xml" PartName="/ppt/notesSlides/notesSlide1502.xml"/>
  <Override ContentType="application/vnd.openxmlformats-officedocument.presentationml.notesSlide+xml" PartName="/ppt/notesSlides/notesSlide2028.xml"/>
  <Override ContentType="application/vnd.openxmlformats-officedocument.presentationml.notesSlide+xml" PartName="/ppt/notesSlides/notesSlide2568.xml"/>
  <Override ContentType="application/vnd.openxmlformats-officedocument.presentationml.notesSlide+xml" PartName="/ppt/notesSlides/notesSlide1060.xml"/>
  <Override ContentType="application/vnd.openxmlformats-officedocument.presentationml.notesSlide+xml" PartName="/ppt/notesSlides/notesSlide3232.xml"/>
  <Override ContentType="application/vnd.openxmlformats-officedocument.presentationml.notesSlide+xml" PartName="/ppt/notesSlides/notesSlide800.xml"/>
  <Override ContentType="application/vnd.openxmlformats-officedocument.presentationml.notesSlide+xml" PartName="/ppt/notesSlides/notesSlide2051.xml"/>
  <Override ContentType="application/vnd.openxmlformats-officedocument.presentationml.notesSlide+xml" PartName="/ppt/notesSlides/notesSlide3390.xml"/>
  <Override ContentType="application/vnd.openxmlformats-officedocument.presentationml.notesSlide+xml" PartName="/ppt/notesSlides/notesSlide1560.xml"/>
  <Override ContentType="application/vnd.openxmlformats-officedocument.presentationml.notesSlide+xml" PartName="/ppt/notesSlides/notesSlide1072.xml"/>
  <Override ContentType="application/vnd.openxmlformats-officedocument.presentationml.notesSlide+xml" PartName="/ppt/notesSlides/notesSlide611.xml"/>
  <Override ContentType="application/vnd.openxmlformats-officedocument.presentationml.notesSlide+xml" PartName="/ppt/notesSlides/notesSlide1331.xml"/>
  <Override ContentType="application/vnd.openxmlformats-officedocument.presentationml.notesSlide+xml" PartName="/ppt/notesSlides/notesSlide557.xml"/>
  <Override ContentType="application/vnd.openxmlformats-officedocument.presentationml.notesSlide+xml" PartName="/ppt/notesSlides/notesSlide514.xml"/>
  <Override ContentType="application/vnd.openxmlformats-officedocument.presentationml.notesSlide+xml" PartName="/ppt/notesSlides/notesSlide2380.xml"/>
  <Override ContentType="application/vnd.openxmlformats-officedocument.presentationml.notesSlide+xml" PartName="/ppt/notesSlides/notesSlide2481.xml"/>
  <Override ContentType="application/vnd.openxmlformats-officedocument.presentationml.notesSlide+xml" PartName="/ppt/notesSlides/notesSlide913.xml"/>
  <Override ContentType="application/vnd.openxmlformats-officedocument.presentationml.notesSlide+xml" PartName="/ppt/notesSlides/notesSlide2384.xml"/>
  <Override ContentType="application/vnd.openxmlformats-officedocument.presentationml.notesSlide+xml" PartName="/ppt/notesSlides/notesSlide1862.xml"/>
  <Override ContentType="application/vnd.openxmlformats-officedocument.presentationml.notesSlide+xml" PartName="/ppt/notesSlides/notesSlide956.xml"/>
  <Override ContentType="application/vnd.openxmlformats-officedocument.presentationml.notesSlide+xml" PartName="/ppt/notesSlides/notesSlide755.xml"/>
  <Override ContentType="application/vnd.openxmlformats-officedocument.presentationml.notesSlide+xml" PartName="/ppt/notesSlides/notesSlide2341.xml"/>
  <Override ContentType="application/vnd.openxmlformats-officedocument.presentationml.notesSlide+xml" PartName="/ppt/notesSlides/notesSlide1761.xml"/>
  <Override ContentType="application/vnd.openxmlformats-officedocument.presentationml.notesSlide+xml" PartName="/ppt/notesSlides/notesSlide712.xml"/>
  <Override ContentType="application/vnd.openxmlformats-officedocument.presentationml.notesSlide+xml" PartName="/ppt/notesSlides/notesSlide453.xml"/>
  <Override ContentType="application/vnd.openxmlformats-officedocument.presentationml.notesSlide+xml" PartName="/ppt/notesSlides/notesSlide399.xml"/>
  <Override ContentType="application/vnd.openxmlformats-officedocument.presentationml.notesSlide+xml" PartName="/ppt/notesSlides/notesSlide356.xml"/>
  <Override ContentType="application/vnd.openxmlformats-officedocument.presentationml.notesSlide+xml" PartName="/ppt/notesSlides/notesSlide496.xml"/>
  <Override ContentType="application/vnd.openxmlformats-officedocument.presentationml.notesSlide+xml" PartName="/ppt/notesSlides/notesSlide1173.xml"/>
  <Override ContentType="application/vnd.openxmlformats-officedocument.presentationml.notesSlide+xml" PartName="/ppt/notesSlides/notesSlide2783.xml"/>
  <Override ContentType="application/vnd.openxmlformats-officedocument.presentationml.notesSlide+xml" PartName="/ppt/notesSlides/notesSlide2740.xml"/>
  <Override ContentType="application/vnd.openxmlformats-officedocument.presentationml.notesSlide+xml" PartName="/ppt/notesSlides/notesSlide1130.xml"/>
  <Override ContentType="application/vnd.openxmlformats-officedocument.presentationml.notesSlide+xml" PartName="/ppt/notesSlides/notesSlide1432.xml"/>
  <Override ContentType="application/vnd.openxmlformats-officedocument.presentationml.notesSlide+xml" PartName="/ppt/notesSlides/notesSlide1475.xml"/>
  <Override ContentType="application/vnd.openxmlformats-officedocument.presentationml.notesSlide+xml" PartName="/ppt/notesSlides/notesSlide798.xml"/>
  <Override ContentType="application/vnd.openxmlformats-officedocument.presentationml.notesSlide+xml" PartName="/ppt/notesSlides/notesSlide1734.xml"/>
  <Override ContentType="application/vnd.openxmlformats-officedocument.presentationml.notesSlide+xml" PartName="/ppt/notesSlides/notesSlide2280.xml"/>
  <Override ContentType="application/vnd.openxmlformats-officedocument.presentationml.notesSlide+xml" PartName="/ppt/notesSlides/notesSlide456.xml"/>
  <Override ContentType="application/vnd.openxmlformats-officedocument.presentationml.notesSlide+xml" PartName="/ppt/notesSlides/notesSlide812.xml"/>
  <Override ContentType="application/vnd.openxmlformats-officedocument.presentationml.notesSlide+xml" PartName="/ppt/notesSlides/notesSlide782.xml"/>
  <Override ContentType="application/vnd.openxmlformats-officedocument.presentationml.notesSlide+xml" PartName="/ppt/notesSlides/notesSlide2582.xml"/>
  <Override ContentType="application/vnd.openxmlformats-officedocument.presentationml.notesSlide+xml" PartName="/ppt/notesSlides/notesSlide2310.xml"/>
  <Override ContentType="application/vnd.openxmlformats-officedocument.presentationml.notesSlide+xml" PartName="/ppt/notesSlides/notesSlide325.xml"/>
  <Override ContentType="application/vnd.openxmlformats-officedocument.presentationml.notesSlide+xml" PartName="/ppt/notesSlides/notesSlide368.xml"/>
  <Override ContentType="application/vnd.openxmlformats-officedocument.presentationml.notesSlide+xml" PartName="/ppt/notesSlides/notesSlide597.xml"/>
  <Override ContentType="application/vnd.openxmlformats-officedocument.presentationml.notesSlide+xml" PartName="/ppt/notesSlides/notesSlide413.xml"/>
  <Override ContentType="application/vnd.openxmlformats-officedocument.presentationml.notesSlide+xml" PartName="/ppt/notesSlides/notesSlide127.xml"/>
  <Override ContentType="application/vnd.openxmlformats-officedocument.presentationml.notesSlide+xml" PartName="/ppt/notesSlides/notesSlide2283.xml"/>
  <Override ContentType="application/vnd.openxmlformats-officedocument.presentationml.notesSlide+xml" PartName="/ppt/notesSlides/notesSlide983.xml"/>
  <Override ContentType="application/vnd.openxmlformats-officedocument.presentationml.notesSlide+xml" PartName="/ppt/notesSlides/notesSlide940.xml"/>
  <Override ContentType="application/vnd.openxmlformats-officedocument.presentationml.notesSlide+xml" PartName="/ppt/notesSlides/notesSlide2240.xml"/>
  <Override ContentType="application/vnd.openxmlformats-officedocument.presentationml.notesSlide+xml" PartName="/ppt/notesSlides/notesSlide654.xml"/>
  <Override ContentType="application/vnd.openxmlformats-officedocument.presentationml.notesSlide+xml" PartName="/ppt/notesSlides/notesSlide1975.xml"/>
  <Override ContentType="application/vnd.openxmlformats-officedocument.presentationml.notesSlide+xml" PartName="/ppt/notesSlides/notesSlide1932.xml"/>
  <Override ContentType="application/vnd.openxmlformats-officedocument.presentationml.notesSlide+xml" PartName="/ppt/notesSlides/notesSlide2082.xml"/>
  <Override ContentType="application/vnd.openxmlformats-officedocument.presentationml.notesSlide+xml" PartName="/ppt/notesSlides/notesSlide697.xml"/>
  <Override ContentType="application/vnd.openxmlformats-officedocument.presentationml.notesSlide+xml" PartName="/ppt/notesSlides/notesSlide255.xml"/>
  <Override ContentType="application/vnd.openxmlformats-officedocument.presentationml.notesSlide+xml" PartName="/ppt/notesSlides/notesSlide212.xml"/>
  <Override ContentType="application/vnd.openxmlformats-officedocument.presentationml.notesSlide+xml" PartName="/ppt/notesSlides/notesSlide1576.xml"/>
  <Override ContentType="application/vnd.openxmlformats-officedocument.presentationml.notesSlide+xml" PartName="/ppt/notesSlides/notesSlide298.xml"/>
  <Override ContentType="application/vnd.openxmlformats-officedocument.presentationml.notesSlide+xml" PartName="/ppt/notesSlides/notesSlide1533.xml"/>
  <Override ContentType="application/vnd.openxmlformats-officedocument.presentationml.notesSlide+xml" PartName="/ppt/notesSlides/notesSlide2454.xml"/>
  <Override ContentType="application/vnd.openxmlformats-officedocument.presentationml.notesSlide+xml" PartName="/ppt/notesSlides/notesSlide282.xml"/>
  <Override ContentType="application/vnd.openxmlformats-officedocument.presentationml.notesSlide+xml" PartName="/ppt/notesSlides/notesSlide2683.xml"/>
  <Override ContentType="application/vnd.openxmlformats-officedocument.presentationml.notesSlide+xml" PartName="/ppt/notesSlides/notesSlide728.xml"/>
  <Override ContentType="application/vnd.openxmlformats-officedocument.presentationml.notesSlide+xml" PartName="/ppt/notesSlides/notesSlide1519.xml"/>
  <Override ContentType="application/vnd.openxmlformats-officedocument.presentationml.notesSlide+xml" PartName="/ppt/notesSlides/notesSlide2411.xml"/>
  <Override ContentType="application/vnd.openxmlformats-officedocument.presentationml.notesSlide+xml" PartName="/ppt/notesSlides/notesSlide1375.xml"/>
  <Override ContentType="application/vnd.openxmlformats-officedocument.presentationml.notesSlide+xml" PartName="/ppt/notesSlides/notesSlide1103.xml"/>
  <Override ContentType="application/vnd.openxmlformats-officedocument.presentationml.notesSlide+xml" PartName="/ppt/notesSlides/notesSlide312.xml"/>
  <Override ContentType="application/vnd.openxmlformats-officedocument.presentationml.notesSlide+xml" PartName="/ppt/notesSlides/notesSlide2985.xml"/>
  <Override ContentType="application/vnd.openxmlformats-officedocument.presentationml.notesSlide+xml" PartName="/ppt/notesSlides/notesSlide3349.xml"/>
  <Override ContentType="application/vnd.openxmlformats-officedocument.presentationml.notesSlide+xml" PartName="/ppt/notesSlides/notesSlide2713.xml"/>
  <Override ContentType="application/vnd.openxmlformats-officedocument.presentationml.notesSlide+xml" PartName="/ppt/notesSlides/notesSlide469.xml"/>
  <Override ContentType="application/vnd.openxmlformats-officedocument.presentationml.notesSlide+xml" PartName="/ppt/notesSlides/notesSlide426.xml"/>
  <Override ContentType="application/vnd.openxmlformats-officedocument.presentationml.notesSlide+xml" PartName="/ppt/notesSlides/notesSlide1146.xml"/>
  <Override ContentType="application/vnd.openxmlformats-officedocument.presentationml.notesSlide+xml" PartName="/ppt/notesSlides/notesSlide2942.xml"/>
  <Override ContentType="application/vnd.openxmlformats-officedocument.presentationml.notesSlide+xml" PartName="/ppt/notesSlides/notesSlide3306.xml"/>
  <Override ContentType="application/vnd.openxmlformats-officedocument.presentationml.notesSlide+xml" PartName="/ppt/notesSlides/notesSlide1002.xml"/>
  <Override ContentType="application/vnd.openxmlformats-officedocument.presentationml.notesSlide+xml" PartName="/ppt/notesSlides/notesSlide3363.xml"/>
  <Override ContentType="application/vnd.openxmlformats-officedocument.presentationml.notesSlide+xml" PartName="/ppt/notesSlides/notesSlide3320.xml"/>
  <Override ContentType="application/vnd.openxmlformats-officedocument.presentationml.notesSlide+xml" PartName="/ppt/notesSlides/notesSlide483.xml"/>
  <Override ContentType="application/vnd.openxmlformats-officedocument.presentationml.notesSlide+xml" PartName="/ppt/notesSlides/notesSlide440.xml"/>
  <Override ContentType="application/vnd.openxmlformats-officedocument.presentationml.notesSlide+xml" PartName="/ppt/notesSlides/notesSlide3162.xml"/>
  <Override ContentType="application/vnd.openxmlformats-officedocument.presentationml.notesSlide+xml" PartName="/ppt/notesSlides/notesSlide197.xml"/>
  <Override ContentType="application/vnd.openxmlformats-officedocument.presentationml.notesSlide+xml" PartName="/ppt/notesSlides/notesSlide154.xml"/>
  <Override ContentType="application/vnd.openxmlformats-officedocument.presentationml.notesSlide+xml" PartName="/ppt/notesSlides/notesSlide627.xml"/>
  <Override ContentType="application/vnd.openxmlformats-officedocument.presentationml.notesSlide+xml" PartName="/ppt/notesSlides/notesSlide2327.xml"/>
  <Override ContentType="application/vnd.openxmlformats-officedocument.presentationml.notesSlide+xml" PartName="/ppt/notesSlides/notesSlide3077.xml"/>
  <Override ContentType="application/vnd.openxmlformats-officedocument.presentationml.notesSlide+xml" PartName="/ppt/notesSlides/notesSlide3034.xml"/>
  <Override ContentType="application/vnd.openxmlformats-officedocument.presentationml.notesSlide+xml" PartName="/ppt/notesSlides/notesSlide111.xml"/>
  <Override ContentType="application/vnd.openxmlformats-officedocument.presentationml.notesSlide+xml" PartName="/ppt/notesSlides/notesSlide181.xml"/>
  <Override ContentType="application/vnd.openxmlformats-officedocument.presentationml.notesSlide+xml" PartName="/ppt/notesSlides/notesSlide527.xml"/>
  <Override ContentType="application/vnd.openxmlformats-officedocument.presentationml.notesSlide+xml" PartName="/ppt/notesSlides/notesSlide1848.xml"/>
  <Override ContentType="application/vnd.openxmlformats-officedocument.presentationml.notesSlide+xml" PartName="/ppt/notesSlides/notesSlide2397.xml"/>
  <Override ContentType="application/vnd.openxmlformats-officedocument.presentationml.notesSlide+xml" PartName="/ppt/notesSlides/notesSlide2354.xml"/>
  <Override ContentType="application/vnd.openxmlformats-officedocument.presentationml.notesSlide+xml" PartName="/ppt/notesSlides/notesSlide2884.xml"/>
  <Override ContentType="application/vnd.openxmlformats-officedocument.presentationml.notesSlide+xml" PartName="/ppt/notesSlides/notesSlide1231.xml"/>
  <Override ContentType="application/vnd.openxmlformats-officedocument.presentationml.notesSlide+xml" PartName="/ppt/notesSlides/notesSlide1274.xml"/>
  <Override ContentType="application/vnd.openxmlformats-officedocument.presentationml.notesSlide+xml" PartName="/ppt/notesSlides/notesSlide3061.xml"/>
  <Override ContentType="application/vnd.openxmlformats-officedocument.presentationml.notesSlide+xml" PartName="/ppt/notesSlides/notesSlide2841.xml"/>
  <Override ContentType="application/vnd.openxmlformats-officedocument.presentationml.notesSlide+xml" PartName="/ppt/notesSlides/notesSlide1660.xml"/>
  <Override ContentType="application/vnd.openxmlformats-officedocument.presentationml.notesSlide+xml" PartName="/ppt/notesSlides/notesSlide382.xml"/>
  <Override ContentType="application/vnd.openxmlformats-officedocument.presentationml.notesSlide+xml" PartName="/ppt/notesSlides/notesSlide2555.xml"/>
  <Override ContentType="application/vnd.openxmlformats-officedocument.presentationml.notesSlide+xml" PartName="/ppt/notesSlides/notesSlide3262.xml"/>
  <Override ContentType="application/vnd.openxmlformats-officedocument.presentationml.notesSlide+xml" PartName="/ppt/notesSlides/notesSlide856.xml"/>
  <Override ContentType="application/vnd.openxmlformats-officedocument.presentationml.notesSlide+xml" PartName="/ppt/notesSlides/notesSlide899.xml"/>
  <Override ContentType="application/vnd.openxmlformats-officedocument.presentationml.notesSlide+xml" PartName="/ppt/notesSlides/notesSlide2512.xml"/>
  <Override ContentType="application/vnd.openxmlformats-officedocument.presentationml.notesSlide+xml" PartName="/ppt/notesSlides/notesSlide2598.xml"/>
  <Override ContentType="application/vnd.openxmlformats-officedocument.presentationml.notesSlide+xml" PartName="/ppt/notesSlides/notesSlide1208.xml"/>
  <Override ContentType="application/vnd.openxmlformats-officedocument.presentationml.notesSlide+xml" PartName="/ppt/notesSlides/notesSlide206.xml"/>
  <Override ContentType="application/vnd.openxmlformats-officedocument.presentationml.notesSlide+xml" PartName="/ppt/notesSlides/notesSlide1119.xml"/>
  <Override ContentType="application/vnd.openxmlformats-officedocument.presentationml.notesSlide+xml" PartName="/ppt/notesSlides/notesSlide2595.xml"/>
  <Override ContentType="application/vnd.openxmlformats-officedocument.presentationml.notesSlide+xml" PartName="/ppt/notesSlides/notesSlide1216.xml"/>
  <Override ContentType="application/vnd.openxmlformats-officedocument.presentationml.notesSlide+xml" PartName="/ppt/notesSlides/notesSlide230.xml"/>
  <Override ContentType="application/vnd.openxmlformats-officedocument.presentationml.notesSlide+xml" PartName="/ppt/notesSlides/notesSlide2765.xml"/>
  <Override ContentType="application/vnd.openxmlformats-officedocument.presentationml.notesSlide+xml" PartName="/ppt/notesSlides/notesSlide1392.xml"/>
  <Override ContentType="application/vnd.openxmlformats-officedocument.presentationml.notesSlide+xml" PartName="/ppt/notesSlides/notesSlide2854.xml"/>
  <Override ContentType="application/vnd.openxmlformats-officedocument.presentationml.notesSlide+xml" PartName="/ppt/notesSlides/notesSlide2498.xml"/>
  <Override ContentType="application/vnd.openxmlformats-officedocument.presentationml.notesSlide+xml" PartName="/ppt/notesSlides/notesSlide1481.xml"/>
  <Override ContentType="application/vnd.openxmlformats-officedocument.presentationml.notesSlide+xml" PartName="/ppt/notesSlides/notesSlide1198.xml"/>
  <Override ContentType="application/vnd.openxmlformats-officedocument.presentationml.notesSlide+xml" PartName="/ppt/notesSlides/notesSlide400.xml"/>
  <Override ContentType="application/vnd.openxmlformats-officedocument.presentationml.notesSlide+xml" PartName="/ppt/notesSlides/notesSlide1651.xml"/>
  <Override ContentType="application/vnd.openxmlformats-officedocument.presentationml.notesSlide+xml" PartName="/ppt/notesSlides/notesSlide768.xml"/>
  <Override ContentType="application/vnd.openxmlformats-officedocument.presentationml.notesSlide+xml" PartName="/ppt/notesSlides/notesSlide2257.xml"/>
  <Override ContentType="application/vnd.openxmlformats-officedocument.presentationml.notesSlide+xml" PartName="/ppt/notesSlides/notesSlide1457.xml"/>
  <Override ContentType="application/vnd.openxmlformats-officedocument.presentationml.notesSlide+xml" PartName="/ppt/notesSlides/notesSlide3430.xml"/>
  <Override ContentType="application/vnd.openxmlformats-officedocument.presentationml.notesSlide+xml" PartName="/ppt/notesSlides/notesSlide962.xml"/>
  <Override ContentType="application/vnd.openxmlformats-officedocument.presentationml.notesSlide+xml" PartName="/ppt/notesSlides/notesSlide1240.xml"/>
  <Override ContentType="application/vnd.openxmlformats-officedocument.presentationml.notesSlide+xml" PartName="/ppt/notesSlides/notesSlide3082.xml"/>
  <Override ContentType="application/vnd.openxmlformats-officedocument.presentationml.notesSlide+xml" PartName="/ppt/notesSlides/notesSlide277.xml"/>
  <Override ContentType="application/vnd.openxmlformats-officedocument.presentationml.notesSlide+xml" PartName="/ppt/notesSlides/notesSlide1910.xml"/>
  <Override ContentType="application/vnd.openxmlformats-officedocument.presentationml.notesSlide+xml" PartName="/ppt/notesSlides/notesSlide1948.xml"/>
  <Override ContentType="application/vnd.openxmlformats-officedocument.presentationml.notesSlide+xml" PartName="/ppt/notesSlides/notesSlide471.xml"/>
  <Override ContentType="application/vnd.openxmlformats-officedocument.presentationml.notesSlide+xml" PartName="/ppt/notesSlides/notesSlide3100.xml"/>
  <Override ContentType="application/vnd.openxmlformats-officedocument.presentationml.notesSlide+xml" PartName="/ppt/notesSlides/notesSlide141.xml"/>
  <Override ContentType="application/vnd.openxmlformats-officedocument.presentationml.notesSlide+xml" PartName="/ppt/notesSlides/notesSlide2516.xml"/>
  <Override ContentType="application/vnd.openxmlformats-officedocument.presentationml.notesSlide+xml" PartName="/ppt/notesSlides/notesSlide3139.xml"/>
  <Override ContentType="application/vnd.openxmlformats-officedocument.presentationml.notesSlide+xml" PartName="/ppt/notesSlides/notesSlide2122.xml"/>
  <Override ContentType="application/vnd.openxmlformats-officedocument.presentationml.notesSlide+xml" PartName="/ppt/notesSlides/notesSlide1883.xml"/>
  <Override ContentType="application/vnd.openxmlformats-officedocument.presentationml.notesSlide+xml" PartName="/ppt/notesSlides/notesSlide1892.xml"/>
  <Override ContentType="application/vnd.openxmlformats-officedocument.presentationml.notesSlide+xml" PartName="/ppt/notesSlides/notesSlide1698.xml"/>
  <Override ContentType="application/vnd.openxmlformats-officedocument.presentationml.notesSlide+xml" PartName="/ppt/notesSlides/notesSlide1708.xml"/>
  <Override ContentType="application/vnd.openxmlformats-officedocument.presentationml.notesSlide+xml" PartName="/ppt/notesSlides/notesSlide447.xml"/>
  <Override ContentType="application/vnd.openxmlformats-officedocument.presentationml.notesSlide+xml" PartName="/ppt/notesSlides/notesSlide1689.xml"/>
  <Override ContentType="application/vnd.openxmlformats-officedocument.presentationml.notesSlide+xml" PartName="/ppt/notesSlides/notesSlide3477.xml"/>
  <Override ContentType="application/vnd.openxmlformats-officedocument.presentationml.notesSlide+xml" PartName="/ppt/notesSlides/notesSlide1981.xml"/>
  <Override ContentType="application/vnd.openxmlformats-officedocument.presentationml.notesSlide+xml" PartName="/ppt/notesSlides/notesSlide462.xml"/>
  <Override ContentType="application/vnd.openxmlformats-officedocument.presentationml.notesSlide+xml" PartName="/ppt/notesSlides/notesSlide2524.xml"/>
  <Override ContentType="application/vnd.openxmlformats-officedocument.presentationml.notesSlide+xml" PartName="/ppt/notesSlides/notesSlide938.xml"/>
  <Override ContentType="application/vnd.openxmlformats-officedocument.presentationml.notesSlide+xml" PartName="/ppt/notesSlides/notesSlide1642.xml"/>
  <Override ContentType="application/vnd.openxmlformats-officedocument.presentationml.notesSlide+xml" PartName="/ppt/notesSlides/notesSlide1151.xml"/>
  <Override ContentType="application/vnd.openxmlformats-officedocument.presentationml.notesSlide+xml" PartName="/ppt/notesSlides/notesSlide3171.xml"/>
  <Override ContentType="application/vnd.openxmlformats-officedocument.presentationml.notesSlide+xml" PartName="/ppt/notesSlides/notesSlide1740.xml"/>
  <Override ContentType="application/vnd.openxmlformats-officedocument.presentationml.notesSlide+xml" PartName="/ppt/notesSlides/notesSlide78.xml"/>
  <Override ContentType="application/vnd.openxmlformats-officedocument.presentationml.notesSlide+xml" PartName="/ppt/notesSlides/notesSlide2757.xml"/>
  <Override ContentType="application/vnd.openxmlformats-officedocument.presentationml.notesSlide+xml" PartName="/ppt/notesSlides/notesSlide2095.xml"/>
  <Override ContentType="application/vnd.openxmlformats-officedocument.presentationml.notesSlide+xml" PartName="/ppt/notesSlides/notesSlide641.xml"/>
  <Override ContentType="application/vnd.openxmlformats-officedocument.presentationml.notesSlide+xml" PartName="/ppt/notesSlides/notesSlide3073.xml"/>
  <Override ContentType="application/vnd.openxmlformats-officedocument.presentationml.notesSlide+xml" PartName="/ppt/notesSlides/notesSlide2033.xml"/>
  <Override ContentType="application/vnd.openxmlformats-officedocument.presentationml.notesSlide+xml" PartName="/ppt/notesSlides/notesSlide3406.xml"/>
  <Override ContentType="application/vnd.openxmlformats-officedocument.presentationml.notesSlide+xml" PartName="/ppt/notesSlides/notesSlide1546.xml"/>
  <Override ContentType="application/vnd.openxmlformats-officedocument.presentationml.notesSlide+xml" PartName="/ppt/notesSlides/notesSlide1055.xml"/>
  <Override ContentType="application/vnd.openxmlformats-officedocument.presentationml.notesSlide+xml" PartName="/ppt/notesSlides/notesSlide2016.xml"/>
  <Override ContentType="application/vnd.openxmlformats-officedocument.presentationml.notesSlide+xml" PartName="/ppt/notesSlides/notesSlide2622.xml"/>
  <Override ContentType="application/vnd.openxmlformats-officedocument.presentationml.notesSlide+xml" PartName="/ppt/notesSlides/notesSlide268.xml"/>
  <Override ContentType="application/vnd.openxmlformats-officedocument.presentationml.notesSlide+xml" PartName="/ppt/notesSlides/notesSlide3004.xml"/>
  <Override ContentType="application/vnd.openxmlformats-officedocument.presentationml.notesSlide+xml" PartName="/ppt/notesSlides/notesSlide2489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2950.xml"/>
  <Override ContentType="application/vnd.openxmlformats-officedocument.presentationml.notesSlide+xml" PartName="/ppt/notesSlides/notesSlide1383.xml"/>
  <Override ContentType="application/vnd.openxmlformats-officedocument.presentationml.notesSlide+xml" PartName="/ppt/notesSlides/notesSlide1160.xml"/>
  <Override ContentType="application/vnd.openxmlformats-officedocument.presentationml.notesSlide+xml" PartName="/ppt/notesSlides/notesSlide1472.xml"/>
  <Override ContentType="application/vnd.openxmlformats-officedocument.presentationml.notesSlide+xml" PartName="/ppt/notesSlides/notesSlide2748.xml"/>
  <Override ContentType="application/vnd.openxmlformats-officedocument.presentationml.notesSlide+xml" PartName="/ppt/notesSlides/notesSlide947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3332.xml"/>
  <Override ContentType="application/vnd.openxmlformats-officedocument.presentationml.notesSlide+xml" PartName="/ppt/notesSlides/notesSlide2274.xml"/>
  <Override ContentType="application/vnd.openxmlformats-officedocument.presentationml.notesSlide+xml" PartName="/ppt/notesSlides/notesSlide2669.xml"/>
  <Override ContentType="application/vnd.openxmlformats-officedocument.presentationml.notesSlide+xml" PartName="/ppt/notesSlides/notesSlide3180.xml"/>
  <Override ContentType="application/vnd.openxmlformats-officedocument.presentationml.notesSlide+xml" PartName="/ppt/notesSlides/notesSlide2418.xml"/>
  <Override ContentType="application/vnd.openxmlformats-officedocument.presentationml.notesSlide+xml" PartName="/ppt/notesSlides/notesSlide3350.xml"/>
  <Override ContentType="application/vnd.openxmlformats-officedocument.presentationml.notesSlide+xml" PartName="/ppt/notesSlides/notesSlide1731.xml"/>
  <Override ContentType="application/vnd.openxmlformats-officedocument.presentationml.notesSlide+xml" PartName="/ppt/notesSlides/notesSlide2024.xml"/>
  <Override ContentType="application/vnd.openxmlformats-officedocument.presentationml.notesSlide+xml" PartName="/ppt/notesSlides/notesSlide1634.xml"/>
  <Override ContentType="application/vnd.openxmlformats-officedocument.presentationml.notesSlide+xml" PartName="/ppt/notesSlides/notesSlide373.xml"/>
  <Override ContentType="application/vnd.openxmlformats-officedocument.presentationml.notesSlide+xml" PartName="/ppt/notesSlides/notesSlide1555.xml"/>
  <Override ContentType="application/vnd.openxmlformats-officedocument.presentationml.notesSlide+xml" PartName="/ppt/notesSlides/notesSlide2339.xml"/>
  <Override ContentType="application/vnd.openxmlformats-officedocument.presentationml.notesSlide+xml" PartName="/ppt/notesSlides/notesSlide632.xml"/>
  <Override ContentType="application/vnd.openxmlformats-officedocument.presentationml.notesSlide+xml" PartName="/ppt/notesSlides/notesSlide2691.xml"/>
  <Override ContentType="application/vnd.openxmlformats-officedocument.presentationml.notesSlide+xml" PartName="/ppt/notesSlides/notesSlide88.xml"/>
  <Override ContentType="application/vnd.openxmlformats-officedocument.presentationml.notesSlide+xml" PartName="/ppt/notesSlides/notesSlide1401.xml"/>
  <Override ContentType="application/vnd.openxmlformats-officedocument.presentationml.notesSlide+xml" PartName="/ppt/notesSlides/notesSlide2183.xml"/>
  <Override ContentType="application/vnd.openxmlformats-officedocument.presentationml.notesSlide+xml" PartName="/ppt/notesSlides/notesSlide294.xml"/>
  <Override ContentType="application/vnd.openxmlformats-officedocument.presentationml.notesSlide+xml" PartName="/ppt/notesSlides/notesSlide900.xml"/>
  <Override ContentType="application/vnd.openxmlformats-officedocument.presentationml.notesSlide+xml" PartName="/ppt/notesSlides/notesSlide553.xml"/>
  <Override ContentType="application/vnd.openxmlformats-officedocument.presentationml.notesSlide+xml" PartName="/ppt/notesSlides/notesSlide1814.xml"/>
  <Override ContentType="application/vnd.openxmlformats-officedocument.presentationml.notesSlide+xml" PartName="/ppt/notesSlides/notesSlide2997.xml"/>
  <Override ContentType="application/vnd.openxmlformats-officedocument.presentationml.notesSlide+xml" PartName="/ppt/notesSlides/notesSlide715.xml"/>
  <Override ContentType="application/vnd.openxmlformats-officedocument.presentationml.notesSlide+xml" PartName="/ppt/notesSlides/notesSlide1874.xml"/>
  <Override ContentType="application/vnd.openxmlformats-officedocument.presentationml.notesSlide+xml" PartName="/ppt/notesSlides/notesSlide864.xml"/>
  <Override ContentType="application/vnd.openxmlformats-officedocument.presentationml.notesSlide+xml" PartName="/ppt/notesSlides/notesSlide2442.xml"/>
  <Override ContentType="application/vnd.openxmlformats-officedocument.presentationml.notesSlide+xml" PartName="/ppt/notesSlides/notesSlide536.xml"/>
  <Override ContentType="application/vnd.openxmlformats-officedocument.presentationml.notesSlide+xml" PartName="/ppt/notesSlides/notesSlide3397.xml"/>
  <Override ContentType="application/vnd.openxmlformats-officedocument.presentationml.notesSlide+xml" PartName="/ppt/notesSlides/notesSlide2107.xml"/>
  <Override ContentType="application/vnd.openxmlformats-officedocument.presentationml.notesSlide+xml" PartName="/ppt/notesSlides/notesSlide1957.xml"/>
  <Override ContentType="application/vnd.openxmlformats-officedocument.presentationml.notesSlide+xml" PartName="/ppt/notesSlides/notesSlide1287.xml"/>
  <Override ContentType="application/vnd.openxmlformats-officedocument.presentationml.notesSlide+xml" PartName="/ppt/notesSlides/notesSlide2363.xml"/>
  <Override ContentType="application/vnd.openxmlformats-officedocument.presentationml.notesSlide+xml" PartName="/ppt/notesSlides/notesSlide3147.xml"/>
  <Override ContentType="application/vnd.openxmlformats-officedocument.presentationml.notesSlide+xml" PartName="/ppt/notesSlides/notesSlide3091.xml"/>
  <Override ContentType="application/vnd.openxmlformats-officedocument.presentationml.notesSlide+xml" PartName="/ppt/notesSlides/notesSlide3309.xml"/>
  <Override ContentType="application/vnd.openxmlformats-officedocument.presentationml.notesSlide+xml" PartName="/ppt/notesSlides/notesSlide721.xml"/>
  <Override ContentType="application/vnd.openxmlformats-officedocument.presentationml.notesSlide+xml" PartName="/ppt/notesSlides/notesSlide1449.xml"/>
  <Override ContentType="application/vnd.openxmlformats-officedocument.presentationml.notesSlide+xml" PartName="/ppt/notesSlides/notesSlide971.xml"/>
  <Override ContentType="application/vnd.openxmlformats-officedocument.presentationml.notesSlide+xml" PartName="/ppt/notesSlides/notesSlide2542.xml"/>
  <Override ContentType="application/vnd.openxmlformats-officedocument.presentationml.notesSlide+xml" PartName="/ppt/notesSlides/notesSlide1466.xml"/>
  <Override ContentType="application/vnd.openxmlformats-officedocument.presentationml.notesSlide+xml" PartName="/ppt/notesSlides/notesSlide188.xml"/>
  <Override ContentType="application/vnd.openxmlformats-officedocument.presentationml.notesSlide+xml" PartName="/ppt/notesSlides/notesSlide679.xml"/>
  <Override ContentType="application/vnd.openxmlformats-officedocument.presentationml.notesSlide+xml" PartName="/ppt/notesSlides/notesSlide2801.xml"/>
  <Override ContentType="application/vnd.openxmlformats-officedocument.presentationml.notesSlide+xml" PartName="/ppt/notesSlides/notesSlide2844.xml"/>
  <Override ContentType="application/vnd.openxmlformats-officedocument.presentationml.notesSlide+xml" PartName="/ppt/notesSlides/notesSlide1064.xml"/>
  <Override ContentType="application/vnd.openxmlformats-officedocument.presentationml.notesSlide+xml" PartName="/ppt/notesSlides/notesSlide2739.xml"/>
  <Override ContentType="application/vnd.openxmlformats-officedocument.presentationml.notesSlide+xml" PartName="/ppt/notesSlides/notesSlide1234.xml"/>
  <Override ContentType="application/vnd.openxmlformats-officedocument.presentationml.notesSlide+xml" PartName="/ppt/notesSlides/notesSlide1277.xml"/>
  <Override ContentType="application/vnd.openxmlformats-officedocument.presentationml.notesSlide+xml" PartName="/ppt/notesSlides/notesSlide2437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1536.xml"/>
  <Override ContentType="application/vnd.openxmlformats-officedocument.presentationml.notesSlide+xml" PartName="/ppt/notesSlides/notesSlide151.xml"/>
  <Override ContentType="application/vnd.openxmlformats-officedocument.presentationml.notesSlide+xml" PartName="/ppt/notesSlides/notesSlide1129.xml"/>
  <Override ContentType="application/vnd.openxmlformats-officedocument.presentationml.notesSlide+xml" PartName="/ppt/notesSlides/notesSlide194.xml"/>
  <Override ContentType="application/vnd.openxmlformats-officedocument.presentationml.notesSlide+xml" PartName="/ppt/notesSlides/notesSlide2201.xml"/>
  <Override ContentType="application/vnd.openxmlformats-officedocument.presentationml.notesSlide+xml" PartName="/ppt/notesSlides/notesSlide2007.xml"/>
  <Override ContentType="application/vnd.openxmlformats-officedocument.presentationml.notesSlide+xml" PartName="/ppt/notesSlides/notesSlide2880.xml"/>
  <Override ContentType="application/vnd.openxmlformats-officedocument.presentationml.notesSlide+xml" PartName="/ppt/notesSlides/notesSlide615.xml"/>
  <Override ContentType="application/vnd.openxmlformats-officedocument.presentationml.notesSlide+xml" PartName="/ppt/notesSlides/notesSlide2372.xml"/>
  <Override ContentType="application/vnd.openxmlformats-officedocument.presentationml.notesSlide+xml" PartName="/ppt/notesSlides/notesSlide786.xml"/>
  <Override ContentType="application/vnd.openxmlformats-officedocument.presentationml.notesSlide+xml" PartName="/ppt/notesSlides/notesSlide2178.xml"/>
  <Override ContentType="application/vnd.openxmlformats-officedocument.presentationml.notesSlide+xml" PartName="/ppt/notesSlides/notesSlide93.xml"/>
  <Override ContentType="application/vnd.openxmlformats-officedocument.presentationml.notesSlide+xml" PartName="/ppt/notesSlides/notesSlide804.xml"/>
  <Override ContentType="application/vnd.openxmlformats-officedocument.presentationml.notesSlide+xml" PartName="/ppt/notesSlides/notesSlide1966.xml"/>
  <Override ContentType="application/vnd.openxmlformats-officedocument.presentationml.notesSlide+xml" PartName="/ppt/notesSlides/notesSlide2589.xml"/>
  <Override ContentType="application/vnd.openxmlformats-officedocument.presentationml.notesSlide+xml" PartName="/ppt/notesSlides/notesSlide123.xml"/>
  <Override ContentType="application/vnd.openxmlformats-officedocument.presentationml.notesSlide+xml" PartName="/ppt/notesSlides/notesSlide2631.xml"/>
  <Override ContentType="application/vnd.openxmlformats-officedocument.presentationml.notesSlide+xml" PartName="/ppt/notesSlides/notesSlide2674.xml"/>
  <Override ContentType="application/vnd.openxmlformats-officedocument.presentationml.notesSlide+xml" PartName="/ppt/notesSlides/notesSlide1572.xml"/>
  <Override ContentType="application/vnd.openxmlformats-officedocument.presentationml.notesSlide+xml" PartName="/ppt/notesSlides/notesSlide588.xml"/>
  <Override ContentType="application/vnd.openxmlformats-officedocument.presentationml.notesSlide+xml" PartName="/ppt/notesSlides/notesSlide2191.xml"/>
  <Override ContentType="application/vnd.openxmlformats-officedocument.presentationml.notesSlide+xml" PartName="/ppt/notesSlides/notesSlide1866.xml"/>
  <Override ContentType="application/vnd.openxmlformats-officedocument.presentationml.notesSlide+xml" PartName="/ppt/notesSlides/notesSlide392.xml"/>
  <Override ContentType="application/vnd.openxmlformats-officedocument.presentationml.notesSlide+xml" PartName="/ppt/notesSlides/notesSlide1629.xml"/>
  <Override ContentType="application/vnd.openxmlformats-officedocument.presentationml.notesSlide+xml" PartName="/ppt/notesSlides/notesSlide2603.xml"/>
  <Override ContentType="application/vnd.openxmlformats-officedocument.presentationml.notesSlide+xml" PartName="/ppt/notesSlides/notesSlide2159.xml"/>
  <Override ContentType="application/vnd.openxmlformats-officedocument.presentationml.notesSlide+xml" PartName="/ppt/notesSlides/notesSlide2116.xml"/>
  <Override ContentType="application/vnd.openxmlformats-officedocument.presentationml.notesSlide+xml" PartName="/ppt/notesSlides/notesSlide1036.xml"/>
  <Override ContentType="application/vnd.openxmlformats-officedocument.presentationml.notesSlide+xml" PartName="/ppt/notesSlides/notesSlide3319.xml"/>
  <Override ContentType="application/vnd.openxmlformats-officedocument.presentationml.notesSlide+xml" PartName="/ppt/notesSlides/notesSlide3393.xml"/>
  <Override ContentType="application/vnd.openxmlformats-officedocument.presentationml.notesSlide+xml" PartName="/ppt/notesSlides/notesSlide1823.xml"/>
  <Override ContentType="application/vnd.openxmlformats-officedocument.presentationml.notesSlide+xml" PartName="/ppt/notesSlides/notesSlide545.xml"/>
  <Override ContentType="application/vnd.openxmlformats-officedocument.presentationml.notesSlide+xml" PartName="/ppt/notesSlides/notesSlide1490.xml"/>
  <Override ContentType="application/vnd.openxmlformats-officedocument.presentationml.notesSlide+xml" PartName="/ppt/notesSlides/notesSlide2774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321.xml"/>
  <Override ContentType="application/vnd.openxmlformats-officedocument.presentationml.notesSlide+xml" PartName="/ppt/notesSlides/notesSlide364.xml"/>
  <Override ContentType="application/vnd.openxmlformats-officedocument.presentationml.notesSlide+xml" PartName="/ppt/notesSlides/notesSlide2872.xml"/>
  <Override ContentType="application/vnd.openxmlformats-officedocument.presentationml.notesSlide+xml" PartName="/ppt/notesSlides/notesSlide2701.xml"/>
  <Override ContentType="application/vnd.openxmlformats-officedocument.presentationml.notesSlide+xml" PartName="/ppt/notesSlides/notesSlide1134.xml"/>
  <Override ContentType="application/vnd.openxmlformats-officedocument.presentationml.notesSlide+xml" PartName="/ppt/notesSlides/notesSlide953.xml"/>
  <Override ContentType="application/vnd.openxmlformats-officedocument.presentationml.notesSlide+xml" PartName="/ppt/notesSlides/notesSlide2409.xml"/>
  <Override ContentType="application/vnd.openxmlformats-officedocument.presentationml.notesSlide+xml" PartName="/ppt/notesSlides/notesSlide910.xml"/>
  <Override ContentType="application/vnd.openxmlformats-officedocument.presentationml.notesSlide+xml" PartName="/ppt/notesSlides/notesSlide3165.xml"/>
  <Override ContentType="application/vnd.openxmlformats-officedocument.presentationml.notesSlide+xml" PartName="/ppt/notesSlides/notesSlide2780.xml"/>
  <Override ContentType="application/vnd.openxmlformats-officedocument.presentationml.notesSlide+xml" PartName="/ppt/notesSlides/notesSlide3250.xml"/>
  <Override ContentType="application/vnd.openxmlformats-officedocument.presentationml.notesSlide+xml" PartName="/ppt/notesSlides/notesSlide2187.xml"/>
  <Override ContentType="application/vnd.openxmlformats-officedocument.presentationml.notesSlide+xml" PartName="/ppt/notesSlides/notesSlide1357.xml"/>
  <Override ContentType="application/vnd.openxmlformats-officedocument.presentationml.notesSlide+xml" PartName="/ppt/notesSlides/notesSlide1314.xml"/>
  <Override ContentType="application/vnd.openxmlformats-officedocument.presentationml.notesSlide+xml" PartName="/ppt/notesSlides/notesSlide1721.xml"/>
  <Override ContentType="application/vnd.openxmlformats-officedocument.presentationml.notesSlide+xml" PartName="/ppt/notesSlides/notesSlide2924.xml"/>
  <Override ContentType="application/vnd.openxmlformats-officedocument.presentationml.notesSlide+xml" PartName="/ppt/notesSlides/notesSlide215.xml"/>
  <Override ContentType="application/vnd.openxmlformats-officedocument.presentationml.notesSlide+xml" PartName="/ppt/notesSlides/notesSlide3065.xml"/>
  <Override ContentType="application/vnd.openxmlformats-officedocument.presentationml.notesSlide+xml" PartName="/ppt/notesSlides/notesSlide3022.xml"/>
  <Override ContentType="application/vnd.openxmlformats-officedocument.presentationml.notesSlide+xml" PartName="/ppt/notesSlides/notesSlide258.xml"/>
  <Override ContentType="application/vnd.openxmlformats-officedocument.presentationml.notesSlide+xml" PartName="/ppt/notesSlides/notesSlide1049.xml"/>
  <Override ContentType="application/vnd.openxmlformats-officedocument.presentationml.notesSlide+xml" PartName="/ppt/notesSlides/notesSlide2659.xml"/>
  <Override ContentType="application/vnd.openxmlformats-officedocument.presentationml.notesSlide+xml" PartName="/ppt/notesSlides/notesSlide1616.xml"/>
  <Override ContentType="application/vnd.openxmlformats-officedocument.presentationml.notesSlide+xml" PartName="/ppt/notesSlides/notesSlide2616.xml"/>
  <Override ContentType="application/vnd.openxmlformats-officedocument.presentationml.notesSlide+xml" PartName="/ppt/notesSlides/notesSlide3217.xml"/>
  <Override ContentType="application/vnd.openxmlformats-officedocument.presentationml.notesSlide+xml" PartName="/ppt/notesSlides/notesSlide1142.xml"/>
  <Override ContentType="application/vnd.openxmlformats-officedocument.presentationml.notesSlide+xml" PartName="/ppt/notesSlides/notesSlide179.xml"/>
  <Override ContentType="application/vnd.openxmlformats-officedocument.presentationml.notesSlide+xml" PartName="/ppt/notesSlides/notesSlide300.xml"/>
  <Override ContentType="application/vnd.openxmlformats-officedocument.presentationml.notesSlide+xml" PartName="/ppt/notesSlides/notesSlide1787.xml"/>
  <Override ContentType="application/vnd.openxmlformats-officedocument.presentationml.notesSlide+xml" PartName="/ppt/notesSlides/notesSlide1792.xml"/>
  <Override ContentType="application/vnd.openxmlformats-officedocument.presentationml.notesSlide+xml" PartName="/ppt/notesSlides/notesSlide2687.xml"/>
  <Override ContentType="application/vnd.openxmlformats-officedocument.presentationml.notesSlide+xml" PartName="/ppt/notesSlides/notesSlide221.xml"/>
  <Override ContentType="application/vnd.openxmlformats-officedocument.presentationml.notesSlide+xml" PartName="/ppt/notesSlides/notesSlide2085.xml"/>
  <Override ContentType="application/vnd.openxmlformats-officedocument.presentationml.notesSlide+xml" PartName="/ppt/notesSlides/notesSlide517.xml"/>
  <Override ContentType="application/vnd.openxmlformats-officedocument.presentationml.notesSlide+xml" PartName="/ppt/notesSlides/notesSlide688.xml"/>
  <Override ContentType="application/vnd.openxmlformats-officedocument.presentationml.notesSlide+xml" PartName="/ppt/notesSlides/notesSlide136.xml"/>
  <Override ContentType="application/vnd.openxmlformats-officedocument.presentationml.notesSlide+xml" PartName="/ppt/notesSlides/notesSlide2042.xml"/>
  <Override ContentType="application/vnd.openxmlformats-officedocument.presentationml.notesSlide+xml" PartName="/ppt/notesSlides/notesSlide3424.xml"/>
  <Override ContentType="application/vnd.openxmlformats-officedocument.presentationml.notesSlide+xml" PartName="/ppt/notesSlides/notesSlide3467.xml"/>
  <Override ContentType="application/vnd.openxmlformats-officedocument.presentationml.notesSlide+xml" PartName="/ppt/notesSlides/notesSlide2946.xml"/>
  <Override ContentType="application/vnd.openxmlformats-officedocument.presentationml.notesSlide+xml" PartName="/ppt/notesSlides/notesSlide1379.xml"/>
  <Override ContentType="application/vnd.openxmlformats-officedocument.presentationml.notesSlide+xml" PartName="/ppt/notesSlides/notesSlide1564.xml"/>
  <Override ContentType="application/vnd.openxmlformats-officedocument.presentationml.notesSlide+xml" PartName="/ppt/notesSlides/notesSlide2989.xml"/>
  <Override ContentType="application/vnd.openxmlformats-officedocument.presentationml.notesSlide+xml" PartName="/ppt/notesSlides/notesSlide2301.xml"/>
  <Override ContentType="application/vnd.openxmlformats-officedocument.presentationml.notesSlide+xml" PartName="/ppt/notesSlides/notesSlide2344.xml"/>
  <Override ContentType="application/vnd.openxmlformats-officedocument.presentationml.notesSlide+xml" PartName="/ppt/notesSlides/notesSlide730.xml"/>
  <Override ContentType="application/vnd.openxmlformats-officedocument.presentationml.notesSlide+xml" PartName="/ppt/notesSlides/notesSlide2450.xml"/>
  <Override ContentType="application/vnd.openxmlformats-officedocument.presentationml.notesSlide+xml" PartName="/ppt/notesSlides/notesSlide1716.xml"/>
  <Override ContentType="application/vnd.openxmlformats-officedocument.presentationml.notesSlide+xml" PartName="/ppt/notesSlides/notesSlide438.xml"/>
  <Override ContentType="application/vnd.openxmlformats-officedocument.presentationml.notesSlide+xml" PartName="/ppt/notesSlides/notesSlide651.xml"/>
  <Override ContentType="application/vnd.openxmlformats-officedocument.presentationml.notesSlide+xml" PartName="/ppt/notesSlides/notesSlide2265.xml"/>
  <Override ContentType="application/vnd.openxmlformats-officedocument.presentationml.notesSlide+xml" PartName="/ppt/notesSlides/notesSlide1972.xml"/>
  <Override ContentType="application/vnd.openxmlformats-officedocument.presentationml.notesSlide+xml" PartName="/ppt/notesSlides/notesSlide2222.xml"/>
  <Override ContentType="application/vnd.openxmlformats-officedocument.presentationml.notesSlide+xml" PartName="/ppt/notesSlides/notesSlide694.xml"/>
  <Override ContentType="application/vnd.openxmlformats-officedocument.presentationml.notesSlide+xml" PartName="/ppt/notesSlides/notesSlide3239.xml"/>
  <Override ContentType="application/vnd.openxmlformats-officedocument.presentationml.notesSlide+xml" PartName="/ppt/notesSlides/notesSlide3388.xml"/>
  <Override ContentType="application/vnd.openxmlformats-officedocument.presentationml.notesSlide+xml" PartName="/ppt/notesSlides/notesSlide623.xml"/>
  <Override ContentType="application/vnd.openxmlformats-officedocument.presentationml.notesSlide+xml" PartName="/ppt/notesSlides/notesSlide1308.xml"/>
  <Override ContentType="application/vnd.openxmlformats-officedocument.presentationml.notesSlide+xml" PartName="/ppt/notesSlides/notesSlide3324.xml"/>
  <Override ContentType="application/vnd.openxmlformats-officedocument.presentationml.notesSlide+xml" PartName="/ppt/notesSlides/notesSlide830.xml"/>
  <Override ContentType="application/vnd.openxmlformats-officedocument.presentationml.notesSlide+xml" PartName="/ppt/notesSlides/notesSlide2839.xml"/>
  <Override ContentType="application/vnd.openxmlformats-officedocument.presentationml.notesSlide+xml" PartName="/ppt/notesSlides/notesSlide873.xml"/>
  <Override ContentType="application/vnd.openxmlformats-officedocument.presentationml.notesSlide+xml" PartName="/ppt/notesSlides/notesSlide3245.xml"/>
  <Override ContentType="application/vnd.openxmlformats-officedocument.presentationml.notesSlide+xml" PartName="/ppt/notesSlides/notesSlide3288.xml"/>
  <Override ContentType="application/vnd.openxmlformats-officedocument.presentationml.notesSlide+xml" PartName="/ppt/notesSlides/notesSlide286.xml"/>
  <Override ContentType="application/vnd.openxmlformats-officedocument.presentationml.notesSlide+xml" PartName="/ppt/notesSlides/notesSlide115.xml"/>
  <Override ContentType="application/vnd.openxmlformats-officedocument.presentationml.notesSlide+xml" PartName="/ppt/notesSlides/notesSlide2918.xml"/>
  <Override ContentType="application/vnd.openxmlformats-officedocument.presentationml.notesSlide+xml" PartName="/ppt/notesSlides/notesSlide794.xml"/>
  <Override ContentType="application/vnd.openxmlformats-officedocument.presentationml.notesSlide+xml" PartName="/ppt/notesSlides/notesSlide1901.xml"/>
  <Override ContentType="application/vnd.openxmlformats-officedocument.presentationml.notesSlide+xml" PartName="/ppt/notesSlides/notesSlide1712.xml"/>
  <Override ContentType="application/vnd.openxmlformats-officedocument.presentationml.notesSlide+xml" PartName="/ppt/notesSlides/notesSlide249.xml"/>
  <Override ContentType="application/vnd.openxmlformats-officedocument.presentationml.notesSlide+xml" PartName="/ppt/notesSlides/notesSlide273.xml"/>
  <Override ContentType="application/vnd.openxmlformats-officedocument.presentationml.notesSlide+xml" PartName="/ppt/notesSlides/notesSlide2463.xml"/>
  <Override ContentType="application/vnd.openxmlformats-officedocument.presentationml.notesSlide+xml" PartName="/ppt/notesSlides/notesSlide3402.xml"/>
  <Override ContentType="application/vnd.openxmlformats-officedocument.presentationml.notesSlide+xml" PartName="/ppt/notesSlides/notesSlide702.xml"/>
  <Override ContentType="application/vnd.openxmlformats-officedocument.presentationml.notesSlide+xml" PartName="/ppt/notesSlides/notesSlide877.xml"/>
  <Override ContentType="application/vnd.openxmlformats-officedocument.presentationml.notesSlide+xml" PartName="/ppt/notesSlides/notesSlide2722.xml"/>
  <Override ContentType="application/vnd.openxmlformats-officedocument.presentationml.notesSlide+xml" PartName="/ppt/notesSlides/notesSlide2818.xml"/>
  <Override ContentType="application/vnd.openxmlformats-officedocument.presentationml.notesSlide+xml" PartName="/ppt/notesSlides/notesSlide532.xml"/>
  <Override ContentType="application/vnd.openxmlformats-officedocument.presentationml.notesSlide+xml" PartName="/ppt/notesSlides/notesSlide3384.xml"/>
  <Override ContentType="application/vnd.openxmlformats-officedocument.presentationml.notesSlide+xml" PartName="/ppt/notesSlides/notesSlide2850.xml"/>
  <Override ContentType="application/vnd.openxmlformats-officedocument.presentationml.notesSlide+xml" PartName="/ppt/notesSlides/notesSlide3473.xml"/>
  <Override ContentType="application/vnd.openxmlformats-officedocument.presentationml.notesSlide+xml" PartName="/ppt/notesSlides/notesSlide1694.xml"/>
  <Override ContentType="application/vnd.openxmlformats-officedocument.presentationml.notesSlide+xml" PartName="/ppt/notesSlides/notesSlide1155.xml"/>
  <Override ContentType="application/vnd.openxmlformats-officedocument.presentationml.notesSlide+xml" PartName="/ppt/notesSlides/notesSlide1283.xml"/>
  <Override ContentType="application/vnd.openxmlformats-officedocument.presentationml.notesSlide+xml" PartName="/ppt/notesSlides/notesSlide202.xml"/>
  <Override ContentType="application/vnd.openxmlformats-officedocument.presentationml.notesSlide+xml" PartName="/ppt/notesSlides/notesSlide773.xml"/>
  <Override ContentType="application/vnd.openxmlformats-officedocument.presentationml.notesSlide+xml" PartName="/ppt/notesSlides/notesSlide3143.xml"/>
  <Override ContentType="application/vnd.openxmlformats-officedocument.presentationml.notesSlide+xml" PartName="/ppt/notesSlides/notesSlide234.xml"/>
  <Override ContentType="application/vnd.openxmlformats-officedocument.presentationml.notesSlide+xml" PartName="/ppt/notesSlides/notesSlide1414.xml"/>
  <Override ContentType="application/vnd.openxmlformats-officedocument.presentationml.notesSlide+xml" PartName="/ppt/notesSlides/notesSlide1542.xml"/>
  <Override ContentType="application/vnd.openxmlformats-officedocument.presentationml.notesSlide+xml" PartName="/ppt/notesSlides/notesSlide1953.xml"/>
  <Override ContentType="application/vnd.openxmlformats-officedocument.presentationml.notesSlide+xml" PartName="/ppt/notesSlides/notesSlide1051.xml"/>
  <Override ContentType="application/vnd.openxmlformats-officedocument.presentationml.notesSlide+xml" PartName="/ppt/notesSlides/notesSlide1670.xml"/>
  <Override ContentType="application/vnd.openxmlformats-officedocument.presentationml.notesSlide+xml" PartName="/ppt/notesSlides/notesSlide3271.xml"/>
  <Override ContentType="application/vnd.openxmlformats-officedocument.presentationml.notesSlide+xml" PartName="/ppt/notesSlides/notesSlide3086.xml"/>
  <Override ContentType="application/vnd.openxmlformats-officedocument.presentationml.notesSlide+xml" PartName="/ppt/notesSlides/notesSlide1221.xml"/>
  <Override ContentType="application/vnd.openxmlformats-officedocument.presentationml.notesSlide+xml" PartName="/ppt/notesSlides/notesSlide3069.xml"/>
  <Override ContentType="application/vnd.openxmlformats-officedocument.presentationml.notesSlide+xml" PartName="/ppt/notesSlides/notesSlide838.xml"/>
  <Override ContentType="application/vnd.openxmlformats-officedocument.presentationml.notesSlide+xml" PartName="/ppt/notesSlides/notesSlide3000.xml"/>
  <Override ContentType="application/vnd.openxmlformats-officedocument.presentationml.notesSlide+xml" PartName="/ppt/notesSlides/notesSlide377.xml"/>
  <Override ContentType="application/vnd.openxmlformats-officedocument.presentationml.notesSlide+xml" PartName="/ppt/notesSlides/notesSlide660.xml"/>
  <Override ContentType="application/vnd.openxmlformats-officedocument.presentationml.notesSlide+xml" PartName="/ppt/notesSlides/notesSlide934.xml"/>
  <Override ContentType="application/vnd.openxmlformats-officedocument.presentationml.notesSlide+xml" PartName="/ppt/notesSlides/notesSlide1655.xml"/>
  <Override ContentType="application/vnd.openxmlformats-officedocument.presentationml.notesSlide+xml" PartName="/ppt/notesSlides/notesSlide404.xml"/>
  <Override ContentType="application/vnd.openxmlformats-officedocument.presentationml.notesSlide+xml" PartName="/ppt/notesSlides/notesSlide1840.xml"/>
  <Override ContentType="application/vnd.openxmlformats-officedocument.presentationml.notesSlide+xml" PartName="/ppt/notesSlides/notesSlide1027.xml"/>
  <Override ContentType="application/vnd.openxmlformats-officedocument.presentationml.notesSlide+xml" PartName="/ppt/notesSlides/notesSlide475.xml"/>
  <Override ContentType="application/vnd.openxmlformats-officedocument.presentationml.notesSlide+xml" PartName="/ppt/notesSlides/notesSlide1194.xml"/>
  <Override ContentType="application/vnd.openxmlformats-officedocument.presentationml.notesSlide+xml" PartName="/ppt/notesSlides/notesSlide2761.xml"/>
  <Override ContentType="application/vnd.openxmlformats-officedocument.presentationml.notesSlide+xml" PartName="/ppt/notesSlides/notesSlide1783.xml"/>
  <Override ContentType="application/vnd.openxmlformats-officedocument.presentationml.notesSlide+xml" PartName="/ppt/notesSlides/notesSlide1638.xml"/>
  <Override ContentType="application/vnd.openxmlformats-officedocument.presentationml.notesSlide+xml" PartName="/ppt/notesSlides/notesSlide2076.xml"/>
  <Override ContentType="application/vnd.openxmlformats-officedocument.presentationml.notesSlide+xml" PartName="/ppt/notesSlides/notesSlide966.xml"/>
  <Override ContentType="application/vnd.openxmlformats-officedocument.presentationml.notesSlide+xml" PartName="/ppt/notesSlides/notesSlide1098.xml"/>
  <Override ContentType="application/vnd.openxmlformats-officedocument.presentationml.notesSlide+xml" PartName="/ppt/notesSlides/notesSlide2059.xml"/>
  <Override ContentType="application/vnd.openxmlformats-officedocument.presentationml.notesSlide+xml" PartName="/ppt/notesSlides/notesSlide3152.xml"/>
  <Override ContentType="application/vnd.openxmlformats-officedocument.presentationml.notesSlide+xml" PartName="/ppt/notesSlides/notesSlide1012.xml"/>
  <Override ContentType="application/vnd.openxmlformats-officedocument.presentationml.notesSlide+xml" PartName="/ppt/notesSlides/notesSlide2793.xml"/>
  <Override ContentType="application/vnd.openxmlformats-officedocument.presentationml.notesSlide+xml" PartName="/ppt/notesSlides/notesSlide2665.xml"/>
  <Override ContentType="application/vnd.openxmlformats-officedocument.presentationml.notesSlide+xml" PartName="/ppt/notesSlides/notesSlide3280.xml"/>
  <Override ContentType="application/vnd.openxmlformats-officedocument.presentationml.notesSlide+xml" PartName="/ppt/notesSlides/notesSlide290.xml"/>
  <Override ContentType="application/vnd.openxmlformats-officedocument.presentationml.notesSlide+xml" PartName="/ppt/notesSlides/notesSlide1896.xml"/>
  <Override ContentType="application/vnd.openxmlformats-officedocument.presentationml.notesSlide+xml" PartName="/ppt/notesSlides/notesSlide2446.xml"/>
  <Override ContentType="application/vnd.openxmlformats-officedocument.presentationml.notesSlide+xml" PartName="/ppt/notesSlides/notesSlide1551.xml"/>
  <Override ContentType="application/vnd.openxmlformats-officedocument.presentationml.notesSlide+xml" PartName="/ppt/notesSlides/notesSlide84.xml"/>
  <Override ContentType="application/vnd.openxmlformats-officedocument.presentationml.notesSlide+xml" PartName="/ppt/notesSlides/notesSlide892.xml"/>
  <Override ContentType="application/vnd.openxmlformats-officedocument.presentationml.notesSlide+xml" PartName="/ppt/notesSlides/notesSlide2993.xml"/>
  <Override ContentType="application/vnd.openxmlformats-officedocument.presentationml.notesSlide+xml" PartName="/ppt/notesSlides/notesSlide3411.xml"/>
  <Override ContentType="application/vnd.openxmlformats-officedocument.presentationml.notesSlide+xml" PartName="/ppt/notesSlides/notesSlide1292.xml"/>
  <Override ContentType="application/vnd.openxmlformats-officedocument.presentationml.notesSlide+xml" PartName="/ppt/notesSlides/notesSlide2705.xml"/>
  <Override ContentType="application/vnd.openxmlformats-officedocument.presentationml.notesSlide+xml" PartName="/ppt/notesSlides/notesSlide1340.xml"/>
  <Override ContentType="application/vnd.openxmlformats-officedocument.presentationml.notesSlide+xml" PartName="/ppt/notesSlides/notesSlide1527.xml"/>
  <Override ContentType="application/vnd.openxmlformats-officedocument.presentationml.notesSlide+xml" PartName="/ppt/notesSlides/notesSlide1810.xml"/>
  <Override ContentType="application/vnd.openxmlformats-officedocument.presentationml.notesSlide+xml" PartName="/ppt/notesSlides/notesSlide1985.xml"/>
  <Override ContentType="application/vnd.openxmlformats-officedocument.presentationml.notesSlide+xml" PartName="/ppt/notesSlides/notesSlide2103.xml"/>
  <Override ContentType="application/vnd.openxmlformats-officedocument.presentationml.notesSlide+xml" PartName="/ppt/notesSlides/notesSlide2278.xml"/>
  <Override ContentType="application/vnd.openxmlformats-officedocument.presentationml.notesSlide+xml" PartName="/ppt/notesSlides/notesSlide904.xml"/>
  <Override ContentType="application/vnd.openxmlformats-officedocument.presentationml.notesSlide+xml" PartName="/ppt/notesSlides/notesSlide330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06.xml"/>
  <Override ContentType="application/vnd.openxmlformats-officedocument.presentationml.notesSlide+xml" PartName="/ppt/notesSlides/notesSlide2231.xml"/>
  <Override ContentType="application/vnd.openxmlformats-officedocument.presentationml.notesSlide+xml" PartName="/ppt/notesSlides/notesSlide2061.xml"/>
  <Override ContentType="application/vnd.openxmlformats-officedocument.presentationml.notesSlide+xml" PartName="/ppt/notesSlides/notesSlide1138.xml"/>
  <Override ContentType="application/vnd.openxmlformats-officedocument.presentationml.notesSlide+xml" PartName="/ppt/notesSlides/notesSlide821.xml"/>
  <Override ContentType="application/vnd.openxmlformats-officedocument.presentationml.notesSlide+xml" PartName="/ppt/notesSlides/notesSlide1512.xml"/>
  <Override ContentType="application/vnd.openxmlformats-officedocument.presentationml.notesSlide+xml" PartName="/ppt/notesSlides/notesSlide2520.xml"/>
  <Override ContentType="application/vnd.openxmlformats-officedocument.presentationml.notesSlide+xml" PartName="/ppt/notesSlides/notesSlide3126.xml"/>
  <Override ContentType="application/vnd.openxmlformats-officedocument.presentationml.notesSlide+xml" PartName="/ppt/notesSlides/notesSlide3458.xml"/>
  <Override ContentType="application/vnd.openxmlformats-officedocument.presentationml.notesSlide+xml" PartName="/ppt/notesSlides/notesSlide675.xml"/>
  <Override ContentType="application/vnd.openxmlformats-officedocument.presentationml.notesSlide+xml" PartName="/ppt/notesSlides/notesSlide975.xml"/>
  <Override ContentType="application/vnd.openxmlformats-officedocument.presentationml.notesSlide+xml" PartName="/ppt/notesSlides/notesSlide1081.xml"/>
  <Override ContentType="application/vnd.openxmlformats-officedocument.presentationml.notesSlide+xml" PartName="/ppt/notesSlides/notesSlide1598.xml"/>
  <Override ContentType="application/vnd.openxmlformats-officedocument.presentationml.notesSlide+xml" PartName="/ppt/notesSlides/notesSlide1857.xml"/>
  <Override ContentType="application/vnd.openxmlformats-officedocument.presentationml.notesSlide+xml" PartName="/ppt/notesSlides/notesSlide2318.xml"/>
  <Override ContentType="application/vnd.openxmlformats-officedocument.presentationml.notesSlide+xml" PartName="/ppt/notesSlides/notesSlide847.xml"/>
  <Override ContentType="application/vnd.openxmlformats-officedocument.presentationml.notesSlide+xml" PartName="/ppt/notesSlides/notesSlide2335.xml"/>
  <Override ContentType="application/vnd.openxmlformats-officedocument.presentationml.notesSlide+xml" PartName="/ppt/notesSlides/notesSlide2848.xml"/>
  <Override ContentType="application/vnd.openxmlformats-officedocument.presentationml.notesSlide+xml" PartName="/ppt/notesSlides/notesSlide1212.xml"/>
  <Override ContentType="application/vnd.openxmlformats-officedocument.presentationml.notesSlide+xml" PartName="/ppt/notesSlides/notesSlide2591.xml"/>
  <Override ContentType="application/vnd.openxmlformats-officedocument.presentationml.notesSlide+xml" PartName="/ppt/notesSlides/notesSlide2937.xml"/>
  <Override ContentType="application/vnd.openxmlformats-officedocument.presentationml.notesSlide+xml" PartName="/ppt/notesSlides/notesSlide579.xml"/>
  <Override ContentType="application/vnd.openxmlformats-officedocument.presentationml.notesSlide+xml" PartName="/ppt/notesSlides/notesSlide1494.xml"/>
  <Override ContentType="application/vnd.openxmlformats-officedocument.presentationml.notesSlide+xml" PartName="/ppt/notesSlides/notesSlide1914.xml"/>
  <Override ContentType="application/vnd.openxmlformats-officedocument.presentationml.notesSlide+xml" PartName="/ppt/notesSlides/notesSlide636.xml"/>
  <Override ContentType="application/vnd.openxmlformats-officedocument.presentationml.notesSlide+xml" PartName="/ppt/notesSlides/notesSlide3354.xml"/>
  <Override ContentType="application/vnd.openxmlformats-officedocument.presentationml.notesSlide+xml" PartName="/ppt/notesSlides/notesSlide619.xml"/>
  <Override ContentType="application/vnd.openxmlformats-officedocument.presentationml.notesSlide+xml" PartName="/ppt/notesSlides/notesSlide2809.xml"/>
  <Override ContentType="application/vnd.openxmlformats-officedocument.presentationml.notesSlide+xml" PartName="/ppt/notesSlides/notesSlide3482.xml"/>
  <Override ContentType="application/vnd.openxmlformats-officedocument.presentationml.notesSlide+xml" PartName="/ppt/notesSlides/notesSlide860.xml"/>
  <Override ContentType="application/vnd.openxmlformats-officedocument.presentationml.notesSlide+xml" PartName="/ppt/notesSlides/notesSlide2320.xml"/>
  <Override ContentType="application/vnd.openxmlformats-officedocument.presentationml.notesSlide+xml" PartName="/ppt/notesSlides/notesSlide508.xml"/>
  <Override ContentType="application/vnd.openxmlformats-officedocument.presentationml.notesSlide+xml" PartName="/ppt/notesSlides/notesSlide1423.xml"/>
  <Override ContentType="application/vnd.openxmlformats-officedocument.presentationml.notesSlide+xml" PartName="/ppt/notesSlides/notesSlide145.xml"/>
  <Override ContentType="application/vnd.openxmlformats-officedocument.presentationml.notesSlide+xml" PartName="/ppt/notesSlides/notesSlide764.xml"/>
  <Override ContentType="application/vnd.openxmlformats-officedocument.presentationml.notesSlide+xml" PartName="/ppt/notesSlides/notesSlide2976.xml"/>
  <Override ContentType="application/vnd.openxmlformats-officedocument.presentationml.notesSlide+xml" PartName="/ppt/notesSlides/notesSlide2933.xml"/>
  <Override ContentType="application/vnd.openxmlformats-officedocument.presentationml.notesSlide+xml" PartName="/ppt/notesSlides/notesSlide808.xml"/>
  <Override ContentType="application/vnd.openxmlformats-officedocument.presentationml.notesSlide+xml" PartName="/ppt/notesSlides/notesSlide2607.xml"/>
  <Override ContentType="application/vnd.openxmlformats-officedocument.presentationml.notesSlide+xml" PartName="/ppt/notesSlides/notesSlide1366.xml"/>
  <Override ContentType="application/vnd.openxmlformats-officedocument.presentationml.notesSlide+xml" PartName="/ppt/notesSlides/notesSlide3013.xml"/>
  <Override ContentType="application/vnd.openxmlformats-officedocument.presentationml.notesSlide+xml" PartName="/ppt/notesSlides/notesSlide2348.xml"/>
  <Override ContentType="application/vnd.openxmlformats-officedocument.presentationml.notesSlide+xml" PartName="/ppt/notesSlides/notesSlide3056.xml"/>
  <Override ContentType="application/vnd.openxmlformats-officedocument.presentationml.notesSlide+xml" PartName="/ppt/notesSlides/notesSlide3099.xml"/>
  <Override ContentType="application/vnd.openxmlformats-officedocument.presentationml.notesSlide+xml" PartName="/ppt/notesSlides/notesSlide2305.xml"/>
  <Override ContentType="application/vnd.openxmlformats-officedocument.presentationml.notesSlide+xml" PartName="/ppt/notesSlides/notesSlide3226.xml"/>
  <Override ContentType="application/vnd.openxmlformats-officedocument.presentationml.notesSlide+xml" PartName="/ppt/notesSlides/notesSlide3269.xml"/>
  <Override ContentType="application/vnd.openxmlformats-officedocument.presentationml.notesSlide+xml" PartName="/ppt/notesSlides/notesSlide3358.xml"/>
  <Override ContentType="application/vnd.openxmlformats-officedocument.presentationml.notesSlide+xml" PartName="/ppt/notesSlides/notesSlide1668.xml"/>
  <Override ContentType="application/vnd.openxmlformats-officedocument.presentationml.notesSlide+xml" PartName="/ppt/notesSlides/notesSlide3315.xml"/>
  <Override ContentType="application/vnd.openxmlformats-officedocument.presentationml.notesSlide+xml" PartName="/ppt/notesSlides/notesSlide549.xml"/>
  <Override ContentType="application/vnd.openxmlformats-officedocument.presentationml.notesSlide+xml" PartName="/ppt/notesSlides/notesSlide1323.xml"/>
  <Override ContentType="application/vnd.openxmlformats-officedocument.presentationml.notesSlide+xml" PartName="/ppt/notesSlides/notesSlide690.xml"/>
  <Override ContentType="application/vnd.openxmlformats-officedocument.presentationml.notesSlide+xml" PartName="/ppt/notesSlides/notesSlide3028.xml"/>
  <Override ContentType="application/vnd.openxmlformats-officedocument.presentationml.notesSlide+xml" PartName="/ppt/notesSlides/notesSlide360.xml"/>
  <Override ContentType="application/vnd.openxmlformats-officedocument.presentationml.notesSlide+xml" PartName="/ppt/notesSlides/notesSlide3443.xml"/>
  <Override ContentType="application/vnd.openxmlformats-officedocument.presentationml.notesSlide+xml" PartName="/ppt/notesSlides/notesSlide119.xml"/>
  <Override ContentType="application/vnd.openxmlformats-officedocument.presentationml.notesSlide+xml" PartName="/ppt/notesSlides/notesSlide1125.xml"/>
  <Override ContentType="application/vnd.openxmlformats-officedocument.presentationml.notesSlide+xml" PartName="/ppt/notesSlides/notesSlide69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992.xml"/>
  <Override ContentType="application/vnd.openxmlformats-officedocument.presentationml.notesSlide+xml" PartName="/ppt/notesSlides/notesSlide2909.xml"/>
  <Override ContentType="application/vnd.openxmlformats-officedocument.presentationml.notesSlide+xml" PartName="/ppt/notesSlides/notesSlide3211.xml"/>
  <Override ContentType="application/vnd.openxmlformats-officedocument.presentationml.notesSlide+xml" PartName="/ppt/notesSlides/notesSlide3254.xml"/>
  <Override ContentType="application/vnd.openxmlformats-officedocument.presentationml.notesSlide+xml" PartName="/ppt/notesSlides/notesSlide3297.xml"/>
  <Override ContentType="application/vnd.openxmlformats-officedocument.presentationml.notesSlide+xml" PartName="/ppt/notesSlides/notesSlide1427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97.xml"/>
  <Override ContentType="application/vnd.openxmlformats-officedocument.presentationml.notesSlide+xml" PartName="/ppt/notesSlides/notesSlide3415.xml"/>
  <Override ContentType="application/vnd.openxmlformats-officedocument.presentationml.notesSlide+xml" PartName="/ppt/notesSlides/notesSlide1725.xml"/>
  <Override ContentType="application/vnd.openxmlformats-officedocument.presentationml.notesSlide+xml" PartName="/ppt/notesSlides/notesSlide1768.xml"/>
  <Override ContentType="application/vnd.openxmlformats-officedocument.presentationml.notesSlide+xml" PartName="/ppt/notesSlides/notesSlide219.xml"/>
  <Override ContentType="application/vnd.openxmlformats-officedocument.presentationml.notesSlide+xml" PartName="/ppt/notesSlides/notesSlide2735.xml"/>
  <Override ContentType="application/vnd.openxmlformats-officedocument.presentationml.notesSlide+xml" PartName="/ppt/notesSlides/notesSlide2778.xml"/>
  <Override ContentType="application/vnd.openxmlformats-officedocument.presentationml.notesSlide+xml" PartName="/ppt/notesSlides/notesSlide1168.xml"/>
  <Override ContentType="application/vnd.openxmlformats-officedocument.presentationml.notesSlide+xml" PartName="/ppt/notesSlides/notesSlide562.xml"/>
  <Override ContentType="application/vnd.openxmlformats-officedocument.presentationml.notesSlide+xml" PartName="/ppt/notesSlides/notesSlide908.xml"/>
  <Override ContentType="application/vnd.openxmlformats-officedocument.presentationml.notesSlide+xml" PartName="/ppt/notesSlides/notesSlide1753.xml"/>
  <Override ContentType="application/vnd.openxmlformats-officedocument.presentationml.notesSlide+xml" PartName="/ppt/notesSlides/notesSlide2507.xml"/>
  <Override ContentType="application/vnd.openxmlformats-officedocument.presentationml.notesSlide+xml" PartName="/ppt/notesSlides/notesSlide1625.xml"/>
  <Override ContentType="application/vnd.openxmlformats-officedocument.presentationml.notesSlide+xml" PartName="/ppt/notesSlides/notesSlide3184.xml"/>
  <Override ContentType="application/vnd.openxmlformats-officedocument.presentationml.notesSlide+xml" PartName="/ppt/notesSlides/notesSlide347.xml"/>
  <Override ContentType="application/vnd.openxmlformats-officedocument.presentationml.notesSlide+xml" PartName="/ppt/notesSlides/notesSlide1796.xml"/>
  <Override ContentType="application/vnd.openxmlformats-officedocument.presentationml.notesSlide+xml" PartName="/ppt/notesSlides/notesSlide2003.xml"/>
  <Override ContentType="application/vnd.openxmlformats-officedocument.presentationml.notesSlide+xml" PartName="/ppt/notesSlides/notesSlide2046.xml"/>
  <Override ContentType="application/vnd.openxmlformats-officedocument.presentationml.notesSlide+xml" PartName="/ppt/notesSlides/notesSlide304.xml"/>
  <Override ContentType="application/vnd.openxmlformats-officedocument.presentationml.notesSlide+xml" PartName="/ppt/notesSlides/notesSlide2089.xml"/>
  <Override ContentType="application/vnd.openxmlformats-officedocument.presentationml.notesSlide+xml" PartName="/ppt/notesSlides/notesSlide590.xml"/>
  <Override ContentType="application/vnd.openxmlformats-officedocument.presentationml.notesSlide+xml" PartName="/ppt/notesSlides/notesSlide2174.xml"/>
  <Override ContentType="application/vnd.openxmlformats-officedocument.presentationml.notesSlide+xml" PartName="/ppt/notesSlides/notesSlide2635.xml"/>
  <Override ContentType="application/vnd.openxmlformats-officedocument.presentationml.notesSlide+xml" PartName="/ppt/notesSlides/notesSlide2131.xml"/>
  <Override ContentType="application/vnd.openxmlformats-officedocument.presentationml.notesSlide+xml" PartName="/ppt/notesSlides/notesSlide2678.xml"/>
  <Override ContentType="application/vnd.openxmlformats-officedocument.presentationml.notesSlide+xml" PartName="/ppt/notesSlides/notesSlide1068.xml"/>
  <Override ContentType="application/vnd.openxmlformats-officedocument.presentationml.notesSlide+xml" PartName="/ppt/notesSlides/notesSlide1225.xml"/>
  <Override ContentType="application/vnd.openxmlformats-officedocument.presentationml.notesSlide+xml" PartName="/ppt/notesSlides/notesSlide434.xml"/>
  <Override ContentType="application/vnd.openxmlformats-officedocument.presentationml.notesSlide+xml" PartName="/ppt/notesSlides/notesSlide1268.xml"/>
  <Override ContentType="application/vnd.openxmlformats-officedocument.presentationml.notesSlide+xml" PartName="/ppt/notesSlides/notesSlide2878.xml"/>
  <Override ContentType="application/vnd.openxmlformats-officedocument.presentationml.notesSlide+xml" PartName="/ppt/notesSlides/notesSlide3428.xml"/>
  <Override ContentType="application/vnd.openxmlformats-officedocument.presentationml.notesSlide+xml" PartName="/ppt/notesSlides/notesSlide2835.xml"/>
  <Override ContentType="application/vnd.openxmlformats-officedocument.presentationml.notesSlide+xml" PartName="/ppt/notesSlides/notesSlide2561.xml"/>
  <Override ContentType="application/vnd.openxmlformats-officedocument.presentationml.notesSlide+xml" PartName="/ppt/notesSlides/notesSlide1827.xml"/>
  <Override ContentType="application/vnd.openxmlformats-officedocument.presentationml.notesSlide+xml" PartName="/ppt/notesSlides/notesSlide160.xml"/>
  <Override ContentType="application/vnd.openxmlformats-officedocument.presentationml.notesSlide+xml" PartName="/ppt/notesSlides/notesSlide2405.xml"/>
  <Override ContentType="application/vnd.openxmlformats-officedocument.presentationml.notesSlide+xml" PartName="/ppt/notesSlides/notesSlide2820.xml"/>
  <Override ContentType="application/vnd.openxmlformats-officedocument.presentationml.notesSlide+xml" PartName="/ppt/notesSlides/notesSlide2261.xml"/>
  <Override ContentType="application/vnd.openxmlformats-officedocument.presentationml.notesSlide+xml" PartName="/ppt/notesSlides/notesSlide1296.xml"/>
  <Override ContentType="application/vnd.openxmlformats-officedocument.presentationml.notesSlide+xml" PartName="/ppt/notesSlides/notesSlide2863.xml"/>
  <Override ContentType="application/vnd.openxmlformats-officedocument.presentationml.notesSlide+xml" PartName="/ppt/notesSlides/notesSlide3199.xml"/>
  <Override ContentType="application/vnd.openxmlformats-officedocument.presentationml.notesSlide+xml" PartName="/ppt/notesSlides/notesSlide1253.xml"/>
  <Override ContentType="application/vnd.openxmlformats-officedocument.presentationml.notesSlide+xml" PartName="/ppt/notesSlides/notesSlide80.xml"/>
  <Override ContentType="application/vnd.openxmlformats-officedocument.presentationml.notesSlide+xml" PartName="/ppt/notesSlides/notesSlide1568.xml"/>
  <Override ContentType="application/vnd.openxmlformats-officedocument.presentationml.notesSlide+xml" PartName="/ppt/notesSlides/notesSlide3156.xml"/>
  <Override ContentType="application/vnd.openxmlformats-officedocument.presentationml.notesSlide+xml" PartName="/ppt/notesSlides/notesSlide2576.xml"/>
  <Override ContentType="application/vnd.openxmlformats-officedocument.presentationml.notesSlide+xml" PartName="/ppt/notesSlides/notesSlide3113.xml"/>
  <Override ContentType="application/vnd.openxmlformats-officedocument.presentationml.notesSlide+xml" PartName="/ppt/notesSlides/notesSlide790.xml"/>
  <Override ContentType="application/vnd.openxmlformats-officedocument.presentationml.notesSlide+xml" PartName="/ppt/notesSlides/notesSlide3284.xml"/>
  <Override ContentType="application/vnd.openxmlformats-officedocument.presentationml.notesSlide+xml" PartName="/ppt/notesSlides/notesSlide3241.xml"/>
  <Override ContentType="application/vnd.openxmlformats-officedocument.presentationml.notesSlide+xml" PartName="/ppt/notesSlides/notesSlide253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749.xml"/>
  <Override ContentType="application/vnd.openxmlformats-officedocument.presentationml.notesSlide+xml" PartName="/ppt/notesSlides/notesSlide1094.xml"/>
  <Override ContentType="application/vnd.openxmlformats-officedocument.presentationml.notesSlide+xml" PartName="/ppt/notesSlides/notesSlide260.xml"/>
  <Override ContentType="application/vnd.openxmlformats-officedocument.presentationml.notesSlide+xml" PartName="/ppt/notesSlides/notesSlide2920.xml"/>
  <Override ContentType="application/vnd.openxmlformats-officedocument.presentationml.notesSlide+xml" PartName="/ppt/notesSlides/notesSlide2963.xml"/>
  <Override ContentType="application/vnd.openxmlformats-officedocument.presentationml.notesSlide+xml" PartName="/ppt/notesSlides/notesSlide2433.xml"/>
  <Override ContentType="application/vnd.openxmlformats-officedocument.presentationml.notesSlide+xml" PartName="/ppt/notesSlides/notesSlide1396.xml"/>
  <Override ContentType="application/vnd.openxmlformats-officedocument.presentationml.notesSlide+xml" PartName="/ppt/notesSlides/notesSlide2476.xml"/>
  <Override ContentType="application/vnd.openxmlformats-officedocument.presentationml.notesSlide+xml" PartName="/ppt/notesSlides/notesSlide706.xml"/>
  <Override ContentType="application/vnd.openxmlformats-officedocument.presentationml.notesSlide+xml" PartName="/ppt/notesSlides/notesSlide3328.xml"/>
  <Override ContentType="application/vnd.openxmlformats-officedocument.presentationml.notesSlide+xml" PartName="/ppt/notesSlides/notesSlide2248.xml"/>
  <Override ContentType="application/vnd.openxmlformats-officedocument.presentationml.notesSlide+xml" PartName="/ppt/notesSlides/notesSlide1310.xml"/>
  <Override ContentType="application/vnd.openxmlformats-officedocument.presentationml.notesSlide+xml" PartName="/ppt/notesSlides/notesSlide1353.xml"/>
  <Override ContentType="application/vnd.openxmlformats-officedocument.presentationml.notesSlide+xml" PartName="/ppt/notesSlides/notesSlide2205.xml"/>
  <Override ContentType="application/vnd.openxmlformats-officedocument.presentationml.notesSlide+xml" PartName="/ppt/notesSlides/notesSlide3213.xml"/>
  <Override ContentType="application/vnd.openxmlformats-officedocument.presentationml.notesSlide+xml" PartName="/ppt/notesSlides/notesSlide2376.xml"/>
  <Override ContentType="application/vnd.openxmlformats-officedocument.presentationml.notesSlide+xml" PartName="/ppt/notesSlides/notesSlide3341.xml"/>
  <Override ContentType="application/vnd.openxmlformats-officedocument.presentationml.notesSlide+xml" PartName="/ppt/notesSlides/notesSlide606.xml"/>
  <Override ContentType="application/vnd.openxmlformats-officedocument.presentationml.notesSlide+xml" PartName="/ppt/notesSlides/notesSlide777.xml"/>
  <Override ContentType="application/vnd.openxmlformats-officedocument.presentationml.notesSlide+xml" PartName="/ppt/notesSlides/notesSlide734.xml"/>
  <Override ContentType="application/vnd.openxmlformats-officedocument.presentationml.notesSlide+xml" PartName="/ppt/notesSlides/notesSlide1453.xml"/>
  <Override ContentType="application/vnd.openxmlformats-officedocument.presentationml.notesSlide+xml" PartName="/ppt/notesSlides/notesSlide132.xml"/>
  <Override ContentType="application/vnd.openxmlformats-officedocument.presentationml.notesSlide+xml" PartName="/ppt/notesSlides/notesSlide649.xml"/>
  <Override ContentType="application/vnd.openxmlformats-officedocument.presentationml.notesSlide+xml" PartName="/ppt/notesSlides/notesSlide1581.xml"/>
  <Override ContentType="application/vnd.openxmlformats-officedocument.presentationml.notesSlide+xml" PartName="/ppt/notesSlides/notesSlide1927.xml"/>
  <Override ContentType="application/vnd.openxmlformats-officedocument.presentationml.notesSlide+xml" PartName="/ppt/notesSlides/notesSlide175.xml"/>
  <Override ContentType="application/vnd.openxmlformats-officedocument.presentationml.notesSlide+xml" PartName="/ppt/notesSlides/notesSlide1410.xml"/>
  <Override ContentType="application/vnd.openxmlformats-officedocument.presentationml.notesSlide+xml" PartName="/ppt/notesSlides/notesSlide583.xml"/>
  <Override ContentType="application/vnd.openxmlformats-officedocument.presentationml.notesSlide+xml" PartName="/ppt/notesSlides/notesSlide1933.xml"/>
  <Override ContentType="application/vnd.openxmlformats-officedocument.presentationml.notesSlide+xml" PartName="/ppt/notesSlides/notesSlide1658.xml"/>
  <Override ContentType="application/vnd.openxmlformats-officedocument.presentationml.notesSlide+xml" PartName="/ppt/notesSlides/notesSlide2072.xml"/>
  <Override ContentType="application/vnd.openxmlformats-officedocument.presentationml.notesSlide+xml" PartName="/ppt/notesSlides/notesSlide761.xml"/>
  <Override ContentType="application/vnd.openxmlformats-officedocument.presentationml.notesSlide+xml" PartName="/ppt/notesSlides/notesSlide486.xml"/>
  <Override ContentType="application/vnd.openxmlformats-officedocument.presentationml.notesSlide+xml" PartName="/ppt/notesSlides/notesSlide3445.xml"/>
  <Override ContentType="application/vnd.openxmlformats-officedocument.presentationml.notesSlide+xml" PartName="/ppt/notesSlides/notesSlide2056.xml"/>
  <Override ContentType="application/vnd.openxmlformats-officedocument.presentationml.notesSlide+xml" PartName="/ppt/notesSlides/notesSlide3348.xml"/>
  <Override ContentType="application/vnd.openxmlformats-officedocument.presentationml.notesSlide+xml" PartName="/ppt/notesSlides/notesSlide1755.xml"/>
  <Override ContentType="application/vnd.openxmlformats-officedocument.presentationml.notesSlide+xml" PartName="/ppt/notesSlides/notesSlide3283.xml"/>
  <Override ContentType="application/vnd.openxmlformats-officedocument.presentationml.notesSlide+xml" PartName="/ppt/notesSlides/notesSlide2234.xml"/>
  <Override ContentType="application/vnd.openxmlformats-officedocument.presentationml.notesSlide+xml" PartName="/ppt/notesSlides/notesSlide1120.xml"/>
  <Override ContentType="application/vnd.openxmlformats-officedocument.presentationml.notesSlide+xml" PartName="/ppt/notesSlides/notesSlide1023.xml"/>
  <Override ContentType="application/vnd.openxmlformats-officedocument.presentationml.notesSlide+xml" PartName="/ppt/notesSlides/notesSlide2412.xml"/>
  <Override ContentType="application/vnd.openxmlformats-officedocument.presentationml.notesSlide+xml" PartName="/ppt/notesSlides/notesSlide1836.xml"/>
  <Override ContentType="application/vnd.openxmlformats-officedocument.presentationml.notesSlide+xml" PartName="/ppt/notesSlides/notesSlide407.xml"/>
  <Override ContentType="application/vnd.openxmlformats-officedocument.presentationml.notesSlide+xml" PartName="/ppt/notesSlides/notesSlide520.xml"/>
  <Override ContentType="application/vnd.openxmlformats-officedocument.presentationml.notesSlide+xml" PartName="/ppt/notesSlides/notesSlide3461.xml"/>
  <Override ContentType="application/vnd.openxmlformats-officedocument.presentationml.notesSlide+xml" PartName="/ppt/notesSlides/notesSlide110.xml"/>
  <Override ContentType="application/vnd.openxmlformats-officedocument.presentationml.notesSlide+xml" PartName="/ppt/notesSlides/notesSlide1899.xml"/>
  <Override ContentType="application/vnd.openxmlformats-officedocument.presentationml.notesSlide+xml" PartName="/ppt/notesSlides/notesSlide229.xml"/>
  <Override ContentType="application/vnd.openxmlformats-officedocument.presentationml.notesSlide+xml" PartName="/ppt/notesSlides/notesSlide1183.xml"/>
  <Override ContentType="application/vnd.openxmlformats-officedocument.presentationml.notesSlide+xml" PartName="/ppt/notesSlides/notesSlide2806.xml"/>
  <Override ContentType="application/vnd.openxmlformats-officedocument.presentationml.notesSlide+xml" PartName="/ppt/notesSlides/notesSlide2831.xml"/>
  <Override ContentType="application/vnd.openxmlformats-officedocument.presentationml.notesSlide+xml" PartName="/ppt/notesSlides/notesSlide1077.xml"/>
  <Override ContentType="application/vnd.openxmlformats-officedocument.presentationml.notesSlide+xml" PartName="/ppt/notesSlides/notesSlide2750.xml"/>
  <Override ContentType="application/vnd.openxmlformats-officedocument.presentationml.notesSlide+xml" PartName="/ppt/notesSlides/notesSlide1352.xml"/>
  <Override ContentType="application/vnd.openxmlformats-officedocument.presentationml.notesSlide+xml" PartName="/ppt/notesSlides/notesSlide3220.xml"/>
  <Override ContentType="application/vnd.openxmlformats-officedocument.presentationml.notesSlide+xml" PartName="/ppt/notesSlides/notesSlide180.xml"/>
  <Override ContentType="application/vnd.openxmlformats-officedocument.presentationml.notesSlide+xml" PartName="/ppt/notesSlides/notesSlide1264.xml"/>
  <Override ContentType="application/vnd.openxmlformats-officedocument.presentationml.notesSlide+xml" PartName="/ppt/notesSlides/notesSlide2718.xml"/>
  <Override ContentType="application/vnd.openxmlformats-officedocument.presentationml.notesSlide+xml" PartName="/ppt/notesSlides/notesSlide342.xml"/>
  <Override ContentType="application/vnd.openxmlformats-officedocument.presentationml.notesSlide+xml" PartName="/ppt/notesSlides/notesSlide3116.xml"/>
  <Override ContentType="application/vnd.openxmlformats-officedocument.presentationml.notesSlide+xml" PartName="/ppt/notesSlides/notesSlide1239.xml"/>
  <Override ContentType="application/vnd.openxmlformats-officedocument.presentationml.notesSlide+xml" PartName="/ppt/notesSlides/notesSlide1514.xml"/>
  <Override ContentType="application/vnd.openxmlformats-officedocument.presentationml.notesSlide+xml" PartName="/ppt/notesSlides/notesSlide3107.xml"/>
  <Override ContentType="application/vnd.openxmlformats-officedocument.presentationml.notesSlide+xml" PartName="/ppt/notesSlides/notesSlide889.xml"/>
  <Override ContentType="application/vnd.openxmlformats-officedocument.presentationml.notesSlide+xml" PartName="/ppt/notesSlides/notesSlide2637.xml"/>
  <Override ContentType="application/vnd.openxmlformats-officedocument.presentationml.notesSlide+xml" PartName="/ppt/notesSlides/notesSlide238.xml"/>
  <Override ContentType="application/vnd.openxmlformats-officedocument.presentationml.notesSlide+xml" PartName="/ppt/notesSlides/notesSlide2885.xml"/>
  <Override ContentType="application/vnd.openxmlformats-officedocument.presentationml.notesSlide+xml" PartName="/ppt/notesSlides/notesSlide101.xml"/>
  <Override ContentType="application/vnd.openxmlformats-officedocument.presentationml.notesSlide+xml" PartName="/ppt/notesSlides/notesSlide432.xml"/>
  <Override ContentType="application/vnd.openxmlformats-officedocument.presentationml.notesSlide+xml" PartName="/ppt/notesSlides/notesSlide351.xml"/>
  <Override ContentType="application/vnd.openxmlformats-officedocument.presentationml.notesSlide+xml" PartName="/ppt/notesSlides/notesSlide319.xml"/>
  <Override ContentType="application/vnd.openxmlformats-officedocument.presentationml.notesSlide+xml" PartName="/ppt/notesSlides/notesSlide648.xml"/>
  <Override ContentType="application/vnd.openxmlformats-officedocument.presentationml.notesSlide+xml" PartName="/ppt/notesSlides/notesSlide1593.xml"/>
  <Override ContentType="application/vnd.openxmlformats-officedocument.presentationml.notesSlide+xml" PartName="/ppt/notesSlides/notesSlide923.xml"/>
  <Override ContentType="application/vnd.openxmlformats-officedocument.presentationml.notesSlide+xml" PartName="/ppt/notesSlides/notesSlide2475.xml"/>
  <Override ContentType="application/vnd.openxmlformats-officedocument.presentationml.notesSlide+xml" PartName="/ppt/notesSlides/notesSlide2225.xml"/>
  <Override ContentType="application/vnd.openxmlformats-officedocument.presentationml.notesSlide+xml" PartName="/ppt/notesSlides/notesSlide3179.xml"/>
  <Override ContentType="application/vnd.openxmlformats-officedocument.presentationml.notesSlide+xml" PartName="/ppt/notesSlides/notesSlide2500.xml"/>
  <Override ContentType="application/vnd.openxmlformats-officedocument.presentationml.notesSlide+xml" PartName="/ppt/notesSlides/notesSlide736.xml"/>
  <Override ContentType="application/vnd.openxmlformats-officedocument.presentationml.notesSlide+xml" PartName="/ppt/notesSlides/notesSlide2403.xml"/>
  <Override ContentType="application/vnd.openxmlformats-officedocument.presentationml.notesSlide+xml" PartName="/ppt/notesSlides/notesSlide3470.xml"/>
  <Override ContentType="application/vnd.openxmlformats-officedocument.presentationml.notesSlide+xml" PartName="/ppt/notesSlides/notesSlide592.xml"/>
  <Override ContentType="application/vnd.openxmlformats-officedocument.presentationml.notesSlide+xml" PartName="/ppt/notesSlides/notesSlide3195.xml"/>
  <Override ContentType="application/vnd.openxmlformats-officedocument.presentationml.notesSlide+xml" PartName="/ppt/notesSlides/notesSlide574.xml"/>
  <Override ContentType="application/vnd.openxmlformats-officedocument.presentationml.notesSlide+xml" PartName="/ppt/notesSlides/notesSlide1924.xml"/>
  <Override ContentType="application/vnd.openxmlformats-officedocument.presentationml.notesSlide+xml" PartName="/ppt/notesSlides/notesSlide1649.xml"/>
  <Override ContentType="application/vnd.openxmlformats-officedocument.presentationml.notesSlide+xml" PartName="/ppt/notesSlides/notesSlide3292.xml"/>
  <Override ContentType="application/vnd.openxmlformats-officedocument.presentationml.notesSlide+xml" PartName="/ppt/notesSlides/notesSlide1111.xml"/>
  <Override ContentType="application/vnd.openxmlformats-officedocument.presentationml.notesSlide+xml" PartName="/ppt/notesSlides/notesSlide1942.xml"/>
  <Override ContentType="application/vnd.openxmlformats-officedocument.presentationml.notesSlide+xml" PartName="/ppt/notesSlides/notesSlide495.xml"/>
  <Override ContentType="application/vnd.openxmlformats-officedocument.presentationml.notesSlide+xml" PartName="/ppt/notesSlides/notesSlide1845.xml"/>
  <Override ContentType="application/vnd.openxmlformats-officedocument.presentationml.notesSlide+xml" PartName="/ppt/notesSlides/notesSlide1667.xml"/>
  <Override ContentType="application/vnd.openxmlformats-officedocument.presentationml.notesSlide+xml" PartName="/ppt/notesSlides/notesSlide2421.xml"/>
  <Override ContentType="application/vnd.openxmlformats-officedocument.presentationml.notesSlide+xml" PartName="/ppt/notesSlides/notesSlide2959.xml"/>
  <Override ContentType="application/vnd.openxmlformats-officedocument.presentationml.notesSlide+xml" PartName="/ppt/notesSlides/notesSlide770.xml"/>
  <Override ContentType="application/vnd.openxmlformats-officedocument.presentationml.notesSlide+xml" PartName="/ppt/notesSlides/notesSlide2146.xml"/>
  <Override ContentType="application/vnd.openxmlformats-officedocument.presentationml.notesSlide+xml" PartName="/ppt/notesSlides/notesSlide3371.xml"/>
  <Override ContentType="application/vnd.openxmlformats-officedocument.presentationml.notesSlide+xml" PartName="/ppt/notesSlides/notesSlide3096.xml"/>
  <Override ContentType="application/vnd.openxmlformats-officedocument.presentationml.notesSlide+xml" PartName="/ppt/notesSlides/notesSlide1032.xml"/>
  <Override ContentType="application/vnd.openxmlformats-officedocument.presentationml.notesSlide+xml" PartName="/ppt/notesSlides/notesSlide1584.xml"/>
  <Override ContentType="application/vnd.openxmlformats-officedocument.presentationml.notesSlide+xml" PartName="/ppt/notesSlides/notesSlide479.xml"/>
  <Override ContentType="application/vnd.openxmlformats-officedocument.presentationml.notesSlide+xml" PartName="/ppt/notesSlides/notesSlide2876.xml"/>
  <Override ContentType="application/vnd.openxmlformats-officedocument.presentationml.notesSlide+xml" PartName="/ppt/notesSlides/notesSlide1746.xml"/>
  <Override ContentType="application/vnd.openxmlformats-officedocument.presentationml.notesSlide+xml" PartName="/ppt/notesSlides/notesSlide2288.xml"/>
  <Override ContentType="application/vnd.openxmlformats-officedocument.presentationml.notesSlide+xml" PartName="/ppt/notesSlides/notesSlide2563.xml"/>
  <Override ContentType="application/vnd.openxmlformats-officedocument.presentationml.notesSlide+xml" PartName="/ppt/notesSlides/notesSlide1762.xml"/>
  <Override ContentType="application/vnd.openxmlformats-officedocument.presentationml.notesSlide+xml" PartName="/ppt/notesSlides/notesSlide657.xml"/>
  <Override ContentType="application/vnd.openxmlformats-officedocument.presentationml.notesSlide+xml" PartName="/ppt/notesSlides/notesSlide993.xml"/>
  <Override ContentType="application/vnd.openxmlformats-officedocument.presentationml.notesSlide+xml" PartName="/ppt/notesSlides/notesSlide1016.xml"/>
  <Override ContentType="application/vnd.openxmlformats-officedocument.presentationml.notesSlide+xml" PartName="/ppt/notesSlides/notesSlide1780.xml"/>
  <Override ContentType="application/vnd.openxmlformats-officedocument.presentationml.notesSlide+xml" PartName="/ppt/notesSlides/notesSlide2308.xml"/>
  <Override ContentType="application/vnd.openxmlformats-officedocument.presentationml.notesSlide+xml" PartName="/ppt/notesSlides/notesSlide2653.xml"/>
  <Override ContentType="application/vnd.openxmlformats-officedocument.presentationml.notesSlide+xml" PartName="/ppt/notesSlides/notesSlide1086.xml"/>
  <Override ContentType="application/vnd.openxmlformats-officedocument.presentationml.notesSlide+xml" PartName="/ppt/notesSlides/notesSlide1327.xml"/>
  <Override ContentType="application/vnd.openxmlformats-officedocument.presentationml.notesSlide+xml" PartName="/ppt/notesSlides/notesSlide1361.xml"/>
  <Override ContentType="application/vnd.openxmlformats-officedocument.presentationml.notesSlide+xml" PartName="/ppt/notesSlides/notesSlide1530.xml"/>
  <Override ContentType="application/vnd.openxmlformats-officedocument.presentationml.notesSlide+xml" PartName="/ppt/notesSlides/notesSlide245.xml"/>
  <Override ContentType="application/vnd.openxmlformats-officedocument.presentationml.notesSlide+xml" PartName="/ppt/notesSlides/notesSlide2619.xml"/>
  <Override ContentType="application/vnd.openxmlformats-officedocument.presentationml.notesSlide+xml" PartName="/ppt/notesSlides/notesSlide1417.xml"/>
  <Override ContentType="application/vnd.openxmlformats-officedocument.presentationml.notesSlide+xml" PartName="/ppt/notesSlides/notesSlide1248.xml"/>
  <Override ContentType="application/vnd.openxmlformats-officedocument.presentationml.notesSlide+xml" PartName="/ppt/notesSlides/notesSlide2815.xml"/>
  <Override ContentType="application/vnd.openxmlformats-officedocument.presentationml.notesSlide+xml" PartName="/ppt/notesSlides/notesSlide3204.xml"/>
  <Override ContentType="application/vnd.openxmlformats-officedocument.presentationml.notesSlide+xml" PartName="/ppt/notesSlides/notesSlide1451.xml"/>
  <Override ContentType="application/vnd.openxmlformats-officedocument.presentationml.notesSlide+xml" PartName="/ppt/notesSlides/notesSlide1338.xml"/>
  <Override ContentType="application/vnd.openxmlformats-officedocument.presentationml.notesSlide+xml" PartName="/ppt/notesSlides/notesSlide2982.xml"/>
  <Override ContentType="application/vnd.openxmlformats-officedocument.presentationml.notesSlide+xml" PartName="/ppt/notesSlides/notesSlide2002.xml"/>
  <Override ContentType="application/vnd.openxmlformats-officedocument.presentationml.notesSlide+xml" PartName="/ppt/notesSlides/notesSlide1165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440.xml"/>
  <Override ContentType="application/vnd.openxmlformats-officedocument.presentationml.notesSlide+xml" PartName="/ppt/notesSlides/notesSlide2869.xml"/>
  <Override ContentType="application/vnd.openxmlformats-officedocument.presentationml.notesSlide+xml" PartName="/ppt/notesSlides/notesSlide3258.xml"/>
  <Override ContentType="application/vnd.openxmlformats-officedocument.presentationml.notesSlide+xml" PartName="/ppt/notesSlides/notesSlide299.xml"/>
  <Override ContentType="application/vnd.openxmlformats-officedocument.presentationml.notesSlide+xml" PartName="/ppt/notesSlides/notesSlide1829.xml"/>
  <Override ContentType="application/vnd.openxmlformats-officedocument.presentationml.notesSlide+xml" PartName="/ppt/notesSlides/notesSlide2457.xml"/>
  <Override ContentType="application/vnd.openxmlformats-officedocument.presentationml.notesSlide+xml" PartName="/ppt/notesSlides/notesSlide2732.xml"/>
  <Override ContentType="application/vnd.openxmlformats-officedocument.presentationml.notesSlide+xml" PartName="/ppt/notesSlides/notesSlide2905.xml"/>
  <Override ContentType="application/vnd.openxmlformats-officedocument.presentationml.notesSlide+xml" PartName="/ppt/notesSlides/notesSlide1613.xml"/>
  <Override ContentType="application/vnd.openxmlformats-officedocument.presentationml.notesSlide+xml" PartName="/ppt/notesSlides/notesSlide826.xml"/>
  <Override ContentType="application/vnd.openxmlformats-officedocument.presentationml.notesSlide+xml" PartName="/ppt/notesSlides/notesSlide3042.xml"/>
  <Override ContentType="application/vnd.openxmlformats-officedocument.presentationml.notesSlide+xml" PartName="/ppt/notesSlides/notesSlide2216.xml"/>
  <Override ContentType="application/vnd.openxmlformats-officedocument.presentationml.notesSlide+xml" PartName="/ppt/notesSlides/notesSlide3188.xml"/>
  <Override ContentType="application/vnd.openxmlformats-officedocument.presentationml.notesSlide+xml" PartName="/ppt/notesSlides/notesSlide1692.xml"/>
  <Override ContentType="application/vnd.openxmlformats-officedocument.presentationml.notesSlide+xml" PartName="/ppt/notesSlides/notesSlide743.xml"/>
  <Override ContentType="application/vnd.openxmlformats-officedocument.presentationml.notesSlide+xml" PartName="/ppt/notesSlides/notesSlide1579.xml"/>
  <Override ContentType="application/vnd.openxmlformats-officedocument.presentationml.notesSlide+xml" PartName="/ppt/notesSlides/notesSlide603.xml"/>
  <Override ContentType="application/vnd.openxmlformats-officedocument.presentationml.notesSlide+xml" PartName="/ppt/notesSlides/notesSlide3366.xml"/>
  <Override ContentType="application/vnd.openxmlformats-officedocument.presentationml.notesSlide+xml" PartName="/ppt/notesSlides/notesSlide2570.xml"/>
  <Override ContentType="application/vnd.openxmlformats-officedocument.presentationml.notesSlide+xml" PartName="/ppt/notesSlides/notesSlide2968.xml"/>
  <Override ContentType="application/vnd.openxmlformats-officedocument.presentationml.notesSlide+xml" PartName="/ppt/notesSlides/notesSlide1994.xml"/>
  <Override ContentType="application/vnd.openxmlformats-officedocument.presentationml.notesSlide+xml" PartName="/ppt/notesSlides/notesSlide3125.xml"/>
  <Override ContentType="application/vnd.openxmlformats-officedocument.presentationml.notesSlide+xml" PartName="/ppt/notesSlides/notesSlide3303.xml"/>
  <Override ContentType="application/vnd.openxmlformats-officedocument.presentationml.notesSlide+xml" PartName="/ppt/notesSlides/notesSlide263.xml"/>
  <Override ContentType="application/vnd.openxmlformats-officedocument.presentationml.notesSlide+xml" PartName="/ppt/notesSlides/notesSlide2392.xml"/>
  <Override ContentType="application/vnd.openxmlformats-officedocument.presentationml.notesSlide+xml" PartName="/ppt/notesSlides/notesSlide2151.xml"/>
  <Override ContentType="application/vnd.openxmlformats-officedocument.presentationml.notesSlide+xml" PartName="/ppt/notesSlides/notesSlide2135.xml"/>
  <Override ContentType="application/vnd.openxmlformats-officedocument.presentationml.notesSlide+xml" PartName="/ppt/notesSlides/notesSlide2090.xml"/>
  <Override ContentType="application/vnd.openxmlformats-officedocument.presentationml.notesSlide+xml" PartName="/ppt/notesSlides/notesSlide3130.xml"/>
  <Override ContentType="application/vnd.openxmlformats-officedocument.presentationml.notesSlide+xml" PartName="/ppt/notesSlides/notesSlide2038.xml"/>
  <Override ContentType="application/vnd.openxmlformats-officedocument.presentationml.notesSlide+xml" PartName="/ppt/notesSlides/notesSlide565.xml"/>
  <Override ContentType="application/vnd.openxmlformats-officedocument.presentationml.notesSlide+xml" PartName="/ppt/notesSlides/notesSlide171.xml"/>
  <Override ContentType="application/vnd.openxmlformats-officedocument.presentationml.notesSlide+xml" PartName="/ppt/notesSlides/notesSlide387.xml"/>
  <Override ContentType="application/vnd.openxmlformats-officedocument.presentationml.notesSlide+xml" PartName="/ppt/notesSlides/notesSlide502.xml"/>
  <Override ContentType="application/vnd.openxmlformats-officedocument.presentationml.notesSlide+xml" PartName="/ppt/notesSlides/notesSlide421.xml"/>
  <Override ContentType="application/vnd.openxmlformats-officedocument.presentationml.notesSlide+xml" PartName="/ppt/notesSlides/notesSlide1106.xml"/>
  <Override ContentType="application/vnd.openxmlformats-officedocument.presentationml.notesSlide+xml" PartName="/ppt/notesSlides/notesSlide308.xml"/>
  <Override ContentType="application/vnd.openxmlformats-officedocument.presentationml.notesSlide+xml" PartName="/ppt/notesSlides/notesSlide2671.xml"/>
  <Override ContentType="application/vnd.openxmlformats-officedocument.presentationml.notesSlide+xml" PartName="/ppt/notesSlides/notesSlide1672.xml"/>
  <Override ContentType="application/vnd.openxmlformats-officedocument.presentationml.notesSlide+xml" PartName="/ppt/notesSlides/notesSlide2795.xml"/>
  <Override ContentType="application/vnd.openxmlformats-officedocument.presentationml.notesSlide+xml" PartName="/ppt/notesSlides/notesSlide2689.xml"/>
  <Override ContentType="application/vnd.openxmlformats-officedocument.presentationml.notesSlide+xml" PartName="/ppt/notesSlides/notesSlide3265.xml"/>
  <Override ContentType="application/vnd.openxmlformats-officedocument.presentationml.notesSlide+xml" PartName="/ppt/notesSlides/notesSlide2430.xml"/>
  <Override ContentType="application/vnd.openxmlformats-officedocument.presentationml.notesSlide+xml" PartName="/ppt/notesSlides/notesSlide1435.xml"/>
  <Override ContentType="application/vnd.openxmlformats-officedocument.presentationml.notesSlide+xml" PartName="/ppt/notesSlides/notesSlide844.xml"/>
  <Override ContentType="application/vnd.openxmlformats-officedocument.presentationml.notesSlide+xml" PartName="/ppt/notesSlides/notesSlide3274.xml"/>
  <Override ContentType="application/vnd.openxmlformats-officedocument.presentationml.notesSlide+xml" PartName="/ppt/notesSlides/notesSlide968.xml"/>
  <Override ContentType="application/vnd.openxmlformats-officedocument.presentationml.notesSlide+xml" PartName="/ppt/notesSlides/notesSlide1091.xml"/>
  <Override ContentType="application/vnd.openxmlformats-officedocument.presentationml.notesSlide+xml" PartName="/ppt/notesSlides/notesSlide3037.xml"/>
  <Override ContentType="application/vnd.openxmlformats-officedocument.presentationml.notesSlide+xml" PartName="/ppt/notesSlides/notesSlide3024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65.xml"/>
  <Override ContentType="application/vnd.openxmlformats-officedocument.presentationml.notesSlide+xml" PartName="/ppt/notesSlides/notesSlide2279.xml"/>
  <Override ContentType="application/vnd.openxmlformats-officedocument.presentationml.notesSlide+xml" PartName="/ppt/notesSlides/notesSlide1915.xml"/>
  <Override ContentType="application/vnd.openxmlformats-officedocument.presentationml.notesSlide+xml" PartName="/ppt/notesSlides/notesSlide2910.xml"/>
  <Override ContentType="application/vnd.openxmlformats-officedocument.presentationml.notesSlide+xml" PartName="/ppt/notesSlides/notesSlide272.xml"/>
  <Override ContentType="application/vnd.openxmlformats-officedocument.presentationml.notesSlide+xml" PartName="/ppt/notesSlides/notesSlide2020.xml"/>
  <Override ContentType="application/vnd.openxmlformats-officedocument.presentationml.notesSlide+xml" PartName="/ppt/notesSlides/notesSlide2317.xml"/>
  <Override ContentType="application/vnd.openxmlformats-officedocument.presentationml.notesSlide+xml" PartName="/ppt/notesSlides/notesSlide1559.xml"/>
  <Override ContentType="application/vnd.openxmlformats-officedocument.presentationml.notesSlide+xml" PartName="/ppt/notesSlides/notesSlide1343.xml"/>
  <Override ContentType="application/vnd.openxmlformats-officedocument.presentationml.notesSlide+xml" PartName="/ppt/notesSlides/notesSlide930.xml"/>
  <Override ContentType="application/vnd.openxmlformats-officedocument.presentationml.notesSlide+xml" PartName="/ppt/notesSlides/notesSlide2322.xml"/>
  <Override ContentType="application/vnd.openxmlformats-officedocument.presentationml.notesSlide+xml" PartName="/ppt/notesSlides/notesSlide2101.xml"/>
  <Override ContentType="application/vnd.openxmlformats-officedocument.presentationml.notesSlide+xml" PartName="/ppt/notesSlides/notesSlide752.xml"/>
  <Override ContentType="application/vnd.openxmlformats-officedocument.presentationml.notesSlide+xml" PartName="/ppt/notesSlides/notesSlide159.xml"/>
  <Override ContentType="application/vnd.openxmlformats-officedocument.presentationml.notesSlide+xml" PartName="/ppt/notesSlides/notesSlide639.xml"/>
  <Override ContentType="application/vnd.openxmlformats-officedocument.presentationml.notesSlide+xml" PartName="/ppt/notesSlides/notesSlide894.xml"/>
  <Override ContentType="application/vnd.openxmlformats-officedocument.presentationml.notesSlide+xml" PartName="/ppt/notesSlides/notesSlide673.xml"/>
  <Override ContentType="application/vnd.openxmlformats-officedocument.presentationml.notesSlide+xml" PartName="/ppt/notesSlides/notesSlide2065.xml"/>
  <Override ContentType="application/vnd.openxmlformats-officedocument.presentationml.notesSlide+xml" PartName="/ppt/notesSlides/notesSlide2243.xml"/>
  <Override ContentType="application/vnd.openxmlformats-officedocument.presentationml.notesSlide+xml" PartName="/ppt/notesSlides/notesSlide1685.xml"/>
  <Override ContentType="application/vnd.openxmlformats-officedocument.presentationml.notesSlide+xml" PartName="/ppt/notesSlides/notesSlide2209.xml"/>
  <Override ContentType="application/vnd.openxmlformats-officedocument.presentationml.notesSlide+xml" PartName="/ppt/notesSlides/notesSlide337.xml"/>
  <Override ContentType="application/vnd.openxmlformats-officedocument.presentationml.notesSlide+xml" PartName="/ppt/notesSlides/notesSlide1509.xml"/>
  <Override ContentType="application/vnd.openxmlformats-officedocument.presentationml.notesSlide+xml" PartName="/ppt/notesSlides/notesSlide718.xml"/>
  <Override ContentType="application/vnd.openxmlformats-officedocument.presentationml.notesSlide+xml" PartName="/ppt/notesSlides/notesSlide3150.xml"/>
  <Override ContentType="application/vnd.openxmlformats-officedocument.presentationml.notesSlide+xml" PartName="/ppt/notesSlides/notesSlide2723.xml"/>
  <Override ContentType="application/vnd.openxmlformats-officedocument.presentationml.notesSlide+xml" PartName="/ppt/notesSlides/notesSlide1156.xml"/>
  <Override ContentType="application/vnd.openxmlformats-officedocument.presentationml.notesSlide+xml" PartName="/ppt/notesSlides/notesSlide2973.xml"/>
  <Override ContentType="application/vnd.openxmlformats-officedocument.presentationml.notesSlide+xml" PartName="/ppt/notesSlides/notesSlide1701.xml"/>
  <Override ContentType="application/vnd.openxmlformats-officedocument.presentationml.notesSlide+xml" PartName="/ppt/notesSlides/notesSlide2164.xml"/>
  <Override ContentType="application/vnd.openxmlformats-officedocument.presentationml.notesSlide+xml" PartName="/ppt/notesSlides/notesSlide2545.xml"/>
  <Override ContentType="application/vnd.openxmlformats-officedocument.presentationml.notesSlide+xml" PartName="/ppt/notesSlides/notesSlide2466.xml"/>
  <Override ContentType="application/vnd.openxmlformats-officedocument.presentationml.notesSlide+xml" PartName="/ppt/notesSlides/notesSlide2939.xml"/>
  <Override ContentType="application/vnd.openxmlformats-officedocument.presentationml.notesSlide+xml" PartName="/ppt/notesSlides/notesSlide1800.xml"/>
  <Override ContentType="application/vnd.openxmlformats-officedocument.presentationml.notesSlide+xml" PartName="/ppt/notesSlides/notesSlide2644.xml"/>
  <Override ContentType="application/vnd.openxmlformats-officedocument.presentationml.notesSlide+xml" PartName="/ppt/notesSlides/notesSlide2894.xml"/>
  <Override ContentType="application/vnd.openxmlformats-officedocument.presentationml.notesSlide+xml" PartName="/ppt/notesSlides/notesSlide988.xml"/>
  <Override ContentType="application/vnd.openxmlformats-officedocument.presentationml.notesSlide+xml" PartName="/ppt/notesSlides/notesSlide817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3051.xml"/>
  <Override ContentType="application/vnd.openxmlformats-officedocument.presentationml.notesSlide+xml" PartName="/ppt/notesSlides/notesSlide1622.xml"/>
  <Override ContentType="application/vnd.openxmlformats-officedocument.presentationml.notesSlide+xml" PartName="/ppt/notesSlides/notesSlide1408.xml"/>
  <Override ContentType="application/vnd.openxmlformats-officedocument.presentationml.notesSlide+xml" PartName="/ppt/notesSlides/notesSlide70.xml"/>
  <Override ContentType="application/vnd.openxmlformats-officedocument.presentationml.notesSlide+xml" PartName="/ppt/notesSlides/notesSlide1521.xml"/>
  <Override ContentType="application/vnd.openxmlformats-officedocument.presentationml.notesSlide+xml" PartName="/ppt/notesSlides/notesSlide2493.xml"/>
  <Override ContentType="application/vnd.openxmlformats-officedocument.presentationml.notesSlide+xml" PartName="/ppt/notesSlides/notesSlide918.xml"/>
  <Override ContentType="application/vnd.openxmlformats-officedocument.presentationml.notesSlide+xml" PartName="/ppt/notesSlides/notesSlide2387.xml"/>
  <Override ContentType="application/vnd.openxmlformats-officedocument.presentationml.notesSlide+xml" PartName="/ppt/notesSlides/notesSlide3017.xml"/>
  <Override ContentType="application/vnd.openxmlformats-officedocument.presentationml.notesSlide+xml" PartName="/ppt/notesSlides/notesSlide200.xml"/>
  <Override ContentType="application/vnd.openxmlformats-officedocument.presentationml.notesSlide+xml" PartName="/ppt/notesSlides/notesSlide1370.xml"/>
  <Override ContentType="application/vnd.openxmlformats-officedocument.presentationml.notesSlide+xml" PartName="/ppt/notesSlides/notesSlide1190.xml"/>
  <Override ContentType="application/vnd.openxmlformats-officedocument.presentationml.notesSlide+xml" PartName="/ppt/notesSlides/notesSlide1485.xml"/>
  <Override ContentType="application/vnd.openxmlformats-officedocument.presentationml.notesSlide+xml" PartName="/ppt/notesSlides/notesSlide3087.xml"/>
  <Override ContentType="application/vnd.openxmlformats-officedocument.presentationml.notesSlide+xml" PartName="/ppt/notesSlides/notesSlide164.xml"/>
  <Override ContentType="application/vnd.openxmlformats-officedocument.presentationml.notesSlide+xml" PartName="/ppt/notesSlides/notesSlide666.xml"/>
  <Override ContentType="application/vnd.openxmlformats-officedocument.presentationml.notesSlide+xml" PartName="/ppt/notesSlides/notesSlide1987.xml"/>
  <Override ContentType="application/vnd.openxmlformats-officedocument.presentationml.notesSlide+xml" PartName="/ppt/notesSlides/notesSlide3418.xml"/>
  <Override ContentType="application/vnd.openxmlformats-officedocument.presentationml.notesSlide+xml" PartName="/ppt/notesSlides/notesSlide1850.xml"/>
  <Override ContentType="application/vnd.openxmlformats-officedocument.presentationml.notesSlide+xml" PartName="/ppt/notesSlides/notesSlide1007.xml"/>
  <Override ContentType="application/vnd.openxmlformats-officedocument.presentationml.notesSlide+xml" PartName="/ppt/notesSlides/notesSlide416.xml"/>
  <Override ContentType="application/vnd.openxmlformats-officedocument.presentationml.notesSlide+xml" PartName="/ppt/notesSlides/notesSlide3452.xml"/>
  <Override ContentType="application/vnd.openxmlformats-officedocument.presentationml.notesSlide+xml" PartName="/ppt/notesSlides/notesSlide1257.xml"/>
  <Override ContentType="application/vnd.openxmlformats-officedocument.presentationml.notesSlide+xml" PartName="/ppt/notesSlides/notesSlide1041.xml"/>
  <Override ContentType="application/vnd.openxmlformats-officedocument.presentationml.notesSlide+xml" PartName="/ppt/notesSlides/notesSlide2824.xml"/>
  <Override ContentType="application/vnd.openxmlformats-officedocument.presentationml.notesSlide+xml" PartName="/ppt/notesSlides/notesSlide450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178.xml"/>
  <Override ContentType="application/vnd.openxmlformats-officedocument.presentationml.notesSlide+xml" PartName="/ppt/notesSlides/notesSlide1771.xml"/>
  <Override ContentType="application/vnd.openxmlformats-officedocument.presentationml.notesSlide+xml" PartName="/ppt/notesSlides/notesSlide3339.xml"/>
  <Override ContentType="application/vnd.openxmlformats-officedocument.presentationml.notesSlide+xml" PartName="/ppt/notesSlides/notesSlide1737.xml"/>
  <Override ContentType="application/vnd.openxmlformats-officedocument.presentationml.notesSlide+xml" PartName="/ppt/notesSlides/notesSlide2745.xml"/>
  <Override ContentType="application/vnd.openxmlformats-officedocument.presentationml.notesSlide+xml" PartName="/ppt/notesSlides/notesSlide1600.xml"/>
  <Override ContentType="application/vnd.openxmlformats-officedocument.presentationml.notesSlide+xml" PartName="/ppt/notesSlides/notesSlide168.xml"/>
  <Override ContentType="application/vnd.openxmlformats-officedocument.presentationml.notesSlide+xml" PartName="/ppt/notesSlides/notesSlide1518.xml"/>
  <Override ContentType="application/vnd.openxmlformats-officedocument.presentationml.notesSlide+xml" PartName="/ppt/notesSlides/notesSlide2293.xml"/>
  <Override ContentType="application/vnd.openxmlformats-officedocument.presentationml.notesSlide+xml" PartName="/ppt/notesSlides/notesSlide2196.xml"/>
  <Override ContentType="application/vnd.openxmlformats-officedocument.presentationml.notesSlide+xml" PartName="/ppt/notesSlides/notesSlide2110.xml"/>
  <Override ContentType="application/vnd.openxmlformats-officedocument.presentationml.notesSlide+xml" PartName="/ppt/notesSlides/notesSlide2471.xml"/>
  <Override ContentType="application/vnd.openxmlformats-officedocument.presentationml.notesSlide+xml" PartName="/ppt/notesSlides/notesSlide3208.xml"/>
  <Override ContentType="application/vnd.openxmlformats-officedocument.presentationml.notesSlide+xml" PartName="/ppt/notesSlides/notesSlide524.xml"/>
  <Override ContentType="application/vnd.openxmlformats-officedocument.presentationml.notesSlide+xml" PartName="/ppt/notesSlides/notesSlide1534.xml"/>
  <Override ContentType="application/vnd.openxmlformats-officedocument.presentationml.notesSlide+xml" PartName="/ppt/notesSlides/notesSlide2358.xml"/>
  <Override ContentType="application/vnd.openxmlformats-officedocument.presentationml.notesSlide+xml" PartName="/ppt/notesSlides/notesSlide1260.xml"/>
  <Override ContentType="application/vnd.openxmlformats-officedocument.presentationml.notesSlide+xml" PartName="/ppt/notesSlides/notesSlide885.xml"/>
  <Override ContentType="application/vnd.openxmlformats-officedocument.presentationml.notesSlide+xml" PartName="/ppt/notesSlides/notesSlide644.xml"/>
  <Override ContentType="application/vnd.openxmlformats-officedocument.presentationml.notesSlide+xml" PartName="/ppt/notesSlides/notesSlide1775.xml"/>
  <Override ContentType="application/vnd.openxmlformats-officedocument.presentationml.notesSlide+xml" PartName="/ppt/notesSlides/notesSlide369.xml"/>
  <Override ContentType="application/vnd.openxmlformats-officedocument.presentationml.notesSlide+xml" PartName="/ppt/notesSlides/notesSlide250.xml"/>
  <Override ContentType="application/vnd.openxmlformats-officedocument.presentationml.notesSlide+xml" PartName="/ppt/notesSlides/notesSlide2986.xml"/>
  <Override ContentType="application/vnd.openxmlformats-officedocument.presentationml.notesSlide+xml" PartName="/ppt/notesSlides/notesSlide3409.xml"/>
  <Override ContentType="application/vnd.openxmlformats-officedocument.presentationml.notesSlide+xml" PartName="/ppt/notesSlides/notesSlide1872.xml"/>
  <Override ContentType="application/vnd.openxmlformats-officedocument.presentationml.notesSlide+xml" PartName="/ppt/notesSlides/notesSlide466.xml"/>
  <Override ContentType="application/vnd.openxmlformats-officedocument.presentationml.notesSlide+xml" PartName="/ppt/notesSlides/notesSlide137.xml"/>
  <Override ContentType="application/vnd.openxmlformats-officedocument.presentationml.notesSlide+xml" PartName="/ppt/notesSlides/notesSlide1759.xml"/>
  <Override ContentType="application/vnd.openxmlformats-officedocument.presentationml.notesSlide+xml" PartName="/ppt/notesSlides/notesSlide3046.xml"/>
  <Override ContentType="application/vnd.openxmlformats-officedocument.presentationml.notesSlide+xml" PartName="/ppt/notesSlides/notesSlide1003.xml"/>
  <Override ContentType="application/vnd.openxmlformats-officedocument.presentationml.notesSlide+xml" PartName="/ppt/notesSlides/notesSlide184.xml"/>
  <Override ContentType="application/vnd.openxmlformats-officedocument.presentationml.notesSlide+xml" PartName="/ppt/notesSlides/notesSlide3321.xml"/>
  <Override ContentType="application/vnd.openxmlformats-officedocument.presentationml.notesSlide+xml" PartName="/ppt/notesSlides/notesSlide281.xml"/>
  <Override ContentType="application/vnd.openxmlformats-officedocument.presentationml.notesSlide+xml" PartName="/ppt/notesSlides/notesSlide2513.xml"/>
  <Override ContentType="application/vnd.openxmlformats-officedocument.presentationml.notesSlide+xml" PartName="/ppt/notesSlides/notesSlide2238.xml"/>
  <Override ContentType="application/vnd.openxmlformats-officedocument.presentationml.notesSlide+xml" PartName="/ppt/notesSlides/notesSlide1115.xml"/>
  <Override ContentType="application/vnd.openxmlformats-officedocument.presentationml.notesSlide+xml" PartName="/ppt/notesSlides/notesSlide2768.xml"/>
  <Override ContentType="application/vnd.openxmlformats-officedocument.presentationml.notesSlide+xml" PartName="/ppt/notesSlides/notesSlide927.xml"/>
  <Override ContentType="application/vnd.openxmlformats-officedocument.presentationml.notesSlide+xml" PartName="/ppt/notesSlides/notesSlide1476.xml"/>
  <Override ContentType="application/vnd.openxmlformats-officedocument.presentationml.notesSlide+xml" PartName="/ppt/notesSlides/notesSlide2599.xml"/>
  <Override ContentType="application/vnd.openxmlformats-officedocument.presentationml.notesSlide+xml" PartName="/ppt/notesSlides/notesSlide2052.xml"/>
  <Override ContentType="application/vnd.openxmlformats-officedocument.presentationml.notesSlide+xml" PartName="/ppt/notesSlides/notesSlide1388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302.xml"/>
  <Override ContentType="application/vnd.openxmlformats-officedocument.presentationml.notesSlide+xml" PartName="/ppt/notesSlides/notesSlide1832.xml"/>
  <Override ContentType="application/vnd.openxmlformats-officedocument.presentationml.notesSlide+xml" PartName="/ppt/notesSlides/notesSlide3078.xml"/>
  <Override ContentType="application/vnd.openxmlformats-officedocument.presentationml.notesSlide+xml" PartName="/ppt/notesSlides/notesSlide1937.xml"/>
  <Override ContentType="application/vnd.openxmlformats-officedocument.presentationml.notesSlide+xml" PartName="/ppt/notesSlides/notesSlide315.xml"/>
  <Override ContentType="application/vnd.openxmlformats-officedocument.presentationml.notesSlide+xml" PartName="/ppt/notesSlides/notesSlide2680.xml"/>
  <Override ContentType="application/vnd.openxmlformats-officedocument.presentationml.notesSlide+xml" PartName="/ppt/notesSlides/notesSlide1663.xml"/>
  <Override ContentType="application/vnd.openxmlformats-officedocument.presentationml.notesSlide+xml" PartName="/ppt/notesSlides/notesSlide2955.xml"/>
  <Override ContentType="application/vnd.openxmlformats-officedocument.presentationml.notesSlide+xml" PartName="/ppt/notesSlides/notesSlide2142.xml"/>
  <Override ContentType="application/vnd.openxmlformats-officedocument.presentationml.notesSlide+xml" PartName="/ppt/notesSlides/notesSlide2567.xml"/>
  <Override ContentType="application/vnd.openxmlformats-officedocument.presentationml.notesSlide+xml" PartName="/ppt/notesSlides/notesSlide114.xml"/>
  <Override ContentType="application/vnd.openxmlformats-officedocument.presentationml.notesSlide+xml" PartName="/ppt/notesSlides/notesSlide2714.xml"/>
  <Override ContentType="application/vnd.openxmlformats-officedocument.presentationml.notesSlide+xml" PartName="/ppt/notesSlides/notesSlide1147.xml"/>
  <Override ContentType="application/vnd.openxmlformats-officedocument.presentationml.notesSlide+xml" PartName="/ppt/notesSlides/notesSlide3449.xml"/>
  <Override ContentType="application/vnd.openxmlformats-officedocument.presentationml.notesSlide+xml" PartName="/ppt/notesSlides/notesSlide1631.xml"/>
  <Override ContentType="application/vnd.openxmlformats-officedocument.presentationml.notesSlide+xml" PartName="/ppt/notesSlides/notesSlide2351.xml"/>
  <Override ContentType="application/vnd.openxmlformats-officedocument.presentationml.notesSlide+xml" PartName="/ppt/notesSlides/notesSlide3391.xml"/>
  <Override ContentType="application/vnd.openxmlformats-officedocument.presentationml.notesSlide+xml" PartName="/ppt/notesSlides/notesSlide1719.xml"/>
  <Override ContentType="application/vnd.openxmlformats-officedocument.presentationml.notesSlide+xml" PartName="/ppt/notesSlides/notesSlide225.xml"/>
  <Override ContentType="application/vnd.openxmlformats-officedocument.presentationml.notesSlide+xml" PartName="/ppt/notesSlides/notesSlide556.xml"/>
  <Override ContentType="application/vnd.openxmlformats-officedocument.presentationml.notesSlide+xml" PartName="/ppt/notesSlides/notesSlide1170.xml"/>
  <Override ContentType="application/vnd.openxmlformats-officedocument.presentationml.notesSlide+xml" PartName="/ppt/notesSlides/notesSlide2029.xml"/>
  <Override ContentType="application/vnd.openxmlformats-officedocument.presentationml.notesSlide+xml" PartName="/ppt/notesSlides/notesSlide515.xml"/>
  <Override ContentType="application/vnd.openxmlformats-officedocument.presentationml.notesSlide+xml" PartName="/ppt/notesSlides/notesSlide3233.xml"/>
  <Override ContentType="application/vnd.openxmlformats-officedocument.presentationml.notesSlide+xml" PartName="/ppt/notesSlides/notesSlide2367.xml"/>
  <Override ContentType="application/vnd.openxmlformats-officedocument.presentationml.notesSlide+xml" PartName="/ppt/notesSlides/notesSlide3103.xml"/>
  <Override ContentType="application/vnd.openxmlformats-officedocument.presentationml.notesSlide+xml" PartName="/ppt/notesSlides/notesSlide3375.xml"/>
  <Override ContentType="application/vnd.openxmlformats-officedocument.presentationml.notesSlide+xml" PartName="/ppt/notesSlides/notesSlide959.xml"/>
  <Override ContentType="application/vnd.openxmlformats-officedocument.presentationml.notesSlide+xml" PartName="/ppt/notesSlides/notesSlide2770.xml"/>
  <Override ContentType="application/vnd.openxmlformats-officedocument.presentationml.notesSlide+xml" PartName="/ppt/notesSlides/notesSlide2342.xml"/>
  <Override ContentType="application/vnd.openxmlformats-officedocument.presentationml.notesSlide+xml" PartName="/ppt/notesSlides/notesSlide797.xml"/>
  <Override ContentType="application/vnd.openxmlformats-officedocument.presentationml.notesSlide+xml" PartName="/ppt/notesSlides/notesSlide2558.xml"/>
  <Override ContentType="application/vnd.openxmlformats-officedocument.presentationml.notesSlide+xml" PartName="/ppt/notesSlides/notesSlide2754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853.xml"/>
  <Override ContentType="application/vnd.openxmlformats-officedocument.presentationml.notesSlide+xml" PartName="/ppt/notesSlides/notesSlide711.xml"/>
  <Override ContentType="application/vnd.openxmlformats-officedocument.presentationml.notesSlide+xml" PartName="/ppt/notesSlides/notesSlide2657.xml"/>
  <Override ContentType="application/vnd.openxmlformats-officedocument.presentationml.notesSlide+xml" PartName="/ppt/notesSlides/notesSlide2881.xml"/>
  <Override ContentType="application/vnd.openxmlformats-officedocument.presentationml.notesSlide+xml" PartName="/ppt/notesSlides/notesSlide1444.xml"/>
  <Override ContentType="application/vnd.openxmlformats-officedocument.presentationml.notesSlide+xml" PartName="/ppt/notesSlides/notesSlide1334.xml"/>
  <Override ContentType="application/vnd.openxmlformats-officedocument.presentationml.notesSlide+xml" PartName="/ppt/notesSlides/notesSlide1187.xml"/>
  <Override ContentType="application/vnd.openxmlformats-officedocument.presentationml.notesSlide+xml" PartName="/ppt/notesSlides/notesSlide2901.xml"/>
  <Override ContentType="application/vnd.openxmlformats-officedocument.presentationml.notesSlide+xml" PartName="/ppt/notesSlides/notesSlide295.xml"/>
  <Override ContentType="application/vnd.openxmlformats-officedocument.presentationml.notesSlide+xml" PartName="/ppt/notesSlides/notesSlide1645.xml"/>
  <Override ContentType="application/vnd.openxmlformats-officedocument.presentationml.notesSlide+xml" PartName="/ppt/notesSlides/notesSlide324.xml"/>
  <Override ContentType="application/vnd.openxmlformats-officedocument.presentationml.notesSlide+xml" PartName="/ppt/notesSlides/notesSlide1946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1920.xml"/>
  <Override ContentType="application/vnd.openxmlformats-officedocument.presentationml.notesSlide+xml" PartName="/ppt/notesSlides/notesSlide3191.xml"/>
  <Override ContentType="application/vnd.openxmlformats-officedocument.presentationml.notesSlide+xml" PartName="/ppt/notesSlides/notesSlide596.xml"/>
  <Override ContentType="application/vnd.openxmlformats-officedocument.presentationml.notesSlide+xml" PartName="/ppt/notesSlides/notesSlide1807.xml"/>
  <Override ContentType="application/vnd.openxmlformats-officedocument.presentationml.notesSlide+xml" PartName="/ppt/notesSlides/notesSlide2229.xml"/>
  <Override ContentType="application/vnd.openxmlformats-officedocument.presentationml.notesSlide+xml" PartName="/ppt/notesSlides/notesSlide3175.xml"/>
  <Override ContentType="application/vnd.openxmlformats-officedocument.presentationml.notesSlide+xml" PartName="/ppt/notesSlides/notesSlide570.xml"/>
  <Override ContentType="application/vnd.openxmlformats-officedocument.presentationml.notesSlide+xml" PartName="/ppt/notesSlides/notesSlide2700.xml"/>
  <Override ContentType="application/vnd.openxmlformats-officedocument.presentationml.notesSlide+xml" PartName="/ppt/notesSlides/notesSlide457.xml"/>
  <Override ContentType="application/vnd.openxmlformats-officedocument.presentationml.notesSlide+xml" PartName="/ppt/notesSlides/notesSlide2786.xml"/>
  <Override ContentType="application/vnd.openxmlformats-officedocument.presentationml.notesSlide+xml" PartName="/ppt/notesSlides/notesSlide943.xml"/>
  <Override ContentType="application/vnd.openxmlformats-officedocument.presentationml.notesSlide+xml" PartName="/ppt/notesSlides/notesSlide1133.xml"/>
  <Override ContentType="application/vnd.openxmlformats-officedocument.presentationml.notesSlide+xml" PartName="/ppt/notesSlides/notesSlide2425.xml"/>
  <Override ContentType="application/vnd.openxmlformats-officedocument.presentationml.notesSlide+xml" PartName="/ppt/notesSlides/notesSlide653.xml"/>
  <Override ContentType="application/vnd.openxmlformats-officedocument.presentationml.notesSlide+xml" PartName="/ppt/notesSlides/notesSlide1244.xml"/>
  <Override ContentType="application/vnd.openxmlformats-officedocument.presentationml.notesSlide+xml" PartName="/ppt/notesSlides/notesSlide128.xml"/>
  <Override ContentType="application/vnd.openxmlformats-officedocument.presentationml.notesSlide+xml" PartName="/ppt/notesSlides/notesSlide3121.xml"/>
  <Override ContentType="application/vnd.openxmlformats-officedocument.presentationml.notesSlide+xml" PartName="/ppt/notesSlides/notesSlide2811.xml"/>
  <Override ContentType="application/vnd.openxmlformats-officedocument.presentationml.notesSlide+xml" PartName="/ppt/notesSlides/notesSlide1588.xml"/>
  <Override ContentType="application/vnd.openxmlformats-officedocument.presentationml.notesSlide+xml" PartName="/ppt/notesSlides/notesSlide241.xml"/>
  <Override ContentType="application/vnd.openxmlformats-officedocument.presentationml.notesSlide+xml" PartName="/ppt/notesSlides/notesSlide1863.xml"/>
  <Override ContentType="application/vnd.openxmlformats-officedocument.presentationml.notesSlide+xml" PartName="/ppt/notesSlides/notesSlide3465.xml"/>
  <Override ContentType="application/vnd.openxmlformats-officedocument.presentationml.notesSlide+xml" PartName="/ppt/notesSlides/notesSlide2480.xml"/>
  <Override ContentType="application/vnd.openxmlformats-officedocument.presentationml.notesSlide+xml" PartName="/ppt/notesSlides/notesSlide3008.xml"/>
  <Override ContentType="application/vnd.openxmlformats-officedocument.presentationml.notesSlide+xml" PartName="/ppt/notesSlides/notesSlide2284.xml"/>
  <Override ContentType="application/vnd.openxmlformats-officedocument.presentationml.notesSlide+xml" PartName="/ppt/notesSlides/notesSlide2139.xml"/>
  <Override ContentType="application/vnd.openxmlformats-officedocument.presentationml.notesSlide+xml" PartName="/ppt/notesSlides/notesSlide997.xml"/>
  <Override ContentType="application/vnd.openxmlformats-officedocument.presentationml.notesSlide+xml" PartName="/ppt/notesSlides/notesSlide2828.xml"/>
  <Override ContentType="application/vnd.openxmlformats-officedocument.presentationml.notesSlide+xml" PartName="/ppt/notesSlides/notesSlide1102.xml"/>
  <Override ContentType="application/vnd.openxmlformats-officedocument.presentationml.notesSlide+xml" PartName="/ppt/notesSlides/notesSlide1374.xml"/>
  <Override ContentType="application/vnd.openxmlformats-officedocument.presentationml.notesSlide+xml" PartName="/ppt/notesSlides/notesSlide2941.xml"/>
  <Override ContentType="application/vnd.openxmlformats-officedocument.presentationml.notesSlide+xml" PartName="/ppt/notesSlides/notesSlide1404.xml"/>
  <Override ContentType="application/vnd.openxmlformats-officedocument.presentationml.notesSlide+xml" PartName="/ppt/notesSlides/notesSlide425.xml"/>
  <Override ContentType="application/vnd.openxmlformats-officedocument.presentationml.notesSlide+xml" PartName="/ppt/notesSlides/notesSlide3420.xml"/>
  <Override ContentType="application/vnd.openxmlformats-officedocument.presentationml.notesSlide+xml" PartName="/ppt/notesSlides/notesSlide380.xml"/>
  <Override ContentType="application/vnd.openxmlformats-officedocument.presentationml.notesSlide+xml" PartName="/ppt/notesSlides/notesSlide328.xml"/>
  <Override ContentType="application/vnd.openxmlformats-officedocument.presentationml.notesSlide+xml" PartName="/ppt/notesSlides/notesSlide727.xml"/>
  <Override ContentType="application/vnd.openxmlformats-officedocument.presentationml.notesSlide+xml" PartName="/ppt/notesSlides/notesSlide1676.xml"/>
  <Override ContentType="application/vnd.openxmlformats-officedocument.presentationml.notesSlide+xml" PartName="/ppt/notesSlides/notesSlide2252.xml"/>
  <Override ContentType="application/vnd.openxmlformats-officedocument.presentationml.notesSlide+xml" PartName="/ppt/notesSlides/notesSlide1919.xml"/>
  <Override ContentType="application/vnd.openxmlformats-officedocument.presentationml.notesSlide+xml" PartName="/ppt/notesSlides/notesSlide3249.xml"/>
  <Override ContentType="application/vnd.openxmlformats-officedocument.presentationml.notesSlide+xml" PartName="/ppt/notesSlides/notesSlide1978.xml"/>
  <Override ContentType="application/vnd.openxmlformats-officedocument.presentationml.notesSlide+xml" PartName="/ppt/notesSlides/notesSlide2097.xml"/>
  <Override ContentType="application/vnd.openxmlformats-officedocument.presentationml.notesSlide+xml" PartName="/ppt/notesSlides/notesSlide2011.xml"/>
  <Override ContentType="application/vnd.openxmlformats-officedocument.presentationml.notesSlide+xml" PartName="/ppt/notesSlides/notesSlide840.xml"/>
  <Override ContentType="application/vnd.openxmlformats-officedocument.presentationml.notesSlide+xml" PartName="/ppt/notesSlides/notesSlide3033.xml"/>
  <Override ContentType="application/vnd.openxmlformats-officedocument.presentationml.notesSlide+xml" PartName="/ppt/notesSlides/notesSlide2313.xml"/>
  <Override ContentType="application/vnd.openxmlformats-officedocument.presentationml.notesSlide+xml" PartName="/ppt/notesSlides/notesSlide441.xml"/>
  <Override ContentType="application/vnd.openxmlformats-officedocument.presentationml.notesSlide+xml" PartName="/ppt/notesSlides/notesSlide2453.xml"/>
  <Override ContentType="application/vnd.openxmlformats-officedocument.presentationml.notesSlide+xml" PartName="/ppt/notesSlides/notesSlide155.xml"/>
  <Override ContentType="application/vnd.openxmlformats-officedocument.presentationml.notesSlide+xml" PartName="/ppt/notesSlides/notesSlide499.xml"/>
  <Override ContentType="application/vnd.openxmlformats-officedocument.presentationml.notesSlide+xml" PartName="/ppt/notesSlides/notesSlide898.xml"/>
  <Override ContentType="application/vnd.openxmlformats-officedocument.presentationml.notesSlide+xml" PartName="/ppt/notesSlides/notesSlide2484.xml"/>
  <Override ContentType="application/vnd.openxmlformats-officedocument.presentationml.notesSlide+xml" PartName="/ppt/notesSlides/notesSlide626.xml"/>
  <Override ContentType="application/vnd.openxmlformats-officedocument.presentationml.notesSlide+xml" PartName="/ppt/notesSlides/notesSlide2182.xml"/>
  <Override ContentType="application/vnd.openxmlformats-officedocument.presentationml.notesSlide+xml" PartName="/ppt/notesSlides/notesSlide2212.xml"/>
  <Override ContentType="application/vnd.openxmlformats-officedocument.presentationml.notesSlide+xml" PartName="/ppt/notesSlides/notesSlide2396.xml"/>
  <Override ContentType="application/vnd.openxmlformats-officedocument.presentationml.notesSlide+xml" PartName="/ppt/notesSlides/notesSlide1318.xml"/>
  <Override ContentType="application/vnd.openxmlformats-officedocument.presentationml.notesSlide+xml" PartName="/ppt/notesSlides/notesSlide511.xml"/>
  <Override ContentType="application/vnd.openxmlformats-officedocument.presentationml.notesSlide+xml" PartName="/ppt/notesSlides/notesSlide1273.xml"/>
  <Override ContentType="application/vnd.openxmlformats-officedocument.presentationml.notesSlide+xml" PartName="/ppt/notesSlides/notesSlide2840.xml"/>
  <Override ContentType="application/vnd.openxmlformats-officedocument.presentationml.notesSlide+xml" PartName="/ppt/notesSlides/notesSlide3261.xml"/>
  <Override ContentType="application/vnd.openxmlformats-officedocument.presentationml.notesSlide+xml" PartName="/ppt/notesSlides/notesSlide1990.xml"/>
  <Override ContentType="application/vnd.openxmlformats-officedocument.presentationml.notesSlide+xml" PartName="/ppt/notesSlides/notesSlide1849.xml"/>
  <Override ContentType="application/vnd.openxmlformats-officedocument.presentationml.notesSlide+xml" PartName="/ppt/notesSlides/notesSlide150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2898.xml"/>
  <Override ContentType="application/vnd.openxmlformats-officedocument.presentationml.notesSlide+xml" PartName="/ppt/notesSlides/notesSlide569.xml"/>
  <Override ContentType="application/vnd.openxmlformats-officedocument.presentationml.notesSlide+xml" PartName="/ppt/notesSlides/notesSlide2155.xml"/>
  <Override ContentType="application/vnd.openxmlformats-officedocument.presentationml.notesSlide+xml" PartName="/ppt/notesSlides/notesSlide682.xml"/>
  <Override ContentType="application/vnd.openxmlformats-officedocument.presentationml.notesSlide+xml" PartName="/ppt/notesSlides/notesSlide2554.xml"/>
  <Override ContentType="application/vnd.openxmlformats-officedocument.presentationml.notesSlide+xml" PartName="/ppt/notesSlides/notesSlide2727.xml"/>
  <Override ContentType="application/vnd.openxmlformats-officedocument.presentationml.notesSlide+xml" PartName="/ppt/notesSlides/notesSlide3436.xml"/>
  <Override ContentType="application/vnd.openxmlformats-officedocument.presentationml.notesSlide+xml" PartName="/ppt/notesSlides/notesSlide396.xml"/>
  <Override ContentType="application/vnd.openxmlformats-officedocument.presentationml.notesSlide+xml" PartName="/ppt/notesSlides/notesSlide310.xml"/>
  <Override ContentType="application/vnd.openxmlformats-officedocument.presentationml.notesSlide+xml" PartName="/ppt/notesSlides/notesSlide1962.xml"/>
  <Override ContentType="application/vnd.openxmlformats-officedocument.presentationml.notesSlide+xml" PartName="/ppt/notesSlides/notesSlide3060.xml"/>
  <Override ContentType="application/vnd.openxmlformats-officedocument.presentationml.notesSlide+xml" PartName="/ppt/notesSlides/notesSlide383.xml"/>
  <Override ContentType="application/vnd.openxmlformats-officedocument.presentationml.notesSlide+xml" PartName="/ppt/notesSlides/notesSlide1877.xml"/>
  <Override ContentType="application/vnd.openxmlformats-officedocument.presentationml.notesSlide+xml" PartName="/ppt/notesSlides/notesSlide3148.xml"/>
  <Override ContentType="application/vnd.openxmlformats-officedocument.presentationml.notesSlide+xml" PartName="/ppt/notesSlides/notesSlide2640.xml"/>
  <Override ContentType="application/vnd.openxmlformats-officedocument.presentationml.notesSlide+xml" PartName="/ppt/notesSlides/notesSlide1489.xml"/>
  <Override ContentType="application/vnd.openxmlformats-officedocument.presentationml.notesSlide+xml" PartName="/ppt/notesSlides/notesSlide2497.xml"/>
  <Override ContentType="application/vnd.openxmlformats-officedocument.presentationml.notesSlide+xml" PartName="/ppt/notesSlides/notesSlide698.xml"/>
  <Override ContentType="application/vnd.openxmlformats-officedocument.presentationml.notesSlide+xml" PartName="/ppt/notesSlides/notesSlide1073.xml"/>
  <Override ContentType="application/vnd.openxmlformats-officedocument.presentationml.notesSlide+xml" PartName="/ppt/notesSlides/notesSlide914.xml"/>
  <Override ContentType="application/vnd.openxmlformats-officedocument.presentationml.notesSlide+xml" PartName="/ppt/notesSlides/notesSlide1705.xml"/>
  <Override ContentType="application/vnd.openxmlformats-officedocument.presentationml.notesSlide+xml" PartName="/ppt/notesSlides/notesSlide2428.xml"/>
  <Override ContentType="application/vnd.openxmlformats-officedocument.presentationml.notesSlide+xml" PartName="/ppt/notesSlides/notesSlide2383.xml"/>
  <Override ContentType="application/vnd.openxmlformats-officedocument.presentationml.notesSlide+xml" PartName="/ppt/notesSlides/notesSlide355.xml"/>
  <Override ContentType="application/vnd.openxmlformats-officedocument.presentationml.notesSlide+xml" PartName="/ppt/notesSlides/notesSlide2527.xml"/>
  <Override ContentType="application/vnd.openxmlformats-officedocument.presentationml.notesSlide+xml" PartName="/ppt/notesSlides/notesSlide2799.xml"/>
  <Override ContentType="application/vnd.openxmlformats-officedocument.presentationml.notesSlide+xml" PartName="/ppt/notesSlides/notesSlide3278.xml"/>
  <Override ContentType="application/vnd.openxmlformats-officedocument.presentationml.notesSlide+xml" PartName="/ppt/notesSlides/notesSlide612.xml"/>
  <Override ContentType="application/vnd.openxmlformats-officedocument.presentationml.notesSlide+xml" PartName="/ppt/notesSlides/notesSlide1045.xml"/>
  <Override ContentType="application/vnd.openxmlformats-officedocument.presentationml.notesSlide+xml" PartName="/ppt/notesSlides/notesSlide1460.xml"/>
  <Override ContentType="application/vnd.openxmlformats-officedocument.presentationml.notesSlide+xml" PartName="/ppt/notesSlides/notesSlide1604.xml"/>
  <Override ContentType="application/vnd.openxmlformats-officedocument.presentationml.notesSlide+xml" PartName="/ppt/notesSlides/notesSlide2612.xml"/>
  <Override ContentType="application/vnd.openxmlformats-officedocument.presentationml.notesSlide+xml" PartName="/ppt/notesSlides/notesSlide1906.xml"/>
  <Override ContentType="application/vnd.openxmlformats-officedocument.presentationml.notesSlide+xml" PartName="/ppt/notesSlides/notesSlide74.xml"/>
  <Override ContentType="application/vnd.openxmlformats-officedocument.presentationml.notesSlide+xml" PartName="/ppt/notesSlides/notesSlide1733.xml"/>
  <Override ContentType="application/vnd.openxmlformats-officedocument.presentationml.notesSlide+xml" PartName="/ppt/notesSlides/notesSlide1431.xml"/>
  <Override ContentType="application/vnd.openxmlformats-officedocument.presentationml.notesSlide+xml" PartName="/ppt/notesSlides/notesSlide2326.xml"/>
  <Override ContentType="application/vnd.openxmlformats-officedocument.presentationml.notesSlide+xml" PartName="/ppt/notesSlides/notesSlide454.xml"/>
  <Override ContentType="application/vnd.openxmlformats-officedocument.presentationml.notesSlide+xml" PartName="/ppt/notesSlides/notesSlide1174.xml"/>
  <Override ContentType="application/vnd.openxmlformats-officedocument.presentationml.notesSlide+xml" PartName="/ppt/notesSlides/notesSlide1347.xml"/>
  <Override ContentType="application/vnd.openxmlformats-officedocument.presentationml.notesSlide+xml" PartName="/ppt/notesSlides/notesSlide2741.xml"/>
  <Override ContentType="application/vnd.openxmlformats-officedocument.presentationml.notesSlide+xml" PartName="/ppt/notesSlides/notesSlide2914.xml"/>
  <Override ContentType="application/vnd.openxmlformats-officedocument.presentationml.notesSlide+xml" PartName="/ppt/notesSlides/notesSlide3335.xml"/>
  <Override ContentType="application/vnd.openxmlformats-officedocument.presentationml.notesSlide+xml" PartName="/ppt/notesSlides/notesSlide2628.xml"/>
  <Override ContentType="application/vnd.openxmlformats-officedocument.presentationml.notesSlide+xml" PartName="/ppt/notesSlides/notesSlide1203.xml"/>
  <Override ContentType="application/vnd.openxmlformats-officedocument.presentationml.notesSlide+xml" PartName="/ppt/notesSlides/notesSlide2069.xml"/>
  <Override ContentType="application/vnd.openxmlformats-officedocument.presentationml.notesSlide+xml" PartName="/ppt/notesSlides/notesSlide412.xml"/>
  <Override ContentType="application/vnd.openxmlformats-officedocument.presentationml.notesSlide+xml" PartName="/ppt/notesSlides/notesSlide756.xml"/>
  <Override ContentType="application/vnd.openxmlformats-officedocument.presentationml.notesSlide+xml" PartName="/ppt/notesSlides/notesSlide482.xml"/>
  <Override ContentType="application/vnd.openxmlformats-officedocument.presentationml.notesSlide+xml" PartName="/ppt/notesSlides/notesSlide2698.xml"/>
  <Override ContentType="application/vnd.openxmlformats-officedocument.presentationml.notesSlide+xml" PartName="/ppt/notesSlides/notesSlide3362.xml"/>
  <Override ContentType="application/vnd.openxmlformats-officedocument.presentationml.notesSlide+xml" PartName="/ppt/notesSlides/notesSlide783.xml"/>
  <Override ContentType="application/vnd.openxmlformats-officedocument.presentationml.notesSlide+xml" PartName="/ppt/notesSlides/notesSlide2583.xml"/>
  <Override ContentType="application/vnd.openxmlformats-officedocument.presentationml.notesSlide+xml" PartName="/ppt/notesSlides/notesSlide984.xml"/>
  <Override ContentType="application/vnd.openxmlformats-officedocument.presentationml.notesSlide+xml" PartName="/ppt/notesSlides/notesSlide1575.xml"/>
  <Override ContentType="application/vnd.openxmlformats-officedocument.presentationml.notesSlide+xml" PartName="/ppt/notesSlides/notesSlide3134.xml"/>
  <Override ContentType="application/vnd.openxmlformats-officedocument.presentationml.notesSlide+xml" PartName="/ppt/notesSlides/notesSlide254.xml"/>
  <Override ContentType="application/vnd.openxmlformats-officedocument.presentationml.notesSlide+xml" PartName="/ppt/notesSlides/notesSlide3307.xml"/>
  <Override ContentType="application/vnd.openxmlformats-officedocument.presentationml.notesSlide+xml" PartName="/ppt/notesSlides/notesSlide2297.xml"/>
  <Override ContentType="application/vnd.openxmlformats-officedocument.presentationml.notesSlide+xml" PartName="/ppt/notesSlides/notesSlide2856.xml"/>
  <Override ContentType="application/vnd.openxmlformats-officedocument.presentationml.notesSlide+xml" PartName="/ppt/notesSlides/notesSlide2126.xml"/>
  <Override ContentType="application/vnd.openxmlformats-officedocument.presentationml.notesSlide+xml" PartName="/ppt/notesSlides/notesSlide813.xml"/>
  <Override ContentType="application/vnd.openxmlformats-officedocument.presentationml.notesSlide+xml" PartName="/ppt/notesSlides/notesSlide1289.xml"/>
  <Override ContentType="application/vnd.openxmlformats-officedocument.presentationml.notesSlide+xml" PartName="/ppt/notesSlides/notesSlide2081.xml"/>
  <Override ContentType="application/vnd.openxmlformats-officedocument.presentationml.notesSlide+xml" PartName="/ppt/notesSlides/notesSlide222.xml"/>
  <Override ContentType="application/vnd.openxmlformats-officedocument.presentationml.notesSlide+xml" PartName="/ppt/notesSlides/notesSlide311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1305.xml"/>
  <Override ContentType="application/vnd.openxmlformats-officedocument.presentationml.notesSlide+xml" PartName="/ppt/notesSlides/notesSlide133.xml"/>
  <Override ContentType="application/vnd.openxmlformats-officedocument.presentationml.notesSlide+xml" PartName="/ppt/notesSlides/notesSlide109.xml"/>
  <Override ContentType="application/vnd.openxmlformats-officedocument.presentationml.notesSlide+xml" PartName="/ppt/notesSlides/notesSlide2862.xml"/>
  <Override ContentType="application/vnd.openxmlformats-officedocument.presentationml.notesSlide+xml" PartName="/ppt/notesSlides/notesSlide2773.xml"/>
  <Override ContentType="application/vnd.openxmlformats-officedocument.presentationml.notesSlide+xml" PartName="/ppt/notesSlides/notesSlide2951.xml"/>
  <Override ContentType="application/vnd.openxmlformats-officedocument.presentationml.notesSlide+xml" PartName="/ppt/notesSlides/notesSlide2684.xml"/>
  <Override ContentType="application/vnd.openxmlformats-officedocument.presentationml.notesSlide+xml" PartName="/ppt/notesSlides/notesSlide1295.xml"/>
  <Override ContentType="application/vnd.openxmlformats-officedocument.presentationml.notesSlide+xml" PartName="/ppt/notesSlides/notesSlide1384.xml"/>
  <Override ContentType="application/vnd.openxmlformats-officedocument.presentationml.notesSlide+xml" PartName="/ppt/notesSlides/notesSlide2927.xml"/>
  <Override ContentType="application/vnd.openxmlformats-officedocument.presentationml.notesSlide+xml" PartName="/ppt/notesSlides/notesSlide2532.xml"/>
  <Override ContentType="application/vnd.openxmlformats-officedocument.presentationml.notesSlide+xml" PartName="/ppt/notesSlides/notesSlide1473.xml"/>
  <Override ContentType="application/vnd.openxmlformats-officedocument.presentationml.notesSlide+xml" PartName="/ppt/notesSlides/notesSlide2710.xml"/>
  <Override ContentType="application/vnd.openxmlformats-officedocument.presentationml.notesSlide+xml" PartName="/ppt/notesSlides/notesSlide2749.xml"/>
  <Override ContentType="application/vnd.openxmlformats-officedocument.presentationml.notesSlide+xml" PartName="/ppt/notesSlides/notesSlide3236.xml"/>
  <Override ContentType="application/vnd.openxmlformats-officedocument.presentationml.notesSlide+xml" PartName="/ppt/notesSlides/notesSlide1143.xml"/>
  <Override ContentType="application/vnd.openxmlformats-officedocument.presentationml.notesSlide+xml" PartName="/ppt/notesSlides/notesSlide946.xml"/>
  <Override ContentType="application/vnd.openxmlformats-officedocument.presentationml.notesSlide+xml" PartName="/ppt/notesSlides/notesSlide552.xml"/>
  <Override ContentType="application/vnd.openxmlformats-officedocument.presentationml.notesSlide+xml" PartName="/ppt/notesSlides/notesSlide2281.xml"/>
  <Override ContentType="application/vnd.openxmlformats-officedocument.presentationml.notesSlide+xml" PartName="/ppt/notesSlides/notesSlide1813.xml"/>
  <Override ContentType="application/vnd.openxmlformats-officedocument.presentationml.notesSlide+xml" PartName="/ppt/notesSlides/notesSlide87.xml"/>
  <Override ContentType="application/vnd.openxmlformats-officedocument.presentationml.notesSlide+xml" PartName="/ppt/notesSlides/notesSlide2419.xml"/>
  <Override ContentType="application/vnd.openxmlformats-officedocument.presentationml.notesSlide+xml" PartName="/ppt/notesSlides/notesSlide1635.xml"/>
  <Override ContentType="application/vnd.openxmlformats-officedocument.presentationml.notesSlide+xml" PartName="/ppt/notesSlides/notesSlide2300.xml"/>
  <Override ContentType="application/vnd.openxmlformats-officedocument.presentationml.notesSlide+xml" PartName="/ppt/notesSlides/notesSlide2025.xml"/>
  <Override ContentType="application/vnd.openxmlformats-officedocument.presentationml.notesSlide+xml" PartName="/ppt/notesSlides/notesSlide3414.xml"/>
  <Override ContentType="application/vnd.openxmlformats-officedocument.presentationml.notesSlide+xml" PartName="/ppt/notesSlides/notesSlide374.xml"/>
  <Override ContentType="application/vnd.openxmlformats-officedocument.presentationml.notesSlide+xml" PartName="/ppt/notesSlides/notesSlide803.xml"/>
  <Override ContentType="application/vnd.openxmlformats-officedocument.presentationml.notesSlide+xml" PartName="/ppt/notesSlides/notesSlide714.xml"/>
  <Override ContentType="application/vnd.openxmlformats-officedocument.presentationml.notesSlide+xml" PartName="/ppt/notesSlides/notesSlide616.xml"/>
  <Override ContentType="application/vnd.openxmlformats-officedocument.presentationml.notesSlide+xml" PartName="/ppt/notesSlides/notesSlide695.xml"/>
  <Override ContentType="application/vnd.openxmlformats-officedocument.presentationml.notesSlide+xml" PartName="/ppt/notesSlides/notesSlide3379.xml"/>
  <Override ContentType="application/vnd.openxmlformats-officedocument.presentationml.notesSlide+xml" PartName="/ppt/notesSlides/notesSlide3468.xml"/>
  <Override ContentType="application/vnd.openxmlformats-officedocument.presentationml.notesSlide+xml" PartName="/ppt/notesSlides/notesSlide439.xml"/>
  <Override ContentType="application/vnd.openxmlformats-officedocument.presentationml.notesSlide+xml" PartName="/ppt/notesSlides/notesSlide705.xml"/>
  <Override ContentType="application/vnd.openxmlformats-officedocument.presentationml.notesSlide+xml" PartName="/ppt/notesSlides/notesSlide793.xml"/>
  <Override ContentType="application/vnd.openxmlformats-officedocument.presentationml.notesSlide+xml" PartName="/ppt/notesSlides/notesSlide1448.xml"/>
  <Override ContentType="application/vnd.openxmlformats-officedocument.presentationml.notesSlide+xml" PartName="/ppt/notesSlides/notesSlide1804.xml"/>
  <Override ContentType="application/vnd.openxmlformats-officedocument.presentationml.notesSlide+xml" PartName="/ppt/notesSlides/notesSlide2443.xml"/>
  <Override ContentType="application/vnd.openxmlformats-officedocument.presentationml.notesSlide+xml" PartName="/ppt/notesSlides/notesSlide2168.xml"/>
  <Override ContentType="application/vnd.openxmlformats-officedocument.presentationml.notesSlide+xml" PartName="/ppt/notesSlides/notesSlide857.xml"/>
  <Override ContentType="application/vnd.openxmlformats-officedocument.presentationml.notesSlide+xml" PartName="/ppt/notesSlides/notesSlide2541.xml"/>
  <Override ContentType="application/vnd.openxmlformats-officedocument.presentationml.notesSlide+xml" PartName="/ppt/notesSlides/notesSlide970.xml"/>
  <Override ContentType="application/vnd.openxmlformats-officedocument.presentationml.notesSlide+xml" PartName="/ppt/notesSlides/notesSlide187.xml"/>
  <Override ContentType="application/vnd.openxmlformats-officedocument.presentationml.notesSlide+xml" PartName="/ppt/notesSlides/notesSlide1956.xml"/>
  <Override ContentType="application/vnd.openxmlformats-officedocument.presentationml.notesSlide+xml" PartName="/ppt/notesSlides/notesSlide2266.xml"/>
  <Override ContentType="application/vnd.openxmlformats-officedocument.presentationml.notesSlide+xml" PartName="/ppt/notesSlides/notesSlide3227.xml"/>
  <Override ContentType="application/vnd.openxmlformats-officedocument.presentationml.notesSlide+xml" PartName="/ppt/notesSlides/notesSlide1902.xml"/>
  <Override ContentType="application/vnd.openxmlformats-officedocument.presentationml.notesSlide+xml" PartName="/ppt/notesSlides/notesSlide1330.xml"/>
  <Override ContentType="application/vnd.openxmlformats-officedocument.presentationml.notesSlide+xml" PartName="/ppt/notesSlides/notesSlide3325.xml"/>
  <Override ContentType="application/vnd.openxmlformats-officedocument.presentationml.notesSlide+xml" PartName="/ppt/notesSlides/notesSlide285.xml"/>
  <Override ContentType="application/vnd.openxmlformats-officedocument.presentationml.notesSlide+xml" PartName="/ppt/notesSlides/notesSlide2838.xml"/>
  <Override ContentType="application/vnd.openxmlformats-officedocument.presentationml.notesSlide+xml" PartName="/ppt/notesSlides/notesSlide2586.xml"/>
  <Override ContentType="application/vnd.openxmlformats-officedocument.presentationml.notesSlide+xml" PartName="/ppt/notesSlides/notesSlide1217.xml"/>
  <Override ContentType="application/vnd.openxmlformats-officedocument.presentationml.notesSlide+xml" PartName="/ppt/notesSlides/notesSlide2764.xml"/>
  <Override ContentType="application/vnd.openxmlformats-officedocument.presentationml.notesSlide+xml" PartName="/ppt/notesSlides/notesSlide124.xml"/>
  <Override ContentType="application/vnd.openxmlformats-officedocument.presentationml.notesSlide+xml" PartName="/ppt/notesSlides/notesSlide1197.xml"/>
  <Override ContentType="application/vnd.openxmlformats-officedocument.presentationml.notesSlide+xml" PartName="/ppt/notesSlides/notesSlide2675.xml"/>
  <Override ContentType="application/vnd.openxmlformats-officedocument.presentationml.notesSlide+xml" PartName="/ppt/notesSlides/notesSlide1561.xml"/>
  <Override ContentType="application/vnd.openxmlformats-officedocument.presentationml.notesSlide+xml" PartName="/ppt/notesSlides/notesSlide1286.xml"/>
  <Override ContentType="application/vnd.openxmlformats-officedocument.presentationml.notesSlide+xml" PartName="/ppt/notesSlides/notesSlide231.xml"/>
  <Override ContentType="application/vnd.openxmlformats-officedocument.presentationml.notesSlide+xml" PartName="/ppt/notesSlides/notesSlide2853.xml"/>
  <Override ContentType="application/vnd.openxmlformats-officedocument.presentationml.notesSlide+xml" PartName="/ppt/notesSlides/notesSlide2596.xml"/>
  <Override ContentType="application/vnd.openxmlformats-officedocument.presentationml.notesSlide+xml" PartName="/ppt/notesSlides/notesSlide2871.xml"/>
  <Override ContentType="application/vnd.openxmlformats-officedocument.presentationml.notesSlide+xml" PartName="/ppt/notesSlides/notesSlide320.xml"/>
  <Override ContentType="application/vnd.openxmlformats-officedocument.presentationml.notesSlide+xml" PartName="/ppt/notesSlides/notesSlide2177.xml"/>
  <Override ContentType="application/vnd.openxmlformats-officedocument.presentationml.notesSlide+xml" PartName="/ppt/notesSlides/notesSlide3316.xml"/>
  <Override ContentType="application/vnd.openxmlformats-officedocument.presentationml.notesSlide+xml" PartName="/ppt/notesSlides/notesSlide1393.xml"/>
  <Override ContentType="application/vnd.openxmlformats-officedocument.presentationml.notesSlide+xml" PartName="/ppt/notesSlides/notesSlide882.xml"/>
  <Override ContentType="application/vnd.openxmlformats-officedocument.presentationml.notesSlide+xml" PartName="/ppt/notesSlides/notesSlide2960.xml"/>
  <Override ContentType="application/vnd.openxmlformats-officedocument.presentationml.notesSlide+xml" PartName="/ppt/notesSlides/notesSlide769.xml"/>
  <Override ContentType="application/vnd.openxmlformats-officedocument.presentationml.notesSlide+xml" PartName="/ppt/notesSlides/notesSlide118.xml"/>
  <Override ContentType="application/vnd.openxmlformats-officedocument.presentationml.notesSlide+xml" PartName="/ppt/notesSlides/notesSlide2202.xml"/>
  <Override ContentType="application/vnd.openxmlformats-officedocument.presentationml.notesSlide+xml" PartName="/ppt/notesSlides/notesSlide2847.xml"/>
  <Override ContentType="application/vnd.openxmlformats-officedocument.presentationml.notesSlide+xml" PartName="/ppt/notesSlides/notesSlide848.xml"/>
  <Override ContentType="application/vnd.openxmlformats-officedocument.presentationml.notesSlide+xml" PartName="/ppt/notesSlides/notesSlide1891.xml"/>
  <Override ContentType="application/vnd.openxmlformats-officedocument.presentationml.notesSlide+xml" PartName="/ppt/notesSlides/notesSlide2034.xml"/>
  <Override ContentType="application/vnd.openxmlformats-officedocument.presentationml.notesSlide+xml" PartName="/ppt/notesSlides/notesSlide3459.xml"/>
  <Override ContentType="application/vnd.openxmlformats-officedocument.presentationml.notesSlide+xml" PartName="/ppt/notesSlides/notesSlide1000.xml"/>
  <Override ContentType="application/vnd.openxmlformats-officedocument.presentationml.notesSlide+xml" PartName="/ppt/notesSlides/notesSlide1980.xml"/>
  <Override ContentType="application/vnd.openxmlformats-officedocument.presentationml.notesSlide+xml" PartName="/ppt/notesSlides/notesSlide1867.xml"/>
  <Override ContentType="application/vnd.openxmlformats-officedocument.presentationml.notesSlide+xml" PartName="/ppt/notesSlides/notesSlide2256.xml"/>
  <Override ContentType="application/vnd.openxmlformats-officedocument.presentationml.notesSlide+xml" PartName="/ppt/notesSlides/notesSlide1778.xml"/>
  <Override ContentType="application/vnd.openxmlformats-officedocument.presentationml.notesSlide+xml" PartName="/ppt/notesSlides/notesSlide1699.xml"/>
  <Override ContentType="application/vnd.openxmlformats-officedocument.presentationml.notesSlide+xml" PartName="/ppt/notesSlides/notesSlide2621.xml"/>
  <Override ContentType="application/vnd.openxmlformats-officedocument.presentationml.notesSlide+xml" PartName="/ppt/notesSlides/notesSlide3010.xml"/>
  <Override ContentType="application/vnd.openxmlformats-officedocument.presentationml.notesSlide+xml" PartName="/ppt/notesSlides/notesSlide3405.xml"/>
  <Override ContentType="application/vnd.openxmlformats-officedocument.presentationml.notesSlide+xml" PartName="/ppt/notesSlides/notesSlide937.xml"/>
  <Override ContentType="application/vnd.openxmlformats-officedocument.presentationml.notesSlide+xml" PartName="/ppt/notesSlides/notesSlide2088.xml"/>
  <Override ContentType="application/vnd.openxmlformats-officedocument.presentationml.notesSlide+xml" PartName="/ppt/notesSlides/notesSlide3074.xml"/>
  <Override ContentType="application/vnd.openxmlformats-officedocument.presentationml.notesSlide+xml" PartName="/ppt/notesSlides/notesSlide267.xml"/>
  <Override ContentType="application/vnd.openxmlformats-officedocument.presentationml.notesSlide+xml" PartName="/ppt/notesSlides/notesSlide2290.xml"/>
  <Override ContentType="application/vnd.openxmlformats-officedocument.presentationml.notesSlide+xml" PartName="/ppt/notesSlides/notesSlide542.xml"/>
  <Override ContentType="application/vnd.openxmlformats-officedocument.presentationml.notesSlide+xml" PartName="/ppt/notesSlides/notesSlide1528.xml"/>
  <Override ContentType="application/vnd.openxmlformats-officedocument.presentationml.notesSlide+xml" PartName="/ppt/notesSlides/notesSlide2508.xml"/>
  <Override ContentType="application/vnd.openxmlformats-officedocument.presentationml.notesSlide+xml" PartName="/ppt/notesSlides/notesSlide429.xml"/>
  <Override ContentType="application/vnd.openxmlformats-officedocument.presentationml.notesSlide+xml" PartName="/ppt/notesSlides/notesSlide1054.xml"/>
  <Override ContentType="application/vnd.openxmlformats-officedocument.presentationml.notesSlide+xml" PartName="/ppt/notesSlides/notesSlide463.xml"/>
  <Override ContentType="application/vnd.openxmlformats-officedocument.presentationml.notesSlide+xml" PartName="/ppt/notesSlides/notesSlide1724.xml"/>
  <Override ContentType="application/vnd.openxmlformats-officedocument.presentationml.notesSlide+xml" PartName="/ppt/notesSlides/notesSlide2113.xml"/>
  <Override ContentType="application/vnd.openxmlformats-officedocument.presentationml.notesSlide+xml" PartName="/ppt/notesSlides/notesSlide207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758.xml"/>
  <Override ContentType="application/vnd.openxmlformats-officedocument.presentationml.notesSlide+xml" PartName="/ppt/notesSlides/notesSlide2094.xml"/>
  <Override ContentType="application/vnd.openxmlformats-officedocument.presentationml.notesSlide+xml" PartName="/ppt/notesSlides/notesSlide2615.xml"/>
  <Override ContentType="application/vnd.openxmlformats-officedocument.presentationml.notesSlide+xml" PartName="/ppt/notesSlides/notesSlide1099.xml"/>
  <Override ContentType="application/vnd.openxmlformats-officedocument.presentationml.notesSlide+xml" PartName="/ppt/notesSlides/notesSlide1250.xml"/>
  <Override ContentType="application/vnd.openxmlformats-officedocument.presentationml.notesSlide+xml" PartName="/ppt/notesSlides/notesSlide3064.xml"/>
  <Override ContentType="application/vnd.openxmlformats-officedocument.presentationml.notesSlide+xml" PartName="/ppt/notesSlides/notesSlide1048.xml"/>
  <Override ContentType="application/vnd.openxmlformats-officedocument.presentationml.notesSlide+xml" PartName="/ppt/notesSlides/notesSlide3153.xml"/>
  <Override ContentType="application/vnd.openxmlformats-officedocument.presentationml.notesSlide+xml" PartName="/ppt/notesSlides/notesSlide2666.xml"/>
  <Override ContentType="application/vnd.openxmlformats-officedocument.presentationml.notesSlide+xml" PartName="/ppt/notesSlides/notesSlide291.xml"/>
  <Override ContentType="application/vnd.openxmlformats-officedocument.presentationml.notesSlide+xml" PartName="/ppt/notesSlides/notesSlide1463.xml"/>
  <Override ContentType="application/vnd.openxmlformats-officedocument.presentationml.notesSlide+xml" PartName="/ppt/notesSlides/notesSlide2917.xml"/>
  <Override ContentType="application/vnd.openxmlformats-officedocument.presentationml.notesSlide+xml" PartName="/ppt/notesSlides/notesSlide3331.xml"/>
  <Override ContentType="application/vnd.openxmlformats-officedocument.presentationml.notesSlide+xml" PartName="/ppt/notesSlides/notesSlide1315.xml"/>
  <Override ContentType="application/vnd.openxmlformats-officedocument.presentationml.notesSlide+xml" PartName="/ppt/notesSlides/notesSlide689.xml"/>
  <Override ContentType="application/vnd.openxmlformats-officedocument.presentationml.notesSlide+xml" PartName="/ppt/notesSlides/notesSlide3218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41.xml"/>
  <Override ContentType="application/vnd.openxmlformats-officedocument.presentationml.notesSlide+xml" PartName="/ppt/notesSlides/notesSlide867.xml"/>
  <Override ContentType="application/vnd.openxmlformats-officedocument.presentationml.notesSlide+xml" PartName="/ppt/notesSlides/notesSlide1137.xml"/>
  <Override ContentType="application/vnd.openxmlformats-officedocument.presentationml.notesSlide+xml" PartName="/ppt/notesSlides/notesSlide1730.xml"/>
  <Override ContentType="application/vnd.openxmlformats-officedocument.presentationml.notesSlide+xml" PartName="/ppt/notesSlides/notesSlide77.xml"/>
  <Override ContentType="application/vnd.openxmlformats-officedocument.presentationml.notesSlide+xml" PartName="/ppt/notesSlides/notesSlide2704.xml"/>
  <Override ContentType="application/vnd.openxmlformats-officedocument.presentationml.notesSlide+xml" PartName="/ppt/notesSlides/notesSlide3389.xml"/>
  <Override ContentType="application/vnd.openxmlformats-officedocument.presentationml.notesSlide+xml" PartName="/ppt/notesSlides/notesSlide1788.xml"/>
  <Override ContentType="application/vnd.openxmlformats-officedocument.presentationml.notesSlide+xml" PartName="/ppt/notesSlides/notesSlide631.xml"/>
  <Override ContentType="application/vnd.openxmlformats-officedocument.presentationml.notesSlide+xml" PartName="/ppt/notesSlides/notesSlide518.xml"/>
  <Override ContentType="application/vnd.openxmlformats-officedocument.presentationml.notesSlide+xml" PartName="/ppt/notesSlides/notesSlide178.xml"/>
  <Override ContentType="application/vnd.openxmlformats-officedocument.presentationml.notesSlide+xml" PartName="/ppt/notesSlides/notesSlide1400.xml"/>
  <Override ContentType="application/vnd.openxmlformats-officedocument.presentationml.notesSlide+xml" PartName="/ppt/notesSlides/notesSlide1491.xml"/>
  <Override ContentType="application/vnd.openxmlformats-officedocument.presentationml.notesSlide+xml" PartName="/ppt/notesSlides/notesSlide2945.xml"/>
  <Override ContentType="application/vnd.openxmlformats-officedocument.presentationml.notesSlide+xml" PartName="/ppt/notesSlides/notesSlide3394.xml"/>
  <Override ContentType="application/vnd.openxmlformats-officedocument.presentationml.notesSlide+xml" PartName="/ppt/notesSlides/notesSlide301.xml"/>
  <Override ContentType="application/vnd.openxmlformats-officedocument.presentationml.notesSlide+xml" PartName="/ppt/notesSlides/notesSlide1617.xml"/>
  <Override ContentType="application/vnd.openxmlformats-officedocument.presentationml.notesSlide+xml" PartName="/ppt/notesSlides/notesSlide1793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980.xml"/>
  <Override ContentType="application/vnd.openxmlformats-officedocument.presentationml.notesSlide+xml" PartName="/ppt/notesSlides/notesSlide1161.xml"/>
  <Override ContentType="application/vnd.openxmlformats-officedocument.presentationml.notesSlide+xml" PartName="/ppt/notesSlides/notesSlide216.xml"/>
  <Override ContentType="application/vnd.openxmlformats-officedocument.presentationml.notesSlide+xml" PartName="/ppt/notesSlides/notesSlide1109.xml"/>
  <Override ContentType="application/vnd.openxmlformats-officedocument.presentationml.notesSlide+xml" PartName="/ppt/notesSlides/notesSlide774.xml"/>
  <Override ContentType="application/vnd.openxmlformats-officedocument.presentationml.notesSlide+xml" PartName="/ppt/notesSlides/notesSlide2123.xml"/>
  <Override ContentType="application/vnd.openxmlformats-officedocument.presentationml.notesSlide+xml" PartName="/ppt/notesSlides/notesSlide1971.xml"/>
  <Override ContentType="application/vnd.openxmlformats-officedocument.presentationml.notesSlide+xml" PartName="/ppt/notesSlides/notesSlide3246.xml"/>
  <Override ContentType="application/vnd.openxmlformats-officedocument.presentationml.notesSlide+xml" PartName="/ppt/notesSlides/notesSlide1378.xml"/>
  <Override ContentType="application/vnd.openxmlformats-officedocument.presentationml.notesSlide+xml" PartName="/ppt/notesSlides/notesSlide537.xml"/>
  <Override ContentType="application/vnd.openxmlformats-officedocument.presentationml.notesSlide+xml" PartName="/ppt/notesSlides/notesSlide901.xml"/>
  <Override ContentType="application/vnd.openxmlformats-officedocument.presentationml.notesSlide+xml" PartName="/ppt/notesSlides/notesSlide650.xml"/>
  <Override ContentType="application/vnd.openxmlformats-officedocument.presentationml.notesSlide+xml" PartName="/ppt/notesSlides/notesSlide2221.xml"/>
  <Override ContentType="application/vnd.openxmlformats-officedocument.presentationml.notesSlide+xml" PartName="/ppt/notesSlides/notesSlide1858.xml"/>
  <Override ContentType="application/vnd.openxmlformats-officedocument.presentationml.notesSlide+xml" PartName="/ppt/notesSlides/notesSlide872.xml"/>
  <Override ContentType="application/vnd.openxmlformats-officedocument.presentationml.notesSlide+xml" PartName="/ppt/notesSlides/notesSlide2336.xml"/>
  <Override ContentType="application/vnd.openxmlformats-officedocument.presentationml.notesSlide+xml" PartName="/ppt/notesSlides/notesSlide2345.xml"/>
  <Override ContentType="application/vnd.openxmlformats-officedocument.presentationml.notesSlide+xml" PartName="/ppt/notesSlides/notesSlide3092.xml"/>
  <Override ContentType="application/vnd.openxmlformats-officedocument.presentationml.notesSlide+xml" PartName="/ppt/notesSlides/notesSlide509.xml"/>
  <Override ContentType="application/vnd.openxmlformats-officedocument.presentationml.notesSlide+xml" PartName="/ppt/notesSlides/notesSlide622.xml"/>
  <Override ContentType="application/vnd.openxmlformats-officedocument.presentationml.notesSlide+xml" PartName="/ppt/notesSlides/notesSlide2108.xml"/>
  <Override ContentType="application/vnd.openxmlformats-officedocument.presentationml.notesSlide+xml" PartName="/ppt/notesSlides/notesSlide2364.xml"/>
  <Override ContentType="application/vnd.openxmlformats-officedocument.presentationml.notesSlide+xml" PartName="/ppt/notesSlides/notesSlide2488.xml"/>
  <Override ContentType="application/vnd.openxmlformats-officedocument.presentationml.notesSlide+xml" PartName="/ppt/notesSlides/notesSlide2996.xml"/>
  <Override ContentType="application/vnd.openxmlformats-officedocument.presentationml.notesSlide+xml" PartName="/ppt/notesSlides/notesSlide3423.xml"/>
  <Override ContentType="application/vnd.openxmlformats-officedocument.presentationml.notesSlide+xml" PartName="/ppt/notesSlides/notesSlide759.xml"/>
  <Override ContentType="application/vnd.openxmlformats-officedocument.presentationml.notesSlide+xml" PartName="/ppt/notesSlides/notesSlide92.xml"/>
  <Override ContentType="application/vnd.openxmlformats-officedocument.presentationml.notesSlide+xml" PartName="/ppt/notesSlides/notesSlide193.xml"/>
  <Override ContentType="application/vnd.openxmlformats-officedocument.presentationml.notesSlide+xml" PartName="/ppt/notesSlides/notesSlide1543.xml"/>
  <Override ContentType="application/vnd.openxmlformats-officedocument.presentationml.notesSlide+xml" PartName="/ppt/notesSlides/notesSlide787.xml"/>
  <Override ContentType="application/vnd.openxmlformats-officedocument.presentationml.notesSlide+xml" PartName="/ppt/notesSlides/notesSlide142.xml"/>
  <Override ContentType="application/vnd.openxmlformats-officedocument.presentationml.notesSlide+xml" PartName="/ppt/notesSlides/notesSlide2551.xml"/>
  <Override ContentType="application/vnd.openxmlformats-officedocument.presentationml.notesSlide+xml" PartName="/ppt/notesSlides/notesSlide1128.xml"/>
  <Override ContentType="application/vnd.openxmlformats-officedocument.presentationml.notesSlide+xml" PartName="/ppt/notesSlides/notesSlide2517.xml"/>
  <Override ContentType="application/vnd.openxmlformats-officedocument.presentationml.notesSlide+xml" PartName="/ppt/notesSlides/notesSlide3251.xml"/>
  <Override ContentType="application/vnd.openxmlformats-officedocument.presentationml.notesSlide+xml" PartName="/ppt/notesSlides/notesSlide444.xml"/>
  <Override ContentType="application/vnd.openxmlformats-officedocument.presentationml.notesSlide+xml" PartName="/ppt/notesSlides/notesSlide1235.xml"/>
  <Override ContentType="application/vnd.openxmlformats-officedocument.presentationml.notesSlide+xml" PartName="/ppt/notesSlides/notesSlide2802.xml"/>
  <Override ContentType="application/vnd.openxmlformats-officedocument.presentationml.notesSlide+xml" PartName="/ppt/notesSlides/notesSlide2438.xml"/>
  <Override ContentType="application/vnd.openxmlformats-officedocument.presentationml.notesSlide+xml" PartName="/ppt/notesSlides/notesSlide1650.xml"/>
  <Override ContentType="application/vnd.openxmlformats-officedocument.presentationml.notesSlide+xml" PartName="/ppt/notesSlides/notesSlide1320.xml"/>
  <Override ContentType="application/vnd.openxmlformats-officedocument.presentationml.notesSlide+xml" PartName="/ppt/notesSlides/notesSlide1537.xml"/>
  <Override ContentType="application/vnd.openxmlformats-officedocument.presentationml.notesSlide+xml" PartName="/ppt/notesSlides/notesSlide1571.xml"/>
  <Override ContentType="application/vnd.openxmlformats-officedocument.presentationml.notesSlide+xml" PartName="/ppt/notesSlides/notesSlide1965.xml"/>
  <Override ContentType="application/vnd.openxmlformats-officedocument.presentationml.notesSlide+xml" PartName="/ppt/notesSlides/notesSlide3138.xml"/>
  <Override ContentType="application/vnd.openxmlformats-officedocument.presentationml.notesSlide+xml" PartName="/ppt/notesSlides/notesSlide1886.xml"/>
  <Override ContentType="application/vnd.openxmlformats-officedocument.presentationml.notesSlide+xml" PartName="/ppt/notesSlides/notesSlide3059.xml"/>
  <Override ContentType="application/vnd.openxmlformats-officedocument.presentationml.notesSlide+xml" PartName="/ppt/notesSlides/notesSlide3474.xml"/>
  <Override ContentType="application/vnd.openxmlformats-officedocument.presentationml.notesSlide+xml" PartName="/ppt/notesSlides/notesSlide1063.xml"/>
  <Override ContentType="application/vnd.openxmlformats-officedocument.presentationml.notesSlide+xml" PartName="/ppt/notesSlides/notesSlide1458.xml"/>
  <Override ContentType="application/vnd.openxmlformats-officedocument.presentationml.notesSlide+xml" PartName="/ppt/notesSlides/notesSlide2630.xml"/>
  <Override ContentType="application/vnd.openxmlformats-officedocument.presentationml.notesSlide+xml" PartName="/ppt/notesSlides/notesSlide472.xml"/>
  <Override ContentType="application/vnd.openxmlformats-officedocument.presentationml.notesSlide+xml" PartName="/ppt/notesSlides/notesSlide724.xml"/>
  <Override ContentType="application/vnd.openxmlformats-officedocument.presentationml.notesSlide+xml" PartName="/ppt/notesSlides/notesSlide1207.xml"/>
  <Override ContentType="application/vnd.openxmlformats-officedocument.presentationml.notesSlide+xml" PartName="/ppt/notesSlides/notesSlide1241.xml"/>
  <Override ContentType="application/vnd.openxmlformats-officedocument.presentationml.notesSlide+xml" PartName="/ppt/notesSlides/notesSlide3144.xml"/>
  <Override ContentType="application/vnd.openxmlformats-officedocument.presentationml.notesSlide+xml" PartName="/ppt/notesSlides/notesSlide1715.xml"/>
  <Override ContentType="application/vnd.openxmlformats-officedocument.presentationml.notesSlide+xml" PartName="/ppt/notesSlides/notesSlide359.xml"/>
  <Override ContentType="application/vnd.openxmlformats-officedocument.presentationml.notesSlide+xml" PartName="/ppt/notesSlides/notesSlide1709.xml"/>
  <Override ContentType="application/vnd.openxmlformats-officedocument.presentationml.notesSlide+xml" PartName="/ppt/notesSlides/notesSlide2602.xml"/>
  <Override ContentType="application/vnd.openxmlformats-officedocument.presentationml.notesSlide+xml" PartName="/ppt/notesSlides/notesSlide2271.xml"/>
  <Override ContentType="application/vnd.openxmlformats-officedocument.presentationml.notesSlide+xml" PartName="/ppt/notesSlides/notesSlide3166.xml"/>
  <Override ContentType="application/vnd.openxmlformats-officedocument.presentationml.notesSlide+xml" PartName="/ppt/notesSlides/notesSlide2043.xml"/>
  <Override ContentType="application/vnd.openxmlformats-officedocument.presentationml.notesSlide+xml" PartName="/ppt/notesSlides/notesSlide2158.xml"/>
  <Override ContentType="application/vnd.openxmlformats-officedocument.presentationml.notesSlide+xml" PartName="/ppt/notesSlides/notesSlide587.xml"/>
  <Override ContentType="application/vnd.openxmlformats-officedocument.presentationml.notesSlide+xml" PartName="/ppt/notesSlides/notesSlide1822.xml"/>
  <Override ContentType="application/vnd.openxmlformats-officedocument.presentationml.notesSlide+xml" PartName="/ppt/notesSlides/notesSlide393.xml"/>
  <Override ContentType="application/vnd.openxmlformats-officedocument.presentationml.notesSlide+xml" PartName="/ppt/notesSlides/notesSlide1035.xml"/>
  <Override ContentType="application/vnd.openxmlformats-officedocument.presentationml.notesSlide+xml" PartName="/ppt/notesSlides/notesSlide2523.xml"/>
  <Override ContentType="application/vnd.openxmlformats-officedocument.presentationml.notesSlide+xml" PartName="/ppt/notesSlides/notesSlide2079.xml"/>
  <Override ContentType="application/vnd.openxmlformats-officedocument.presentationml.notesSlide+xml" PartName="/ppt/notesSlides/notesSlide3001.xml"/>
  <Override ContentType="application/vnd.openxmlformats-officedocument.presentationml.notesSlide+xml" PartName="/ppt/notesSlides/notesSlide952.xml"/>
  <Override ContentType="application/vnd.openxmlformats-officedocument.presentationml.notesSlide+xml" PartName="/ppt/notesSlides/notesSlide3172.xml"/>
  <Override ContentType="application/vnd.openxmlformats-officedocument.presentationml.notesSlide+xml" PartName="/ppt/notesSlides/notesSlide1743.xml"/>
  <Override ContentType="application/vnd.openxmlformats-officedocument.presentationml.notesSlide+xml" PartName="/ppt/notesSlides/notesSlide2015.xml"/>
  <Override ContentType="application/vnd.openxmlformats-officedocument.presentationml.notesSlide+xml" PartName="/ppt/notesSlides/notesSlide2694.xml"/>
  <Override ContentType="application/vnd.openxmlformats-officedocument.presentationml.notesSlide+xml" PartName="/ppt/notesSlides/notesSlide1686.xml"/>
  <Override ContentType="application/vnd.openxmlformats-officedocument.presentationml.notesSlide+xml" PartName="/ppt/notesSlides/notesSlide365.xml"/>
  <Override ContentType="application/vnd.openxmlformats-officedocument.presentationml.notesSlide+xml" PartName="/ppt/notesSlides/notesSlide2186.xml"/>
  <Override ContentType="application/vnd.openxmlformats-officedocument.presentationml.notesSlide+xml" PartName="/ppt/notesSlides/notesSlide839.xml"/>
  <Override ContentType="application/vnd.openxmlformats-officedocument.presentationml.notesSlide+xml" PartName="/ppt/notesSlides/notesSlide2192.xml"/>
  <Override ContentType="application/vnd.openxmlformats-officedocument.presentationml.notesSlide+xml" PartName="/ppt/notesSlides/notesSlide2021.xml"/>
  <Override ContentType="application/vnd.openxmlformats-officedocument.presentationml.notesSlide+xml" PartName="/ppt/notesSlides/notesSlide2560.xml"/>
  <Override ContentType="application/vnd.openxmlformats-officedocument.presentationml.notesSlide+xml" PartName="/ppt/notesSlides/notesSlide1984.xml"/>
  <Override ContentType="application/vnd.openxmlformats-officedocument.presentationml.notesSlide+xml" PartName="/ppt/notesSlides/notesSlide2447.xml"/>
  <Override ContentType="application/vnd.openxmlformats-officedocument.presentationml.notesSlide+xml" PartName="/ppt/notesSlides/notesSlide974.xml"/>
  <Override ContentType="application/vnd.openxmlformats-officedocument.presentationml.notesSlide+xml" PartName="/ppt/notesSlides/notesSlide2536.xml"/>
  <Override ContentType="application/vnd.openxmlformats-officedocument.presentationml.notesSlide+xml" PartName="/ppt/notesSlides/notesSlide435.xml"/>
  <Override ContentType="application/vnd.openxmlformats-officedocument.presentationml.notesSlide+xml" PartName="/ppt/notesSlides/notesSlide709.xml"/>
  <Override ContentType="application/vnd.openxmlformats-officedocument.presentationml.notesSlide+xml" PartName="/ppt/notesSlides/notesSlide1380.xml"/>
  <Override ContentType="application/vnd.openxmlformats-officedocument.presentationml.notesSlide+xml" PartName="/ppt/notesSlides/notesSlide346.xml"/>
  <Override ContentType="application/vnd.openxmlformats-officedocument.presentationml.notesSlide+xml" PartName="/ppt/notesSlides/notesSlide1291.xml"/>
  <Override ContentType="application/vnd.openxmlformats-officedocument.presentationml.notesSlide+xml" PartName="/ppt/notesSlides/notesSlide2117.xml"/>
  <Override ContentType="application/vnd.openxmlformats-officedocument.presentationml.notesSlide+xml" PartName="/ppt/notesSlides/notesSlide3112.xml"/>
  <Override ContentType="application/vnd.openxmlformats-officedocument.presentationml.notesSlide+xml" PartName="/ppt/notesSlides/notesSlide3198.xml"/>
  <Override ContentType="application/vnd.openxmlformats-officedocument.presentationml.notesSlide+xml" PartName="/ppt/notesSlides/notesSlide1511.xml"/>
  <Override ContentType="application/vnd.openxmlformats-officedocument.presentationml.notesSlide+xml" PartName="/ppt/notesSlides/notesSlide3070.xml"/>
  <Override ContentType="application/vnd.openxmlformats-officedocument.presentationml.notesSlide+xml" PartName="/ppt/notesSlides/notesSlide105.xml"/>
  <Override ContentType="application/vnd.openxmlformats-officedocument.presentationml.notesSlide+xml" PartName="/ppt/notesSlides/notesSlide1597.xml"/>
  <Override ContentType="application/vnd.openxmlformats-officedocument.presentationml.notesSlide+xml" PartName="/ppt/notesSlides/notesSlide1082.xml"/>
  <Override ContentType="application/vnd.openxmlformats-officedocument.presentationml.notesSlide+xml" PartName="/ppt/notesSlides/notesSlide1267.xml"/>
  <Override ContentType="application/vnd.openxmlformats-officedocument.presentationml.notesSlide+xml" PartName="/ppt/notesSlides/notesSlide2262.xml"/>
  <Override ContentType="application/vnd.openxmlformats-officedocument.presentationml.notesSlide+xml" PartName="/ppt/notesSlides/notesSlide2834.xml"/>
  <Override ContentType="application/vnd.openxmlformats-officedocument.presentationml.notesSlide+xml" PartName="/ppt/notesSlides/notesSlide822.xml"/>
  <Override ContentType="application/vnd.openxmlformats-officedocument.presentationml.notesSlide+xml" PartName="/ppt/notesSlides/notesSlide1565.xml"/>
  <Override ContentType="application/vnd.openxmlformats-officedocument.presentationml.notesSlide+xml" PartName="/ppt/notesSlides/notesSlide765.xml"/>
  <Override ContentType="application/vnd.openxmlformats-officedocument.presentationml.notesSlide+xml" PartName="/ppt/notesSlides/notesSlide3344.xml"/>
  <Override ContentType="application/vnd.openxmlformats-officedocument.presentationml.notesSlide+xml" PartName="/ppt/notesSlides/notesSlide1050.xml"/>
  <Override ContentType="application/vnd.openxmlformats-officedocument.presentationml.notesSlide+xml" PartName="/ppt/notesSlides/notesSlide2149.xml"/>
  <Override ContentType="application/vnd.openxmlformats-officedocument.presentationml.notesSlide+xml" PartName="/ppt/notesSlides/notesSlide676.xml"/>
  <Override ContentType="application/vnd.openxmlformats-officedocument.presentationml.notesSlide+xml" PartName="/ppt/notesSlides/notesSlide3255.xml"/>
  <Override ContentType="application/vnd.openxmlformats-officedocument.presentationml.notesSlide+xml" PartName="/ppt/notesSlides/notesSlide3353.xml"/>
  <Override ContentType="application/vnd.openxmlformats-officedocument.presentationml.notesSlide+xml" PartName="/ppt/notesSlides/notesSlide3442.xml"/>
  <Override ContentType="application/vnd.openxmlformats-officedocument.presentationml.notesSlide+xml" PartName="/ppt/notesSlides/notesSlide1299.xml"/>
  <Override ContentType="application/vnd.openxmlformats-officedocument.presentationml.notesSlide+xml" PartName="/ppt/notesSlides/notesSlide2866.xml"/>
  <Override ContentType="application/vnd.openxmlformats-officedocument.presentationml.notesSlide+xml" PartName="/ppt/notesSlides/notesSlide1213.xml"/>
  <Override ContentType="application/vnd.openxmlformats-officedocument.presentationml.notesSlide+xml" PartName="/ppt/notesSlides/notesSlide3287.xml"/>
  <Override ContentType="application/vnd.openxmlformats-officedocument.presentationml.notesSlide+xml" PartName="/ppt/notesSlides/notesSlide1422.xml"/>
  <Override ContentType="application/vnd.openxmlformats-officedocument.presentationml.notesSlide+xml" PartName="/ppt/notesSlides/notesSlide2206.xml"/>
  <Override ContentType="application/vnd.openxmlformats-officedocument.presentationml.notesSlide+xml" PartName="/ppt/notesSlides/notesSlide1324.xml"/>
  <Override ContentType="application/vnd.openxmlformats-officedocument.presentationml.notesSlide+xml" PartName="/ppt/notesSlides/notesSlide161.xml"/>
  <Override ContentType="application/vnd.openxmlformats-officedocument.presentationml.notesSlide+xml" PartName="/ppt/notesSlides/notesSlide1309.xml"/>
  <Override ContentType="application/vnd.openxmlformats-officedocument.presentationml.notesSlide+xml" PartName="/ppt/notesSlides/notesSlide1928.xml"/>
  <Override ContentType="application/vnd.openxmlformats-officedocument.presentationml.notesSlide+xml" PartName="/ppt/notesSlides/notesSlide3201.xml"/>
  <Override ContentType="application/vnd.openxmlformats-officedocument.presentationml.notesSlide+xml" PartName="/ppt/notesSlides/notesSlide1356.xml"/>
  <Override ContentType="application/vnd.openxmlformats-officedocument.presentationml.notesSlide+xml" PartName="/ppt/notesSlides/notesSlide2923.xml"/>
  <Override ContentType="application/vnd.openxmlformats-officedocument.presentationml.notesSlide+xml" PartName="/ppt/notesSlides/notesSlide831.xml"/>
  <Override ContentType="application/vnd.openxmlformats-officedocument.presentationml.notesSlide+xml" PartName="/ppt/notesSlides/notesSlide733.xml"/>
  <Override ContentType="application/vnd.openxmlformats-officedocument.presentationml.notesSlide+xml" PartName="/ppt/notesSlides/notesSlide2304.xml"/>
  <Override ContentType="application/vnd.openxmlformats-officedocument.presentationml.notesSlide+xml" PartName="/ppt/notesSlides/notesSlide3410.xml"/>
  <Override ContentType="application/vnd.openxmlformats-officedocument.presentationml.notesSlide+xml" PartName="/ppt/notesSlides/notesSlide876.xml"/>
  <Override ContentType="application/vnd.openxmlformats-officedocument.presentationml.notesSlide+xml" PartName="/ppt/notesSlides/notesSlide2819.xml"/>
  <Override ContentType="application/vnd.openxmlformats-officedocument.presentationml.notesSlide+xml" PartName="/ppt/notesSlides/notesSlide965.xml"/>
  <Override ContentType="application/vnd.openxmlformats-officedocument.presentationml.notesSlide+xml" PartName="/ppt/notesSlides/notesSlide1365.xml"/>
  <Override ContentType="application/vnd.openxmlformats-officedocument.presentationml.notesSlide+xml" PartName="/ppt/notesSlides/notesSlide2030.xml"/>
  <Override ContentType="application/vnd.openxmlformats-officedocument.presentationml.notesSlide+xml" PartName="/ppt/notesSlides/notesSlide1499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3014.xml"/>
  <Override ContentType="application/vnd.openxmlformats-officedocument.presentationml.notesSlide+xml" PartName="/ppt/notesSlides/notesSlide203.xml"/>
  <Override ContentType="application/vnd.openxmlformats-officedocument.presentationml.notesSlide+xml" PartName="/ppt/notesSlides/notesSlide691.xml"/>
  <Override ContentType="application/vnd.openxmlformats-officedocument.presentationml.notesSlide+xml" PartName="/ppt/notesSlides/notesSlide1728.xml"/>
  <Override ContentType="application/vnd.openxmlformats-officedocument.presentationml.notesSlide+xml" PartName="/ppt/notesSlides/notesSlide2592.xml"/>
  <Override ContentType="application/vnd.openxmlformats-officedocument.presentationml.notesSlide+xml" PartName="/ppt/notesSlides/notesSlide1169.xml"/>
  <Override ContentType="application/vnd.openxmlformats-officedocument.presentationml.notesSlide+xml" PartName="/ppt/notesSlides/notesSlide289.xml"/>
  <Override ContentType="application/vnd.openxmlformats-officedocument.presentationml.notesSlide+xml" PartName="/ppt/notesSlides/notesSlide2736.xml"/>
  <Override ContentType="application/vnd.openxmlformats-officedocument.presentationml.notesSlide+xml" PartName="/ppt/notesSlides/notesSlide1193.xml"/>
  <Override ContentType="application/vnd.openxmlformats-officedocument.presentationml.notesSlide+xml" PartName="/ppt/notesSlides/notesSlide1839.xml"/>
  <Override ContentType="application/vnd.openxmlformats-officedocument.presentationml.notesSlide+xml" PartName="/ppt/notesSlides/notesSlide2006.xml"/>
  <Override ContentType="application/vnd.openxmlformats-officedocument.presentationml.notesSlide+xml" PartName="/ppt/notesSlides/notesSlide1413.xml"/>
  <Override ContentType="application/vnd.openxmlformats-officedocument.presentationml.notesSlide+xml" PartName="/ppt/notesSlides/notesSlide3296.xml"/>
  <Override ContentType="application/vnd.openxmlformats-officedocument.presentationml.notesSlide+xml" PartName="/ppt/notesSlides/notesSlide3210.xml"/>
  <Override ContentType="application/vnd.openxmlformats-officedocument.presentationml.notesSlide+xml" PartName="/ppt/notesSlides/notesSlide1952.xml"/>
  <Override ContentType="application/vnd.openxmlformats-officedocument.presentationml.notesSlide+xml" PartName="/ppt/notesSlides/notesSlide3401.xml"/>
  <Override ContentType="application/vnd.openxmlformats-officedocument.presentationml.notesSlide+xml" PartName="/ppt/notesSlides/notesSlide1695.xml"/>
  <Override ContentType="application/vnd.openxmlformats-officedocument.presentationml.notesSlide+xml" PartName="/ppt/notesSlides/notesSlide2932.xml"/>
  <Override ContentType="application/vnd.openxmlformats-officedocument.presentationml.notesSlide+xml" PartName="/ppt/notesSlides/notesSlide57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2373.xml"/>
  <Override ContentType="application/vnd.openxmlformats-officedocument.presentationml.notesSlide+xml" PartName="/ppt/notesSlides/notesSlide2479.xml"/>
  <Override ContentType="application/vnd.openxmlformats-officedocument.presentationml.notesSlide+xml" PartName="/ppt/notesSlides/notesSlide1026.xml"/>
  <Override ContentType="application/vnd.openxmlformats-officedocument.presentationml.notesSlide+xml" PartName="/ppt/notesSlides/notesSlide235.xml"/>
  <Override ContentType="application/vnd.openxmlformats-officedocument.presentationml.notesSlide+xml" PartName="/ppt/notesSlides/notesSlide2504.xml"/>
  <Override ContentType="application/vnd.openxmlformats-officedocument.presentationml.notesSlide+xml" PartName="/ppt/notesSlides/notesSlide2679.xml"/>
  <Override ContentType="application/vnd.openxmlformats-officedocument.presentationml.notesSlide+xml" PartName="/ppt/notesSlides/notesSlide1556.xml"/>
  <Override ContentType="application/vnd.openxmlformats-officedocument.presentationml.notesSlide+xml" PartName="/ppt/notesSlides/notesSlide546.xml"/>
  <Override ContentType="application/vnd.openxmlformats-officedocument.presentationml.notesSlide+xml" PartName="/ppt/notesSlides/notesSlide2760.xml"/>
  <Override ContentType="application/vnd.openxmlformats-officedocument.presentationml.notesSlide+xml" PartName="/ppt/notesSlides/notesSlide3270.xml"/>
  <Override ContentType="application/vnd.openxmlformats-officedocument.presentationml.notesSlide+xml" PartName="/ppt/notesSlides/notesSlide1752.xml"/>
  <Override ContentType="application/vnd.openxmlformats-officedocument.presentationml.notesSlide+xml" PartName="/ppt/notesSlides/notesSlide3181.xml"/>
  <Override ContentType="application/vnd.openxmlformats-officedocument.presentationml.notesSlide+xml" PartName="/ppt/notesSlides/notesSlide909.xml"/>
  <Override ContentType="application/vnd.openxmlformats-officedocument.presentationml.notesSlide+xml" PartName="/ppt/notesSlides/notesSlide2230.xml"/>
  <Override ContentType="application/vnd.openxmlformats-officedocument.presentationml.notesSlide+xml" PartName="/ppt/notesSlides/notesSlide1841.xml"/>
  <Override ContentType="application/vnd.openxmlformats-officedocument.presentationml.notesSlide+xml" PartName="/ppt/notesSlides/notesSlide1282.xml"/>
  <Override ContentType="application/vnd.openxmlformats-officedocument.presentationml.notesSlide+xml" PartName="/ppt/notesSlides/notesSlide1222.xml"/>
  <Override ContentType="application/vnd.openxmlformats-officedocument.presentationml.notesSlide+xml" PartName="/ppt/notesSlides/notesSlide491.xml"/>
  <Override ContentType="application/vnd.openxmlformats-officedocument.presentationml.notesSlide+xml" PartName="/ppt/notesSlides/notesSlide2875.xml"/>
  <Override ContentType="application/vnd.openxmlformats-officedocument.presentationml.notesSlide+xml" PartName="/ppt/notesSlides/notesSlide378.xml"/>
  <Override ContentType="application/vnd.openxmlformats-officedocument.presentationml.notesSlide+xml" PartName="/ppt/notesSlides/notesSlide2647.xml"/>
  <Override ContentType="application/vnd.openxmlformats-officedocument.presentationml.notesSlide+xml" PartName="/ppt/notesSlides/notesSlide403.xml"/>
  <Override ContentType="application/vnd.openxmlformats-officedocument.presentationml.notesSlide+xml" PartName="/ppt/notesSlides/notesSlide2173.xml"/>
  <Override ContentType="application/vnd.openxmlformats-officedocument.presentationml.notesSlide+xml" PartName="/ppt/notesSlides/notesSlide1784.xml"/>
  <Override ContentType="application/vnd.openxmlformats-officedocument.presentationml.notesSlide+xml" PartName="/ppt/notesSlides/notesSlide2792.xml"/>
  <Override ContentType="application/vnd.openxmlformats-officedocument.presentationml.notesSlide+xml" PartName="/ppt/notesSlides/notesSlide83.xml"/>
  <Override ContentType="application/vnd.openxmlformats-officedocument.presentationml.notesSlide+xml" PartName="/ppt/notesSlides/notesSlide1895.xml"/>
  <Override ContentType="application/vnd.openxmlformats-officedocument.presentationml.notesSlide+xml" PartName="/ppt/notesSlides/notesSlide489.xml"/>
  <Override ContentType="application/vnd.openxmlformats-officedocument.presentationml.notesSlide+xml" PartName="/ppt/notesSlides/notesSlide1639.xml"/>
  <Override ContentType="application/vnd.openxmlformats-officedocument.presentationml.notesSlide+xml" PartName="/ppt/notesSlides/notesSlide3068.xml"/>
  <Override ContentType="application/vnd.openxmlformats-officedocument.presentationml.notesSlide+xml" PartName="/ppt/notesSlides/notesSlide905.xml"/>
  <Override ContentType="application/vnd.openxmlformats-officedocument.presentationml.notesSlide+xml" PartName="/ppt/notesSlides/notesSlide2879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577.xml"/>
  <Override ContentType="application/vnd.openxmlformats-officedocument.presentationml.notesSlide+xml" PartName="/ppt/notesSlides/notesSlide1552.xml"/>
  <Override ContentType="application/vnd.openxmlformats-officedocument.presentationml.notesSlide+xml" PartName="/ppt/notesSlides/notesSlide3242.xml"/>
  <Override ContentType="application/vnd.openxmlformats-officedocument.presentationml.notesSlide+xml" PartName="/ppt/notesSlides/notesSlide3455.xml"/>
  <Override ContentType="application/vnd.openxmlformats-officedocument.presentationml.notesSlide+xml" PartName="/ppt/notesSlides/notesSlide1854.xml"/>
  <Override ContentType="application/vnd.openxmlformats-officedocument.presentationml.notesSlide+xml" PartName="/ppt/notesSlides/notesSlide3129.xml"/>
  <Override ContentType="application/vnd.openxmlformats-officedocument.presentationml.notesSlide+xml" PartName="/ppt/notesSlides/notesSlide778.xml"/>
  <Override ContentType="application/vnd.openxmlformats-officedocument.presentationml.notesSlide+xml" PartName="/ppt/notesSlides/notesSlide1226.xml"/>
  <Override ContentType="application/vnd.openxmlformats-officedocument.presentationml.notesSlide+xml" PartName="/ppt/notesSlides/notesSlide2104.xml"/>
  <Override ContentType="application/vnd.openxmlformats-officedocument.presentationml.notesSlide+xml" PartName="/ppt/notesSlides/notesSlide1524.xml"/>
  <Override ContentType="application/vnd.openxmlformats-officedocument.presentationml.notesSlide+xml" PartName="/ppt/notesSlides/notesSlide933.xml"/>
  <Override ContentType="application/vnd.openxmlformats-officedocument.presentationml.notesSlide+xml" PartName="/ppt/notesSlides/notesSlide1826.xml"/>
  <Override ContentType="application/vnd.openxmlformats-officedocument.presentationml.notesSlide+xml" PartName="/ppt/notesSlides/notesSlide2690.xml"/>
  <Override ContentType="application/vnd.openxmlformats-officedocument.presentationml.notesSlide+xml" PartName="/ppt/notesSlides/notesSlide1439.xml"/>
  <Override ContentType="application/vnd.openxmlformats-officedocument.presentationml.notesSlide+xml" PartName="/ppt/notesSlides/notesSlide2275.xml"/>
  <Override ContentType="application/vnd.openxmlformats-officedocument.presentationml.notesSlide+xml" PartName="/ppt/notesSlides/notesSlide2406.xml"/>
  <Override ContentType="application/vnd.openxmlformats-officedocument.presentationml.notesSlide+xml" PartName="/ppt/notesSlides/notesSlide3427.xml"/>
  <Override ContentType="application/vnd.openxmlformats-officedocument.presentationml.notesSlide+xml" PartName="/ppt/notesSlides/notesSlide2992.xml"/>
  <Override ContentType="application/vnd.openxmlformats-officedocument.presentationml.notesSlide+xml" PartName="/ppt/notesSlides/notesSlide3157.xml"/>
  <Override ContentType="application/vnd.openxmlformats-officedocument.presentationml.notesSlide+xml" PartName="/ppt/notesSlides/notesSlide2821.xml"/>
  <Override ContentType="application/vnd.openxmlformats-officedocument.presentationml.notesSlide+xml" PartName="/ppt/notesSlides/notesSlide1254.xml"/>
  <Override ContentType="application/vnd.openxmlformats-officedocument.presentationml.notesSlide+xml" PartName="/ppt/notesSlides/notesSlide2247.xml"/>
  <Override ContentType="application/vnd.openxmlformats-officedocument.presentationml.notesSlide+xml" PartName="/ppt/notesSlides/notesSlide146.xml"/>
  <Override ContentType="application/vnd.openxmlformats-officedocument.presentationml.notesSlide+xml" PartName="/ppt/notesSlides/notesSlide1997.xml"/>
  <Override ContentType="application/vnd.openxmlformats-officedocument.presentationml.notesSlide+xml" PartName="/ppt/notesSlides/notesSlide1911.xml"/>
  <Override ContentType="application/vnd.openxmlformats-officedocument.presentationml.notesSlide+xml" PartName="/ppt/notesSlides/notesSlide1467.xml"/>
  <Override ContentType="application/vnd.openxmlformats-officedocument.presentationml.notesSlide+xml" PartName="/ppt/notesSlides/notesSlide2964.xml"/>
  <Override ContentType="application/vnd.openxmlformats-officedocument.presentationml.notesSlide+xml" PartName="/ppt/notesSlides/notesSlide2434.xml"/>
  <Override ContentType="application/vnd.openxmlformats-officedocument.presentationml.notesSlide+xml" PartName="/ppt/notesSlides/notesSlide607.xml"/>
  <Override ContentType="application/vnd.openxmlformats-officedocument.presentationml.notesSlide+xml" PartName="/ppt/notesSlides/notesSlide961.xml"/>
  <Override ContentType="application/vnd.openxmlformats-officedocument.presentationml.notesSlide+xml" PartName="/ppt/notesSlides/notesSlide1397.xml"/>
  <Override ContentType="application/vnd.openxmlformats-officedocument.presentationml.notesSlide+xml" PartName="/ppt/notesSlides/notesSlide2708.xml"/>
  <Override ContentType="application/vnd.openxmlformats-officedocument.presentationml.notesSlide+xml" PartName="/ppt/notesSlides/notesSlide863.xml"/>
  <Override ContentType="application/vnd.openxmlformats-officedocument.presentationml.notesSlide+xml" PartName="/ppt/notesSlides/notesSlide3214.xml"/>
  <Override ContentType="application/vnd.openxmlformats-officedocument.presentationml.notesSlide+xml" PartName="/ppt/notesSlides/notesSlide2219.xml"/>
  <Override ContentType="application/vnd.openxmlformats-officedocument.presentationml.notesSlide+xml" PartName="/ppt/notesSlides/notesSlide1495.xml"/>
  <Override ContentType="application/vnd.openxmlformats-officedocument.presentationml.notesSlide+xml" PartName="/ppt/notesSlides/notesSlide720.xml"/>
  <Override ContentType="application/vnd.openxmlformats-officedocument.presentationml.notesSlide+xml" PartName="/ppt/notesSlides/notesSlide1482.xml"/>
  <Override ContentType="application/vnd.openxmlformats-officedocument.presentationml.notesSlide+xml" PartName="/ppt/notesSlides/notesSlide1311.xml"/>
  <Override ContentType="application/vnd.openxmlformats-officedocument.presentationml.notesSlide+xml" PartName="/ppt/notesSlides/notesSlide2949.xml"/>
  <Override ContentType="application/vnd.openxmlformats-officedocument.presentationml.notesSlide+xml" PartName="/ppt/notesSlides/notesSlide3398.xml"/>
  <Override ContentType="application/vnd.openxmlformats-officedocument.presentationml.notesSlide+xml" PartName="/ppt/notesSlides/notesSlide174.xml"/>
  <Override ContentType="application/vnd.openxmlformats-officedocument.presentationml.notesSlide+xml" PartName="/ppt/notesSlides/notesSlide3385.xml"/>
  <Override ContentType="application/vnd.openxmlformats-officedocument.presentationml.notesSlide+xml" PartName="/ppt/notesSlides/notesSlide1369.xml"/>
  <Override ContentType="application/vnd.openxmlformats-officedocument.presentationml.notesSlide+xml" PartName="/ppt/notesSlides/notesSlide1580.xml"/>
  <Override ContentType="application/vnd.openxmlformats-officedocument.presentationml.notesSlide+xml" PartName="/ppt/notesSlides/notesSlide635.xml"/>
  <Override ContentType="application/vnd.openxmlformats-officedocument.presentationml.notesSlide+xml" PartName="/ppt/notesSlides/notesSlide3483.xml"/>
  <Override ContentType="application/vnd.openxmlformats-officedocument.presentationml.notesSlide+xml" PartName="/ppt/notesSlides/notesSlide3312.xml"/>
  <Override ContentType="application/vnd.openxmlformats-officedocument.presentationml.notesSlide+xml" PartName="/ppt/notesSlides/notesSlide2936.xml"/>
  <Override ContentType="application/vnd.openxmlformats-officedocument.presentationml.notesSlide+xml" PartName="/ppt/notesSlides/notesSlide891.xml"/>
  <Override ContentType="application/vnd.openxmlformats-officedocument.presentationml.notesSlide+xml" PartName="/ppt/notesSlides/notesSlide2462.xml"/>
  <Override ContentType="application/vnd.openxmlformats-officedocument.presentationml.notesSlide+xml" PartName="/ppt/notesSlides/notesSlide2908.xml"/>
  <Override ContentType="application/vnd.openxmlformats-officedocument.presentationml.notesSlide+xml" PartName="/ppt/notesSlides/notesSlide1039.xml"/>
  <Override ContentType="application/vnd.openxmlformats-officedocument.presentationml.notesSlide+xml" PartName="/ppt/notesSlides/notesSlide1454.xml"/>
  <Override ContentType="application/vnd.openxmlformats-officedocument.presentationml.notesSlide+xml" PartName="/ppt/notesSlides/notesSlide2047.xml"/>
  <Override ContentType="application/vnd.openxmlformats-officedocument.presentationml.notesSlide+xml" PartName="/ppt/notesSlides/notesSlide248.xml"/>
  <Override ContentType="application/vnd.openxmlformats-officedocument.presentationml.notesSlide+xml" PartName="/ppt/notesSlides/notesSlide2606.xml"/>
  <Override ContentType="application/vnd.openxmlformats-officedocument.presentationml.notesSlide+xml" PartName="/ppt/notesSlides/notesSlide3357.xml"/>
  <Override ContentType="application/vnd.openxmlformats-officedocument.presentationml.notesSlide+xml" PartName="/ppt/notesSlides/notesSlide1969.xml"/>
  <Override ContentType="application/vnd.openxmlformats-officedocument.presentationml.notesSlide+xml" PartName="/ppt/notesSlides/notesSlide2160.xml"/>
  <Override ContentType="application/vnd.openxmlformats-officedocument.presentationml.notesSlide+xml" PartName="/ppt/notesSlides/notesSlide3340.xml"/>
  <Override ContentType="application/vnd.openxmlformats-officedocument.presentationml.notesSlide+xml" PartName="/ppt/notesSlides/notesSlide68.xml"/>
  <Override ContentType="application/vnd.openxmlformats-officedocument.presentationml.notesSlide+xml" PartName="/ppt/notesSlides/notesSlide807.xml"/>
  <Override ContentType="application/vnd.openxmlformats-officedocument.presentationml.notesSlide+xml" PartName="/ppt/notesSlides/notesSlide2977.xml"/>
  <Override ContentType="application/vnd.openxmlformats-officedocument.presentationml.notesSlide+xml" PartName="/ppt/notesSlides/notesSlide2349.xml"/>
  <Override ContentType="application/vnd.openxmlformats-officedocument.presentationml.notesSlide+xml" PartName="/ppt/notesSlides/notesSlide2332.xml"/>
  <Override ContentType="application/vnd.openxmlformats-officedocument.presentationml.notesSlide+xml" PartName="/ppt/notesSlides/notesSlide276.xml"/>
  <Override ContentType="application/vnd.openxmlformats-officedocument.presentationml.notesSlide+xml" PartName="/ppt/notesSlides/notesSlide3083.xml"/>
  <Override ContentType="application/vnd.openxmlformats-officedocument.presentationml.notesSlide+xml" PartName="/ppt/notesSlides/notesSlide1180.xml"/>
  <Override ContentType="application/vnd.openxmlformats-officedocument.presentationml.notesSlide+xml" PartName="/ppt/notesSlides/notesSlide3329.xml"/>
  <Override ContentType="application/vnd.openxmlformats-officedocument.presentationml.notesSlide+xml" PartName="/ppt/notesSlides/notesSlide920.xml"/>
  <Override ContentType="application/vnd.openxmlformats-officedocument.presentationml.notesSlide+xml" PartName="/ppt/notesSlides/notesSlide2019.xml"/>
  <Override ContentType="application/vnd.openxmlformats-officedocument.presentationml.notesSlide+xml" PartName="/ppt/notesSlides/notesSlide505.xml"/>
  <Override ContentType="application/vnd.openxmlformats-officedocument.presentationml.notesSlide+xml" PartName="/ppt/notesSlides/notesSlide533.xml"/>
  <Override ContentType="application/vnd.openxmlformats-officedocument.presentationml.notesSlide+xml" PartName="/ppt/notesSlides/notesSlide1426.xml"/>
  <Override ContentType="application/vnd.openxmlformats-officedocument.presentationml.notesSlide+xml" PartName="/ppt/notesSlides/notesSlide361.xml"/>
  <Override ContentType="application/vnd.openxmlformats-officedocument.presentationml.notesSlide+xml" PartName="/ppt/notesSlides/notesSlide2360.xml"/>
  <Override ContentType="application/vnd.openxmlformats-officedocument.presentationml.notesSlide+xml" PartName="/ppt/notesSlides/notesSlide835.xml"/>
  <Override ContentType="application/vnd.openxmlformats-officedocument.presentationml.notesSlide+xml" PartName="/ppt/notesSlides/notesSlide978.xml"/>
  <Override ContentType="application/vnd.openxmlformats-officedocument.presentationml.notesSlide+xml" PartName="/ppt/notesSlides/notesSlide448.xml"/>
  <Override ContentType="application/vnd.openxmlformats-officedocument.presentationml.notesSlide+xml" PartName="/ppt/notesSlides/notesSlide1882.xml"/>
  <Override ContentType="application/vnd.openxmlformats-officedocument.presentationml.notesSlide+xml" PartName="/ppt/notesSlides/notesSlide2777.xml"/>
  <Override ContentType="application/vnd.openxmlformats-officedocument.presentationml.notesSlide+xml" PartName="/ppt/notesSlides/notesSlide561.xml"/>
  <Override ContentType="application/vnd.openxmlformats-officedocument.presentationml.notesSlide+xml" PartName="/ppt/notesSlides/notesSlide1095.xml"/>
  <Override ContentType="application/vnd.openxmlformats-officedocument.presentationml.notesSlide+xml" PartName="/ppt/notesSlides/notesSlide2132.xml"/>
  <Override ContentType="application/vnd.openxmlformats-officedocument.presentationml.notesSlide+xml" PartName="/ppt/notesSlides/notesSlide2662.xml"/>
  <Override ContentType="application/vnd.openxmlformats-officedocument.presentationml.notesSlide+xml" PartName="/ppt/notesSlides/notesSlide2549.xml"/>
  <Override ContentType="application/vnd.openxmlformats-officedocument.presentationml.notesSlide+xml" PartName="/ppt/notesSlides/notesSlide1124.xml"/>
  <Override ContentType="application/vnd.openxmlformats-officedocument.presentationml.notesSlide+xml" PartName="/ppt/notesSlides/notesSlide1654.xml"/>
  <Override ContentType="application/vnd.openxmlformats-officedocument.presentationml.notesSlide+xml" PartName="/ppt/notesSlides/notesSlide1769.xml"/>
  <Override ContentType="application/vnd.openxmlformats-officedocument.presentationml.notesSlide+xml" PartName="/ppt/notesSlides/notesSlide3027.xml"/>
  <Override ContentType="application/vnd.openxmlformats-officedocument.presentationml.notesSlide+xml" PartName="/ppt/notesSlides/notesSlide333.xml"/>
  <Override ContentType="application/vnd.openxmlformats-officedocument.presentationml.notesSlide+xml" PartName="/ppt/notesSlides/notesSlide305.xml"/>
  <Override ContentType="application/vnd.openxmlformats-officedocument.presentationml.notesSlide+xml" PartName="/ppt/notesSlides/notesSlide1626.xml"/>
  <Override ContentType="application/vnd.openxmlformats-officedocument.presentationml.notesSlide+xml" PartName="/ppt/notesSlides/notesSlide2634.xml"/>
  <Override ContentType="application/vnd.openxmlformats-officedocument.presentationml.notesSlide+xml" PartName="/ppt/notesSlides/notesSlide2075.xml"/>
  <Override ContentType="application/vnd.openxmlformats-officedocument.presentationml.notesSlide+xml" PartName="/ppt/notesSlides/notesSlide1067.xml"/>
  <Override ContentType="application/vnd.openxmlformats-officedocument.presentationml.notesSlide+xml" PartName="/ppt/notesSlides/notesSlide1711.xml"/>
  <Override ContentType="application/vnd.openxmlformats-officedocument.presentationml.notesSlide+xml" PartName="/ppt/notesSlides/notesSlide1152.xml"/>
  <Override ContentType="application/vnd.openxmlformats-officedocument.presentationml.notesSlide+xml" PartName="/ppt/notesSlides/notesSlide96.xml"/>
  <Override ContentType="application/vnd.openxmlformats-officedocument.presentationml.notesSlide+xml" PartName="/ppt/notesSlides/notesSlide2890.xml"/>
  <Override ContentType="application/vnd.openxmlformats-officedocument.presentationml.notesSlide+xml" PartName="/ppt/notesSlides/notesSlide3140.xml"/>
  <Override ContentType="application/vnd.openxmlformats-officedocument.presentationml.notesSlide+xml" PartName="/ppt/notesSlides/notesSlide476.xml"/>
  <Override ContentType="application/vnd.openxmlformats-officedocument.presentationml.notesSlide+xml" PartName="/ppt/notesSlides/notesSlide1797.xml"/>
  <Override ContentType="application/vnd.openxmlformats-officedocument.presentationml.notesSlide+xml" PartName="/ppt/notesSlides/notesSlide3055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013.xml"/>
  <Override ContentType="application/vnd.openxmlformats-officedocument.presentationml.slide+xml" PartName="/ppt/slides/slide687.xml"/>
  <Override ContentType="application/vnd.openxmlformats-officedocument.presentationml.slide+xml" PartName="/ppt/slides/slide1110.xml"/>
  <Override ContentType="application/vnd.openxmlformats-officedocument.presentationml.slide+xml" PartName="/ppt/slides/slide2127.xml"/>
  <Override ContentType="application/vnd.openxmlformats-officedocument.presentationml.slide+xml" PartName="/ppt/slides/slide2321.xml"/>
  <Override ContentType="application/vnd.openxmlformats-officedocument.presentationml.slide+xml" PartName="/ppt/slides/slide2224.xml"/>
  <Override ContentType="application/vnd.openxmlformats-officedocument.presentationml.slide+xml" PartName="/ppt/slides/slide784.xml"/>
  <Override ContentType="application/vnd.openxmlformats-officedocument.presentationml.slide+xml" PartName="/ppt/slides/slide1889.xml"/>
  <Override ContentType="application/vnd.openxmlformats-officedocument.presentationml.slide+xml" PartName="/ppt/slides/slide705.xml"/>
  <Override ContentType="application/vnd.openxmlformats-officedocument.presentationml.slide+xml" PartName="/ppt/slides/slide881.xml"/>
  <Override ContentType="application/vnd.openxmlformats-officedocument.presentationml.slide+xml" PartName="/ppt/slides/slide3338.xml"/>
  <Override ContentType="application/vnd.openxmlformats-officedocument.presentationml.slide+xml" PartName="/ppt/slides/slide1745.xml"/>
  <Override ContentType="application/vnd.openxmlformats-officedocument.presentationml.slide+xml" PartName="/ppt/slides/slide3435.xml"/>
  <Override ContentType="application/vnd.openxmlformats-officedocument.presentationml.slide+xml" PartName="/ppt/slides/slide1842.xml"/>
  <Override ContentType="application/vnd.openxmlformats-officedocument.presentationml.slide+xml" PartName="/ppt/slides/slide608.xml"/>
  <Override ContentType="application/vnd.openxmlformats-officedocument.presentationml.slide+xml" PartName="/ppt/slides/slide3079.xml"/>
  <Override ContentType="application/vnd.openxmlformats-officedocument.presentationml.slide+xml" PartName="/ppt/slides/slide1648.xml"/>
  <Override ContentType="application/vnd.openxmlformats-officedocument.presentationml.slide+xml" PartName="/ppt/slides/slide2062.xml"/>
  <Override ContentType="application/vnd.openxmlformats-officedocument.presentationml.slide+xml" PartName="/ppt/slides/slide849.xml"/>
  <Override ContentType="application/vnd.openxmlformats-officedocument.presentationml.slide+xml" PartName="/ppt/slides/slide1986.xml"/>
  <Override ContentType="application/vnd.openxmlformats-officedocument.presentationml.slide+xml" PartName="/ppt/slides/slide2627.xml"/>
  <Override ContentType="application/vnd.openxmlformats-officedocument.presentationml.slide+xml" PartName="/ppt/slides/slide3370.xml"/>
  <Override ContentType="application/vnd.openxmlformats-officedocument.presentationml.slide+xml" PartName="/ppt/slides/slide3273.xml"/>
  <Override ContentType="application/vnd.openxmlformats-officedocument.presentationml.slide+xml" PartName="/ppt/slides/slide946.xml"/>
  <Override ContentType="application/vnd.openxmlformats-officedocument.presentationml.slide+xml" PartName="/ppt/slides/slide3176.xml"/>
  <Override ContentType="application/vnd.openxmlformats-officedocument.presentationml.slide+xml" PartName="/ppt/slides/slide1907.xml"/>
  <Override ContentType="application/vnd.openxmlformats-officedocument.presentationml.slide+xml" PartName="/ppt/slides/slide1513.xml"/>
  <Override ContentType="application/vnd.openxmlformats-officedocument.presentationml.slide+xml" PartName="/ppt/slides/slide1416.xml"/>
  <Override ContentType="application/vnd.openxmlformats-officedocument.presentationml.slide+xml" PartName="/ppt/slides/slide3203.xml"/>
  <Override ContentType="application/vnd.openxmlformats-officedocument.presentationml.slide+xml" PartName="/ppt/slides/slide2891.xml"/>
  <Override ContentType="application/vnd.openxmlformats-officedocument.presentationml.slide+xml" PartName="/ppt/slides/slide1157.xml"/>
  <Override ContentType="application/vnd.openxmlformats-officedocument.presentationml.slide+xml" PartName="/ppt/slides/slide1601.xml"/>
  <Override ContentType="application/vnd.openxmlformats-officedocument.presentationml.slide+xml" PartName="/ppt/slides/slide108.xml"/>
  <Override ContentType="application/vnd.openxmlformats-officedocument.presentationml.slide+xml" PartName="/ppt/slides/slide2724.xml"/>
  <Override ContentType="application/vnd.openxmlformats-officedocument.presentationml.slide+xml" PartName="/ppt/slides/slide3041.xml"/>
  <Override ContentType="application/vnd.openxmlformats-officedocument.presentationml.slide+xml" PartName="/ppt/slides/slide187.xml"/>
  <Override ContentType="application/vnd.openxmlformats-officedocument.presentationml.slide+xml" PartName="/ppt/slides/slide20.xml"/>
  <Override ContentType="application/vnd.openxmlformats-officedocument.presentationml.slide+xml" PartName="/ppt/slides/slide2859.xml"/>
  <Override ContentType="application/vnd.openxmlformats-officedocument.presentationml.slide+xml" PartName="/ppt/slides/slide214.xml"/>
  <Override ContentType="application/vnd.openxmlformats-officedocument.presentationml.slide+xml" PartName="/ppt/slides/slide2368.xml"/>
  <Override ContentType="application/vnd.openxmlformats-officedocument.presentationml.slide+xml" PartName="/ppt/slides/slide2812.xml"/>
  <Override ContentType="application/vnd.openxmlformats-officedocument.presentationml.slide+xml" PartName="/ppt/slides/slide1245.xml"/>
  <Override ContentType="application/vnd.openxmlformats-officedocument.presentationml.slide+xml" PartName="/ppt/slides/slide381.xml"/>
  <Override ContentType="application/vnd.openxmlformats-officedocument.presentationml.slide+xml" PartName="/ppt/slides/slide1351.xml"/>
  <Override ContentType="application/vnd.openxmlformats-officedocument.presentationml.slide+xml" PartName="/ppt/slides/slide3282.xml"/>
  <Override ContentType="application/vnd.openxmlformats-officedocument.presentationml.slide+xml" PartName="/ppt/slides/slide2868.xml"/>
  <Override ContentType="application/vnd.openxmlformats-officedocument.presentationml.slide+xml" PartName="/ppt/slides/slide349.xml"/>
  <Override ContentType="application/vnd.openxmlformats-officedocument.presentationml.slide+xml" PartName="/ppt/slides/slide3032.xml"/>
  <Override ContentType="application/vnd.openxmlformats-officedocument.presentationml.slide+xml" PartName="/ppt/slides/slide1486.xml"/>
  <Override ContentType="application/vnd.openxmlformats-officedocument.presentationml.slide+xml" PartName="/ppt/slides/slide2562.xml"/>
  <Override ContentType="application/vnd.openxmlformats-officedocument.presentationml.slide+xml" PartName="/ppt/slides/slide2618.xml"/>
  <Override ContentType="application/vnd.openxmlformats-officedocument.presentationml.slide+xml" PartName="/ppt/slides/slide3088.xml"/>
  <Override ContentType="application/vnd.openxmlformats-officedocument.presentationml.slide+xml" PartName="/ppt/slides/slide1407.xml"/>
  <Override ContentType="application/vnd.openxmlformats-officedocument.presentationml.slide+xml" PartName="/ppt/slides/slide1680.xml"/>
  <Override ContentType="application/vnd.openxmlformats-officedocument.presentationml.slide+xml" PartName="/ppt/slides/slide543.xml"/>
  <Override ContentType="application/vnd.openxmlformats-officedocument.presentationml.slide+xml" PartName="/ppt/slides/slide2697.xml"/>
  <Override ContentType="application/vnd.openxmlformats-officedocument.presentationml.slide+xml" PartName="/ppt/slides/slide3009.xml"/>
  <Override ContentType="application/vnd.openxmlformats-officedocument.presentationml.slide+xml" PartName="/ppt/slides/slide2136.xml"/>
  <Override ContentType="application/vnd.openxmlformats-officedocument.presentationml.slide+xml" PartName="/ppt/slides/slide872.xml"/>
  <Override ContentType="application/vnd.openxmlformats-officedocument.presentationml.slide+xml" PartName="/ppt/slides/slide1916.xml"/>
  <Override ContentType="application/vnd.openxmlformats-officedocument.presentationml.slide+xml" PartName="/ppt/slides/slide1977.xml"/>
  <Override ContentType="application/vnd.openxmlformats-officedocument.presentationml.slide+xml" PartName="/ppt/slides/slide2233.xml"/>
  <Override ContentType="application/vnd.openxmlformats-officedocument.presentationml.slide+xml" PartName="/ppt/slides/slide1657.xml"/>
  <Override ContentType="application/vnd.openxmlformats-officedocument.presentationml.slide+xml" PartName="/ppt/slides/slide890.xml"/>
  <Override ContentType="application/vnd.openxmlformats-officedocument.presentationml.slide+xml" PartName="/ppt/slides/slide1754.xml"/>
  <Override ContentType="application/vnd.openxmlformats-officedocument.presentationml.slide+xml" PartName="/ppt/slides/slide2071.xml"/>
  <Override ContentType="application/vnd.openxmlformats-officedocument.presentationml.slide+xml" PartName="/ppt/slides/slide793.xml"/>
  <Override ContentType="application/vnd.openxmlformats-officedocument.presentationml.slide+xml" PartName="/ppt/slides/slide617.xml"/>
  <Override ContentType="application/vnd.openxmlformats-officedocument.presentationml.slide+xml" PartName="/ppt/slides/slide2215.xml"/>
  <Override ContentType="application/vnd.openxmlformats-officedocument.presentationml.slide+xml" PartName="/ppt/slides/slide2312.xml"/>
  <Override ContentType="application/vnd.openxmlformats-officedocument.presentationml.slide+xml" PartName="/ppt/slides/slide1592.xml"/>
  <Override ContentType="application/vnd.openxmlformats-officedocument.presentationml.slide+xml" PartName="/ppt/slides/slide1083.xml"/>
  <Override ContentType="application/vnd.openxmlformats-officedocument.presentationml.slide+xml" PartName="/ppt/slides/slide1833.xml"/>
  <Override ContentType="application/vnd.openxmlformats-officedocument.presentationml.slide+xml" PartName="/ppt/slides/slide455.xml"/>
  <Override ContentType="application/vnd.openxmlformats-officedocument.presentationml.slide+xml" PartName="/ppt/slides/slide2359.xml"/>
  <Override ContentType="application/vnd.openxmlformats-officedocument.presentationml.slide+xml" PartName="/ppt/slides/slide293.xml"/>
  <Override ContentType="application/vnd.openxmlformats-officedocument.presentationml.slide+xml" PartName="/ppt/slides/slide358.xml"/>
  <Override ContentType="application/vnd.openxmlformats-officedocument.presentationml.slide+xml" PartName="/ppt/slides/slide1495.xml"/>
  <Override ContentType="application/vnd.openxmlformats-officedocument.presentationml.slide+xml" PartName="/ppt/slides/slide67.xml"/>
  <Override ContentType="application/vnd.openxmlformats-officedocument.presentationml.slide+xml" PartName="/ppt/slides/slide196.xml"/>
  <Override ContentType="application/vnd.openxmlformats-officedocument.presentationml.slide+xml" PartName="/ppt/slides/slide1574.xml"/>
  <Override ContentType="application/vnd.openxmlformats-officedocument.presentationml.slide+xml" PartName="/ppt/slides/slide2197.xml"/>
  <Override ContentType="application/vnd.openxmlformats-officedocument.presentationml.slide+xml" PartName="/ppt/slides/slide1671.xml"/>
  <Override ContentType="application/vnd.openxmlformats-officedocument.presentationml.slide+xml" PartName="/ppt/slides/slide534.xml"/>
  <Override ContentType="application/vnd.openxmlformats-officedocument.presentationml.slide+xml" PartName="/ppt/slides/slide49.xml"/>
  <Override ContentType="application/vnd.openxmlformats-officedocument.presentationml.slide+xml" PartName="/ppt/slides/slide2650.xml"/>
  <Override ContentType="application/vnd.openxmlformats-officedocument.presentationml.slide+xml" PartName="/ppt/slides/slide437.xml"/>
  <Override ContentType="application/vnd.openxmlformats-officedocument.presentationml.slide+xml" PartName="/ppt/slides/slide1180.xml"/>
  <Override ContentType="application/vnd.openxmlformats-officedocument.presentationml.slide+xml" PartName="/ppt/slides/slide3106.xml"/>
  <Override ContentType="application/vnd.openxmlformats-officedocument.presentationml.slide+xml" PartName="/ppt/slides/slide126.xml"/>
  <Override ContentType="application/vnd.openxmlformats-officedocument.presentationml.slide+xml" PartName="/ppt/slides/slide1319.xml"/>
  <Override ContentType="application/vnd.openxmlformats-officedocument.presentationml.slide+xml" PartName="/ppt/slides/slide1263.xml"/>
  <Override ContentType="application/vnd.openxmlformats-officedocument.presentationml.slide+xml" PartName="/ppt/slides/slide1610.xml"/>
  <Override ContentType="application/vnd.openxmlformats-officedocument.presentationml.slide+xml" PartName="/ppt/slides/slide2830.xml"/>
  <Override ContentType="application/vnd.openxmlformats-officedocument.presentationml.slide+xml" PartName="/ppt/slides/slide311.xml"/>
  <Override ContentType="application/vnd.openxmlformats-officedocument.presentationml.slide+xml" PartName="/ppt/slides/slide205.xml"/>
  <Override ContentType="application/vnd.openxmlformats-officedocument.presentationml.slide+xml" PartName="/ppt/slides/slide2956.xml"/>
  <Override ContentType="application/vnd.openxmlformats-officedocument.presentationml.slide+xml" PartName="/ppt/slides/slide1342.xml"/>
  <Override ContentType="application/vnd.openxmlformats-officedocument.presentationml.slide+xml" PartName="/ppt/slides/slide3050.xml"/>
  <Override ContentType="application/vnd.openxmlformats-officedocument.presentationml.slide+xml" PartName="/ppt/slides/slide90.xml"/>
  <Override ContentType="application/vnd.openxmlformats-officedocument.presentationml.slide+xml" PartName="/ppt/slides/slide1139.xml"/>
  <Override ContentType="application/vnd.openxmlformats-officedocument.presentationml.slide+xml" PartName="/ppt/slides/slide275.xml"/>
  <Override ContentType="application/vnd.openxmlformats-officedocument.presentationml.slide+xml" PartName="/ppt/slides/slide1389.xml"/>
  <Override ContentType="application/vnd.openxmlformats-officedocument.presentationml.slide+xml" PartName="/ppt/slides/slide2465.xml"/>
  <Override ContentType="application/vnd.openxmlformats-officedocument.presentationml.slide+xml" PartName="/ppt/slides/slide2053.xml"/>
  <Override ContentType="application/vnd.openxmlformats-officedocument.presentationml.slide+xml" PartName="/ppt/slides/slide640.xml"/>
  <Override ContentType="application/vnd.openxmlformats-officedocument.presentationml.slide+xml" PartName="/ppt/slides/slide802.xml"/>
  <Override ContentType="application/vnd.openxmlformats-officedocument.presentationml.slide+xml" PartName="/ppt/slides/slide561.xml"/>
  <Override ContentType="application/vnd.openxmlformats-officedocument.presentationml.slide+xml" PartName="/ppt/slides/slide1425.xml"/>
  <Override ContentType="application/vnd.openxmlformats-officedocument.presentationml.slide+xml" PartName="/ppt/slides/slide1504.xml"/>
  <Override ContentType="application/vnd.openxmlformats-officedocument.presentationml.slide+xml" PartName="/ppt/slides/slide2544.xml"/>
  <Override ContentType="application/vnd.openxmlformats-officedocument.presentationml.slide+xml" PartName="/ppt/slides/slide2794.xml"/>
  <Override ContentType="application/vnd.openxmlformats-officedocument.presentationml.slide+xml" PartName="/ppt/slides/slide626.xml"/>
  <Override ContentType="application/vnd.openxmlformats-officedocument.presentationml.slide+xml" PartName="/ppt/slides/slide1569.xml"/>
  <Override ContentType="application/vnd.openxmlformats-officedocument.presentationml.slide+xml" PartName="/ppt/slides/slide2382.xml"/>
  <Override ContentType="application/vnd.openxmlformats-officedocument.presentationml.slide+xml" PartName="/ppt/slides/slide1763.xml"/>
  <Override ContentType="application/vnd.openxmlformats-officedocument.presentationml.slide+xml" PartName="/ppt/slides/slide3356.xml"/>
  <Override ContentType="application/vnd.openxmlformats-officedocument.presentationml.slide+xml" PartName="/ppt/slides/slide1828.xml"/>
  <Override ContentType="application/vnd.openxmlformats-officedocument.presentationml.slide+xml" PartName="/ppt/slides/slide2242.xml"/>
  <Override ContentType="application/vnd.openxmlformats-officedocument.presentationml.slide+xml" PartName="/ppt/slides/slide960.xml"/>
  <Override ContentType="application/vnd.openxmlformats-officedocument.presentationml.slide+xml" PartName="/ppt/slides/slide3259.xml"/>
  <Override ContentType="application/vnd.openxmlformats-officedocument.presentationml.slide+xml" PartName="/ppt/slides/slide2285.xml"/>
  <Override ContentType="application/vnd.openxmlformats-officedocument.presentationml.slide+xml" PartName="/ppt/slides/slide367.xml"/>
  <Override ContentType="application/vnd.openxmlformats-officedocument.presentationml.slide+xml" PartName="/ppt/slides/slide2307.xml"/>
  <Override ContentType="application/vnd.openxmlformats-officedocument.presentationml.slide+xml" PartName="/ppt/slides/slide3399.xml"/>
  <Override ContentType="application/vnd.openxmlformats-officedocument.presentationml.slide+xml" PartName="/ppt/slides/slide669.xml"/>
  <Override ContentType="application/vnd.openxmlformats-officedocument.presentationml.slide+xml" PartName="/ppt/slides/slide2206.xml"/>
  <Override ContentType="application/vnd.openxmlformats-officedocument.presentationml.slide+xml" PartName="/ppt/slides/slide2400.xml"/>
  <Override ContentType="application/vnd.openxmlformats-officedocument.presentationml.slide+xml" PartName="/ppt/slides/slide2609.xml"/>
  <Override ContentType="application/vnd.openxmlformats-officedocument.presentationml.slide+xml" PartName="/ppt/slides/slide3120.xml"/>
  <Override ContentType="application/vnd.openxmlformats-officedocument.presentationml.slide+xml" PartName="/ppt/slides/slide867.xml"/>
  <Override ContentType="application/vnd.openxmlformats-officedocument.presentationml.slide+xml" PartName="/ppt/slides/slide3417.xml"/>
  <Override ContentType="application/vnd.openxmlformats-officedocument.presentationml.slide+xml" PartName="/ppt/slides/slide3291.xml"/>
  <Override ContentType="application/vnd.openxmlformats-officedocument.presentationml.slide+xml" PartName="/ppt/slides/slide3158.xml"/>
  <Override ContentType="application/vnd.openxmlformats-officedocument.presentationml.slide+xml" PartName="/ppt/slides/slide928.xml"/>
  <Override ContentType="application/vnd.openxmlformats-officedocument.presentationml.slide+xml" PartName="/ppt/slides/slide2141.xml"/>
  <Override ContentType="application/vnd.openxmlformats-officedocument.presentationml.slide+xml" PartName="/ppt/slides/slide3115.xml"/>
  <Override ContentType="application/vnd.openxmlformats-officedocument.presentationml.slide+xml" PartName="/ppt/slides/slide223.xml"/>
  <Override ContentType="application/vnd.openxmlformats-officedocument.presentationml.slide+xml" PartName="/ppt/slides/slide266.xml"/>
  <Override ContentType="application/vnd.openxmlformats-officedocument.presentationml.slide+xml" PartName="/ppt/slides/slide372.xml"/>
  <Override ContentType="application/vnd.openxmlformats-officedocument.presentationml.slide+xml" PartName="/ppt/slides/slide3190.xml"/>
  <Override ContentType="application/vnd.openxmlformats-officedocument.presentationml.slide+xml" PartName="/ppt/slides/slide2938.xml"/>
  <Override ContentType="application/vnd.openxmlformats-officedocument.presentationml.slide+xml" PartName="/ppt/slides/slide1328.xml"/>
  <Override ContentType="application/vnd.openxmlformats-officedocument.presentationml.slide+xml" PartName="/ppt/slides/slide460.xml"/>
  <Override ContentType="application/vnd.openxmlformats-officedocument.presentationml.slide+xml" PartName="/ppt/slides/slide2377.xml"/>
  <Override ContentType="application/vnd.openxmlformats-officedocument.presentationml.slide+xml" PartName="/ppt/slides/slide2970.xml"/>
  <Override ContentType="application/vnd.openxmlformats-officedocument.presentationml.slide+xml" PartName="/ppt/slides/slide72.xml"/>
  <Override ContentType="application/vnd.openxmlformats-officedocument.presentationml.slide+xml" PartName="/ppt/slides/slide2571.xml"/>
  <Override ContentType="application/vnd.openxmlformats-officedocument.presentationml.slide+xml" PartName="/ppt/slides/slide1360.xml"/>
  <Override ContentType="application/vnd.openxmlformats-officedocument.presentationml.slide+xml" PartName="/ppt/slides/slide1727.xml"/>
  <Override ContentType="application/vnd.openxmlformats-officedocument.presentationml.slide+xml" PartName="/ppt/slides/slide2483.xml"/>
  <Override ContentType="application/vnd.openxmlformats-officedocument.presentationml.slide+xml" PartName="/ppt/slides/slide1736.xml"/>
  <Override ContentType="application/vnd.openxmlformats-officedocument.presentationml.slide+xml" PartName="/ppt/slides/slide955.xml"/>
  <Override ContentType="application/vnd.openxmlformats-officedocument.presentationml.slide+xml" PartName="/ppt/slides/slide1898.xml"/>
  <Override ContentType="application/vnd.openxmlformats-officedocument.presentationml.slide+xml" PartName="/ppt/slides/slide3329.xml"/>
  <Override ContentType="application/vnd.openxmlformats-officedocument.presentationml.slide+xml" PartName="/ppt/slides/slide998.xml"/>
  <Override ContentType="application/vnd.openxmlformats-officedocument.presentationml.slide+xml" PartName="/ppt/slides/slide131.xml"/>
  <Override ContentType="application/vnd.openxmlformats-officedocument.presentationml.slide+xml" PartName="/ppt/slides/slide1921.xml"/>
  <Override ContentType="application/vnd.openxmlformats-officedocument.presentationml.slide+xml" PartName="/ppt/slides/slide2641.xml"/>
  <Override ContentType="application/vnd.openxmlformats-officedocument.presentationml.slide+xml" PartName="/ppt/slides/slide1031.xml"/>
  <Override ContentType="application/vnd.openxmlformats-officedocument.presentationml.slide+xml" PartName="/ppt/slides/slide1074.xml"/>
  <Override ContentType="application/vnd.openxmlformats-officedocument.presentationml.slide+xml" PartName="/ppt/slides/slide2048.xml"/>
  <Override ContentType="application/vnd.openxmlformats-officedocument.presentationml.slide+xml" PartName="/ppt/slides/slide775.xml"/>
  <Override ContentType="application/vnd.openxmlformats-officedocument.presentationml.slide+xml" PartName="/ppt/slides/slide1004.xml"/>
  <Override ContentType="application/vnd.openxmlformats-officedocument.presentationml.slide+xml" PartName="/ppt/slides/slide732.xml"/>
  <Override ContentType="application/vnd.openxmlformats-officedocument.presentationml.slide+xml" PartName="/ppt/slides/slide919.xml"/>
  <Override ContentType="application/vnd.openxmlformats-officedocument.presentationml.slide+xml" PartName="/ppt/slides/slide2391.xml"/>
  <Override ContentType="application/vnd.openxmlformats-officedocument.presentationml.slide+xml" PartName="/ppt/slides/slide473.xml"/>
  <Override ContentType="application/vnd.openxmlformats-officedocument.presentationml.slide+xml" PartName="/ppt/slides/slide3365.xml"/>
  <Override ContentType="application/vnd.openxmlformats-officedocument.presentationml.slide+xml" PartName="/ppt/slides/slide85.xml"/>
  <Override ContentType="application/vnd.openxmlformats-officedocument.presentationml.slide+xml" PartName="/ppt/slides/slide2886.xml"/>
  <Override ContentType="application/vnd.openxmlformats-officedocument.presentationml.slide+xml" PartName="/ppt/slides/slide854.xml"/>
  <Override ContentType="application/vnd.openxmlformats-officedocument.presentationml.slide+xml" PartName="/ppt/slides/slide811.xml"/>
  <Override ContentType="application/vnd.openxmlformats-officedocument.presentationml.slide+xml" PartName="/ppt/slides/slide1991.xml"/>
  <Override ContentType="application/vnd.openxmlformats-officedocument.presentationml.slide+xml" PartName="/ppt/slides/slide3444.xml"/>
  <Override ContentType="application/vnd.openxmlformats-officedocument.presentationml.slide+xml" PartName="/ppt/slides/slide2470.xml"/>
  <Override ContentType="application/vnd.openxmlformats-officedocument.presentationml.slide+xml" PartName="/ppt/slides/slide595.xml"/>
  <Override ContentType="application/vnd.openxmlformats-officedocument.presentationml.slide+xml" PartName="/ppt/slides/slide2965.xml"/>
  <Override ContentType="application/vnd.openxmlformats-officedocument.presentationml.slide+xml" PartName="/ppt/slides/slide2413.xml"/>
  <Override ContentType="application/vnd.openxmlformats-officedocument.presentationml.slide+xml" PartName="/ppt/slides/slide1227.xml"/>
  <Override ContentType="application/vnd.openxmlformats-officedocument.presentationml.slide+xml" PartName="/ppt/slides/slide1398.xml"/>
  <Override ContentType="application/vnd.openxmlformats-officedocument.presentationml.slide+xml" PartName="/ppt/slides/slide302.xml"/>
  <Override ContentType="application/vnd.openxmlformats-officedocument.presentationml.slide+xml" PartName="/ppt/slides/slide1434.xml"/>
  <Override ContentType="application/vnd.openxmlformats-officedocument.presentationml.slide+xml" PartName="/ppt/slides/slide2456.xml"/>
  <Override ContentType="application/vnd.openxmlformats-officedocument.presentationml.slide+xml" PartName="/ppt/slides/slide631.xml"/>
  <Override ContentType="application/vnd.openxmlformats-officedocument.presentationml.slide+xml" PartName="/ppt/slides/slide1477.xml"/>
  <Override ContentType="application/vnd.openxmlformats-officedocument.presentationml.slide+xml" PartName="/ppt/slides/slide2535.xml"/>
  <Override ContentType="application/vnd.openxmlformats-officedocument.presentationml.slide+xml" PartName="/ppt/slides/slide552.xml"/>
  <Override ContentType="application/vnd.openxmlformats-officedocument.presentationml.slide+xml" PartName="/ppt/slides/slide2785.xml"/>
  <Override ContentType="application/vnd.openxmlformats-officedocument.presentationml.slide+xml" PartName="/ppt/slides/slide3343.xml"/>
  <Override ContentType="application/vnd.openxmlformats-officedocument.presentationml.slide+xml" PartName="/ppt/slides/slide1069.xml"/>
  <Override ContentType="application/vnd.openxmlformats-officedocument.presentationml.slide+xml" PartName="/ppt/slides/slide2636.xml"/>
  <Override ContentType="application/vnd.openxmlformats-officedocument.presentationml.slide+xml" PartName="/ppt/slides/slide1662.xml"/>
  <Override ContentType="application/vnd.openxmlformats-officedocument.presentationml.slide+xml" PartName="/ppt/slides/slide2742.xml"/>
  <Override ContentType="application/vnd.openxmlformats-officedocument.presentationml.slide+xml" PartName="/ppt/slides/slide1175.xml"/>
  <Override ContentType="application/vnd.openxmlformats-officedocument.presentationml.slide+xml" PartName="/ppt/slides/slide525.xml"/>
  <Override ContentType="application/vnd.openxmlformats-officedocument.presentationml.slide+xml" PartName="/ppt/slides/slide2679.xml"/>
  <Override ContentType="application/vnd.openxmlformats-officedocument.presentationml.slide+xml" PartName="/ppt/slides/slide3300.xml"/>
  <Override ContentType="application/vnd.openxmlformats-officedocument.presentationml.slide+xml" PartName="/ppt/slides/slide1105.xml"/>
  <Override ContentType="application/vnd.openxmlformats-officedocument.presentationml.slide+xml" PartName="/ppt/slides/slide2864.xml"/>
  <Override ContentType="application/vnd.openxmlformats-officedocument.presentationml.slide+xml" PartName="/ppt/slides/slide1254.xml"/>
  <Override ContentType="application/vnd.openxmlformats-officedocument.presentationml.slide+xml" PartName="/ppt/slides/slide1148.xml"/>
  <Override ContentType="application/vnd.openxmlformats-officedocument.presentationml.slide+xml" PartName="/ppt/slides/slide2821.xml"/>
  <Override ContentType="application/vnd.openxmlformats-officedocument.presentationml.slide+xml" PartName="/ppt/slides/slide710.xml"/>
  <Override ContentType="application/vnd.openxmlformats-officedocument.presentationml.slide+xml" PartName="/ppt/slides/slide1297.xml"/>
  <Override ContentType="application/vnd.openxmlformats-officedocument.presentationml.slide+xml" PartName="/ppt/slides/slide117.xml"/>
  <Override ContentType="application/vnd.openxmlformats-officedocument.presentationml.slide+xml" PartName="/ppt/slides/slide1333.xml"/>
  <Override ContentType="application/vnd.openxmlformats-officedocument.presentationml.slide+xml" PartName="/ppt/slides/slide403.xml"/>
  <Override ContentType="application/vnd.openxmlformats-officedocument.presentationml.slide+xml" PartName="/ppt/slides/slide2900.xml"/>
  <Override ContentType="application/vnd.openxmlformats-officedocument.presentationml.slide+xml" PartName="/ppt/slides/slide3185.xml"/>
  <Override ContentType="application/vnd.openxmlformats-officedocument.presentationml.slide+xml" PartName="/ppt/slides/slide1583.xml"/>
  <Override ContentType="application/vnd.openxmlformats-officedocument.presentationml.slide+xml" PartName="/ppt/slides/slide2715.xml"/>
  <Override ContentType="application/vnd.openxmlformats-officedocument.presentationml.slide+xml" PartName="/ppt/slides/slide58.xml"/>
  <Override ContentType="application/vnd.openxmlformats-officedocument.presentationml.slide+xml" PartName="/ppt/slides/slide1540.xml"/>
  <Override ContentType="application/vnd.openxmlformats-officedocument.presentationml.slide+xml" PartName="/ppt/slides/slide696.xml"/>
  <Override ContentType="application/vnd.openxmlformats-officedocument.presentationml.slide+xml" PartName="/ppt/slides/slide15.xml"/>
  <Override ContentType="application/vnd.openxmlformats-officedocument.presentationml.slide+xml" PartName="/ppt/slides/slide3221.xml"/>
  <Override ContentType="application/vnd.openxmlformats-officedocument.presentationml.slide+xml" PartName="/ppt/slides/slide3264.xml"/>
  <Override ContentType="application/vnd.openxmlformats-officedocument.presentationml.slide+xml" PartName="/ppt/slides/slide1412.xml"/>
  <Override ContentType="application/vnd.openxmlformats-officedocument.presentationml.slide+xml" PartName="/ppt/slides/slide2557.xml"/>
  <Override ContentType="application/vnd.openxmlformats-officedocument.presentationml.slide+xml" PartName="/ppt/slides/slide3014.xml"/>
  <Override ContentType="application/vnd.openxmlformats-officedocument.presentationml.slide+xml" PartName="/ppt/slides/slide446.xml"/>
  <Override ContentType="application/vnd.openxmlformats-officedocument.presentationml.slide+xml" PartName="/ppt/slides/slide2526.xml"/>
  <Override ContentType="application/vnd.openxmlformats-officedocument.presentationml.slide+xml" PartName="/ppt/slides/slide2429.xml"/>
  <Override ContentType="application/vnd.openxmlformats-officedocument.presentationml.slide+xml" PartName="/ppt/slides/slide1056.xml"/>
  <Override ContentType="application/vnd.openxmlformats-officedocument.presentationml.slide+xml" PartName="/ppt/slides/slide2798.xml"/>
  <Override ContentType="application/vnd.openxmlformats-officedocument.presentationml.slide+xml" PartName="/ppt/slides/slide2623.xml"/>
  <Override ContentType="application/vnd.openxmlformats-officedocument.presentationml.slide+xml" PartName="/ppt/slides/slide3471.xml"/>
  <Override ContentType="application/vnd.openxmlformats-officedocument.presentationml.slide+xml" PartName="/ppt/slides/slide3374.xml"/>
  <Override ContentType="application/vnd.openxmlformats-officedocument.presentationml.slide+xml" PartName="/ppt/slides/slide2895.xml"/>
  <Override ContentType="application/vnd.openxmlformats-officedocument.presentationml.slide+xml" PartName="/ppt/slides/slide1218.xml"/>
  <Override ContentType="application/vnd.openxmlformats-officedocument.presentationml.slide+xml" PartName="/ppt/slides/slide2267.xml"/>
  <Override ContentType="application/vnd.openxmlformats-officedocument.presentationml.slide+xml" PartName="/ppt/slides/slide1846.xml"/>
  <Override ContentType="application/vnd.openxmlformats-officedocument.presentationml.slide+xml" PartName="/ppt/slides/slide1749.xml"/>
  <Override ContentType="application/vnd.openxmlformats-officedocument.presentationml.slide+xml" PartName="/ppt/slides/slide1788.xml"/>
  <Override ContentType="application/vnd.openxmlformats-officedocument.presentationml.slide+xml" PartName="/ppt/slides/slide2364.xml"/>
  <Override ContentType="application/vnd.openxmlformats-officedocument.presentationml.slide+xml" PartName="/ppt/slides/slide709.xml"/>
  <Override ContentType="application/vnd.openxmlformats-officedocument.presentationml.slide+xml" PartName="/ppt/slides/slide3478.xml"/>
  <Override ContentType="application/vnd.openxmlformats-officedocument.presentationml.slide+xml" PartName="/ppt/slides/slide1702.xml"/>
  <Override ContentType="application/vnd.openxmlformats-officedocument.presentationml.slide+xml" PartName="/ppt/slides/slide3133.xml"/>
  <Override ContentType="application/vnd.openxmlformats-officedocument.presentationml.slide+xml" PartName="/ppt/slides/slide1943.xml"/>
  <Override ContentType="application/vnd.openxmlformats-officedocument.presentationml.slide+xml" PartName="/ppt/slides/slide806.xml"/>
  <Override ContentType="application/vnd.openxmlformats-officedocument.presentationml.slide+xml" PartName="/ppt/slides/slide1605.xml"/>
  <Override ContentType="application/vnd.openxmlformats-officedocument.presentationml.slide+xml" PartName="/ppt/slides/slide3005.xml"/>
  <Override ContentType="application/vnd.openxmlformats-officedocument.presentationml.slide+xml" PartName="/ppt/slides/slide1587.xml"/>
  <Override ContentType="application/vnd.openxmlformats-officedocument.presentationml.slide+xml" PartName="/ppt/slides/slide547.xml"/>
  <Override ContentType="application/vnd.openxmlformats-officedocument.presentationml.slide+xml" PartName="/ppt/slides/slide3230.xml"/>
  <Override ContentType="application/vnd.openxmlformats-officedocument.presentationml.slide+xml" PartName="/ppt/slides/slide3102.xml"/>
  <Override ContentType="application/vnd.openxmlformats-officedocument.presentationml.slide+xml" PartName="/ppt/slides/slide1684.xml"/>
  <Override ContentType="application/vnd.openxmlformats-officedocument.presentationml.slide+xml" PartName="/ppt/slides/slide1556.xml"/>
  <Override ContentType="application/vnd.openxmlformats-officedocument.presentationml.slide+xml" PartName="/ppt/slides/slide2220.xml"/>
  <Override ContentType="application/vnd.openxmlformats-officedocument.presentationml.slide+xml" PartName="/ppt/slides/slide2492.xml"/>
  <Override ContentType="application/vnd.openxmlformats-officedocument.presentationml.slide+xml" PartName="/ppt/slides/slide419.xml"/>
  <Override ContentType="application/vnd.openxmlformats-officedocument.presentationml.slide+xml" PartName="/ppt/slides/slide1806.xml"/>
  <Override ContentType="application/vnd.openxmlformats-officedocument.presentationml.slide+xml" PartName="/ppt/slides/slide2026.xml"/>
  <Override ContentType="application/vnd.openxmlformats-officedocument.presentationml.slide+xml" PartName="/ppt/slides/slide507.xml"/>
  <Override ContentType="application/vnd.openxmlformats-officedocument.presentationml.slide+xml" PartName="/ppt/slides/slide1114.xml"/>
  <Override ContentType="application/vnd.openxmlformats-officedocument.presentationml.slide+xml" PartName="/ppt/slides/slide1644.xml"/>
  <Override ContentType="application/vnd.openxmlformats-officedocument.presentationml.slide+xml" PartName="/ppt/slides/slide2298.xml"/>
  <Override ContentType="application/vnd.openxmlformats-officedocument.presentationml.slide+xml" PartName="/ppt/slides/slide3408.xml"/>
  <Override ContentType="application/vnd.openxmlformats-officedocument.presentationml.slide+xml" PartName="/ppt/slides/slide1815.xml"/>
  <Override ContentType="application/vnd.openxmlformats-officedocument.presentationml.slide+xml" PartName="/ppt/slides/slide3246.xml"/>
  <Override ContentType="application/vnd.openxmlformats-officedocument.presentationml.slide+xml" PartName="/ppt/slides/slide2767.xml"/>
  <Override ContentType="application/vnd.openxmlformats-officedocument.presentationml.slide+xml" PartName="/ppt/slides/slide1202.xml"/>
  <Override ContentType="application/vnd.openxmlformats-officedocument.presentationml.slide+xml" PartName="/ppt/slides/slide876.xml"/>
  <Override ContentType="application/vnd.openxmlformats-officedocument.presentationml.slide+xml" PartName="/ppt/slides/slide2325.xml"/>
  <Override ContentType="application/vnd.openxmlformats-officedocument.presentationml.slide+xml" PartName="/ppt/slides/slide1288.xml"/>
  <Override ContentType="application/vnd.openxmlformats-officedocument.presentationml.slide+xml" PartName="/ppt/slides/slide2855.xml"/>
  <Override ContentType="application/vnd.openxmlformats-officedocument.presentationml.slide+xml" PartName="/ppt/slides/slide3431.xml"/>
  <Override ContentType="application/vnd.openxmlformats-officedocument.presentationml.slide+xml" PartName="/ppt/slides/slide306.xml"/>
  <Override ContentType="application/vnd.openxmlformats-officedocument.presentationml.slide+xml" PartName="/ppt/slides/slide2825.xml"/>
  <Override ContentType="application/vnd.openxmlformats-officedocument.presentationml.slide+xml" PartName="/ppt/slides/slide1885.xml"/>
  <Override ContentType="application/vnd.openxmlformats-officedocument.presentationml.slide+xml" PartName="/ppt/slides/slide748.xml"/>
  <Override ContentType="application/vnd.openxmlformats-officedocument.presentationml.slide+xml" PartName="/ppt/slides/slide3075.xml"/>
  <Override ContentType="application/vnd.openxmlformats-officedocument.presentationml.slide+xml" PartName="/ppt/slides/slide63.xml"/>
  <Override ContentType="application/vnd.openxmlformats-officedocument.presentationml.slide+xml" PartName="/ppt/slides/slide3045.xml"/>
  <Override ContentType="application/vnd.openxmlformats-officedocument.presentationml.slide+xml" PartName="/ppt/slides/slide780.xml"/>
  <Override ContentType="application/vnd.openxmlformats-officedocument.presentationml.slide+xml" PartName="/ppt/slides/slide1443.xml"/>
  <Override ContentType="application/vnd.openxmlformats-officedocument.presentationml.slide+xml" PartName="/ppt/slides/slide1315.xml"/>
  <Override ContentType="application/vnd.openxmlformats-officedocument.presentationml.slide+xml" PartName="/ppt/slides/slide451.xml"/>
  <Override ContentType="application/vnd.openxmlformats-officedocument.presentationml.slide+xml" PartName="/ppt/slides/slide1614.xml"/>
  <Override ContentType="application/vnd.openxmlformats-officedocument.presentationml.slide+xml" PartName="/ppt/slides/slide2163.xml"/>
  <Override ContentType="application/vnd.openxmlformats-officedocument.presentationml.slide+xml" PartName="/ppt/slides/slide2654.xml"/>
  <Override ContentType="application/vnd.openxmlformats-officedocument.presentationml.slide+xml" PartName="/ppt/slides/slide2035.xml"/>
  <Override ContentType="application/vnd.openxmlformats-officedocument.presentationml.slide+xml" PartName="/ppt/slides/slide1087.xml"/>
  <Override ContentType="application/vnd.openxmlformats-officedocument.presentationml.slide+xml" PartName="/ppt/slides/slide2179.xml"/>
  <Override ContentType="application/vnd.openxmlformats-officedocument.presentationml.slide+xml" PartName="/ppt/slides/slide3462.xml"/>
  <Override ContentType="application/vnd.openxmlformats-officedocument.presentationml.slide+xml" PartName="/ppt/slides/slide1500.xml"/>
  <Override ContentType="application/vnd.openxmlformats-officedocument.presentationml.slide+xml" PartName="/ppt/slides/slide1675.xml"/>
  <Override ContentType="application/vnd.openxmlformats-officedocument.presentationml.slide+xml" PartName="/ppt/slides/slide376.xml"/>
  <Override ContentType="application/vnd.openxmlformats-officedocument.presentationml.slide+xml" PartName="/ppt/slides/slide538.xml"/>
  <Override ContentType="application/vnd.openxmlformats-officedocument.presentationml.slide+xml" PartName="/ppt/slides/slide1934.xml"/>
  <Override ContentType="application/vnd.openxmlformats-officedocument.presentationml.slide+xml" PartName="/ppt/slides/slide3207.xml"/>
  <Override ContentType="application/vnd.openxmlformats-officedocument.presentationml.slide+xml" PartName="/ppt/slides/slide2983.xml"/>
  <Override ContentType="application/vnd.openxmlformats-officedocument.presentationml.slide+xml" PartName="/ppt/slides/slide122.xml"/>
  <Override ContentType="application/vnd.openxmlformats-officedocument.presentationml.slide+xml" PartName="/ppt/slides/slide1241.xml"/>
  <Override ContentType="application/vnd.openxmlformats-officedocument.presentationml.slide+xml" PartName="/ppt/slides/slide279.xml"/>
  <Override ContentType="application/vnd.openxmlformats-officedocument.presentationml.slide+xml" PartName="/ppt/slides/slide2355.xml"/>
  <Override ContentType="application/vnd.openxmlformats-officedocument.presentationml.slide+xml" PartName="/ppt/slides/slide104.xml"/>
  <Override ContentType="application/vnd.openxmlformats-officedocument.presentationml.slide+xml" PartName="/ppt/slides/slide1040.xml"/>
  <Override ContentType="application/vnd.openxmlformats-officedocument.presentationml.slide+xml" PartName="/ppt/slides/slide2952.xml"/>
  <Override ContentType="application/vnd.openxmlformats-officedocument.presentationml.slide+xml" PartName="/ppt/slides/slide1758.xml"/>
  <Override ContentType="application/vnd.openxmlformats-officedocument.presentationml.slide+xml" PartName="/ppt/slides/slide1876.xml"/>
  <Override ContentType="application/vnd.openxmlformats-officedocument.presentationml.slide+xml" PartName="/ppt/slides/slide2566.xml"/>
  <Override ContentType="application/vnd.openxmlformats-officedocument.presentationml.slide+xml" PartName="/ppt/slides/slide250.xml"/>
  <Override ContentType="application/vnd.openxmlformats-officedocument.presentationml.slide+xml" PartName="/ppt/slides/slide2469.xml"/>
  <Override ContentType="application/vnd.openxmlformats-officedocument.presentationml.slide+xml" PartName="/ppt/slides/slide248.xml"/>
  <Override ContentType="application/vnd.openxmlformats-officedocument.presentationml.slide+xml" PartName="/ppt/slides/slide951.xml"/>
  <Override ContentType="application/vnd.openxmlformats-officedocument.presentationml.slide+xml" PartName="/ppt/slides/slide739.xml"/>
  <Override ContentType="application/vnd.openxmlformats-officedocument.presentationml.slide+xml" PartName="/ppt/slides/slide1531.xml"/>
  <Override ContentType="application/vnd.openxmlformats-officedocument.presentationml.slide+xml" PartName="/ppt/slides/slide577.xml"/>
  <Override ContentType="application/vnd.openxmlformats-officedocument.presentationml.slide+xml" PartName="/ppt/slides/slide2438.xml"/>
  <Override ContentType="application/vnd.openxmlformats-officedocument.presentationml.slide+xml" PartName="/ppt/slides/slide2693.xml"/>
  <Override ContentType="application/vnd.openxmlformats-officedocument.presentationml.slide+xml" PartName="/ppt/slides/slide6.xml"/>
  <Override ContentType="application/vnd.openxmlformats-officedocument.presentationml.slide+xml" PartName="/ppt/slides/slide1403.xml"/>
  <Override ContentType="application/vnd.openxmlformats-officedocument.presentationml.slide+xml" PartName="/ppt/slides/slide2154.xml"/>
  <Override ContentType="application/vnd.openxmlformats-officedocument.presentationml.slide+xml" PartName="/ppt/slides/slide3149.xml"/>
  <Override ContentType="application/vnd.openxmlformats-officedocument.presentationml.slide+xml" PartName="/ppt/slides/slide2929.xml"/>
  <Override ContentType="application/vnd.openxmlformats-officedocument.presentationml.slide+xml" PartName="/ppt/slides/slide2211.xml"/>
  <Override ContentType="application/vnd.openxmlformats-officedocument.presentationml.slide+xml" PartName="/ppt/slides/slide1017.xml"/>
  <Override ContentType="application/vnd.openxmlformats-officedocument.presentationml.slide+xml" PartName="/ppt/slides/slide1547.xml"/>
  <Override ContentType="application/vnd.openxmlformats-officedocument.presentationml.slide+xml" PartName="/ppt/slides/slide2237.xml"/>
  <Override ContentType="application/vnd.openxmlformats-officedocument.presentationml.slide+xml" PartName="/ppt/slides/slide3334.xml"/>
  <Override ContentType="application/vnd.openxmlformats-officedocument.presentationml.slide+xml" PartName="/ppt/slides/slide1385.xml"/>
  <Override ContentType="application/vnd.openxmlformats-officedocument.presentationml.slide+xml" PartName="/ppt/slides/slide232.xml"/>
  <Override ContentType="application/vnd.openxmlformats-officedocument.presentationml.slide+xml" PartName="/ppt/slides/slide2913.xml"/>
  <Override ContentType="application/vnd.openxmlformats-officedocument.presentationml.slide+xml" PartName="/ppt/slides/slide2422.xml"/>
  <Override ContentType="application/vnd.openxmlformats-officedocument.presentationml.slide+xml" PartName="/ppt/slides/slide894.xml"/>
  <Override ContentType="application/vnd.openxmlformats-officedocument.presentationml.slide+xml" PartName="/ppt/slides/slide1732.xml"/>
  <Override ContentType="application/vnd.openxmlformats-officedocument.presentationml.slide+xml" PartName="/ppt/slides/slide433.xml"/>
  <Override ContentType="application/vnd.openxmlformats-officedocument.presentationml.slide+xml" PartName="/ppt/slides/slide2096.xml"/>
  <Override ContentType="application/vnd.openxmlformats-officedocument.presentationml.slide+xml" PartName="/ppt/slides/slide2010.xml"/>
  <Override ContentType="application/vnd.openxmlformats-officedocument.presentationml.slide+xml" PartName="/ppt/slides/slide1570.xml"/>
  <Override ContentType="application/vnd.openxmlformats-officedocument.presentationml.slide+xml" PartName="/ppt/slides/slide2728.xml"/>
  <Override ContentType="application/vnd.openxmlformats-officedocument.presentationml.slide+xml" PartName="/ppt/slides/slide1346.xml"/>
  <Override ContentType="application/vnd.openxmlformats-officedocument.presentationml.slide+xml" PartName="/ppt/slides/slide2109.xml"/>
  <Override ContentType="application/vnd.openxmlformats-officedocument.presentationml.slide+xml" PartName="/ppt/slides/slide3172.xml"/>
  <Override ContentType="application/vnd.openxmlformats-officedocument.presentationml.slide+xml" PartName="/ppt/slides/slide192.xml"/>
  <Override ContentType="application/vnd.openxmlformats-officedocument.presentationml.slide+xml" PartName="/ppt/slides/slide45.xml"/>
  <Override ContentType="application/vnd.openxmlformats-officedocument.presentationml.slide+xml" PartName="/ppt/slides/slide2999.xml"/>
  <Override ContentType="application/vnd.openxmlformats-officedocument.presentationml.slide+xml" PartName="/ppt/slides/slide209.xml"/>
  <Override ContentType="application/vnd.openxmlformats-officedocument.presentationml.slide+xml" PartName="/ppt/slides/slide1184.xml"/>
  <Override ContentType="application/vnd.openxmlformats-officedocument.presentationml.slide+xml" PartName="/ppt/slides/slide3277.xml"/>
  <Override ContentType="application/vnd.openxmlformats-officedocument.presentationml.slide+xml" PartName="/ppt/slides/slide2751.xml"/>
  <Override ContentType="application/vnd.openxmlformats-officedocument.presentationml.slide+xml" PartName="/ppt/slides/slide1959.xml"/>
  <Override ContentType="application/vnd.openxmlformats-officedocument.presentationml.slide+xml" PartName="/ppt/slides/slide3119.xml"/>
  <Override ContentType="application/vnd.openxmlformats-officedocument.presentationml.slide+xml" PartName="/ppt/slides/slide2080.xml"/>
  <Override ContentType="application/vnd.openxmlformats-officedocument.presentationml.slide+xml" PartName="/ppt/slides/slide863.xml"/>
  <Override ContentType="application/vnd.openxmlformats-officedocument.presentationml.slide+xml" PartName="/ppt/slides/slide1860.xml"/>
  <Override ContentType="application/vnd.openxmlformats-officedocument.presentationml.slide+xml" PartName="/ppt/slides/slide33.xml"/>
  <Override ContentType="application/vnd.openxmlformats-officedocument.presentationml.slide+xml" PartName="/ppt/slides/slide766.xml"/>
  <Override ContentType="application/vnd.openxmlformats-officedocument.presentationml.slide+xml" PartName="/ppt/slides/slide723.xml"/>
  <Override ContentType="application/vnd.openxmlformats-officedocument.presentationml.slide+xml" PartName="/ppt/slides/slide820.xml"/>
  <Override ContentType="application/vnd.openxmlformats-officedocument.presentationml.slide+xml" PartName="/ppt/slides/slide565.xml"/>
  <Override ContentType="application/vnd.openxmlformats-officedocument.presentationml.slide+xml" PartName="/ppt/slides/slide1070.xml"/>
  <Override ContentType="application/vnd.openxmlformats-officedocument.presentationml.slide+xml" PartName="/ppt/slides/slide662.xml"/>
  <Override ContentType="application/vnd.openxmlformats-officedocument.presentationml.slide+xml" PartName="/ppt/slides/slide964.xml"/>
  <Override ContentType="application/vnd.openxmlformats-officedocument.presentationml.slide+xml" PartName="/ppt/slides/slide921.xml"/>
  <Override ContentType="application/vnd.openxmlformats-officedocument.presentationml.slide+xml" PartName="/ppt/slides/slide2281.xml"/>
  <Override ContentType="application/vnd.openxmlformats-officedocument.presentationml.slide+xml" PartName="/ppt/slides/slide3018.xml"/>
  <Override ContentType="application/vnd.openxmlformats-officedocument.presentationml.slide+xml" PartName="/ppt/slides/slide3260.xml"/>
  <Override ContentType="application/vnd.openxmlformats-officedocument.presentationml.slide+xml" PartName="/ppt/slides/slide665.xml"/>
  <Override ContentType="application/vnd.openxmlformats-officedocument.presentationml.slide+xml" PartName="/ppt/slides/slide622.xml"/>
  <Override ContentType="application/vnd.openxmlformats-officedocument.presentationml.slide+xml" PartName="/ppt/slides/slide1272.xml"/>
  <Override ContentType="application/vnd.openxmlformats-officedocument.presentationml.slide+xml" PartName="/ppt/slides/slide2882.xml"/>
  <Override ContentType="application/vnd.openxmlformats-officedocument.presentationml.slide+xml" PartName="/ppt/slides/slide135.xml"/>
  <Override ContentType="application/vnd.openxmlformats-officedocument.presentationml.slide+xml" PartName="/ppt/slides/slide178.xml"/>
  <Override ContentType="application/vnd.openxmlformats-officedocument.presentationml.slide+xml" PartName="/ppt/slides/slide991.xml"/>
  <Override ContentType="application/vnd.openxmlformats-officedocument.presentationml.slide+xml" PartName="/ppt/slides/slide1473.xml"/>
  <Override ContentType="application/vnd.openxmlformats-officedocument.presentationml.slide+xml" PartName="/ppt/slides/slide336.xml"/>
  <Override ContentType="application/vnd.openxmlformats-officedocument.presentationml.slide+xml" PartName="/ppt/slides/slide76.xml"/>
  <Override ContentType="application/vnd.openxmlformats-officedocument.presentationml.slide+xml" PartName="/ppt/slides/slide750.xml"/>
  <Override ContentType="application/vnd.openxmlformats-officedocument.presentationml.slide+xml" PartName="/ppt/slides/slide1430.xml"/>
  <Override ContentType="application/vnd.openxmlformats-officedocument.presentationml.slide+xml" PartName="/ppt/slides/slide421.xml"/>
  <Override ContentType="application/vnd.openxmlformats-officedocument.presentationml.slide+xml" PartName="/ppt/slides/slide464.xml"/>
  <Override ContentType="application/vnd.openxmlformats-officedocument.presentationml.slide+xml" PartName="/ppt/slides/slide3361.xml"/>
  <Override ContentType="application/vnd.openxmlformats-officedocument.presentationml.slide+xml" PartName="/ppt/slides/slide2193.xml"/>
  <Override ContentType="application/vnd.openxmlformats-officedocument.presentationml.slide+xml" PartName="/ppt/slides/slide2539.xml"/>
  <Override ContentType="application/vnd.openxmlformats-officedocument.presentationml.slide+xml" PartName="/ppt/slides/slide2150.xml"/>
  <Override ContentType="application/vnd.openxmlformats-officedocument.presentationml.slide+xml" PartName="/ppt/slides/slide1772.xml"/>
  <Override ContentType="application/vnd.openxmlformats-officedocument.presentationml.slide+xml" PartName="/ppt/slides/slide1819.xml"/>
  <Override ContentType="application/vnd.openxmlformats-officedocument.presentationml.slide+xml" PartName="/ppt/slides/slide2039.xml"/>
  <Override ContentType="application/vnd.openxmlformats-officedocument.presentationml.slide+xml" PartName="/ppt/slides/slide678.xml"/>
  <Override ContentType="application/vnd.openxmlformats-officedocument.presentationml.slide+xml" PartName="/ppt/slides/slide1144.xml"/>
  <Override ContentType="application/vnd.openxmlformats-officedocument.presentationml.slide+xml" PartName="/ppt/slides/slide635.xml"/>
  <Override ContentType="application/vnd.openxmlformats-officedocument.presentationml.slide+xml" PartName="/ppt/slides/slide1101.xml"/>
  <Override ContentType="application/vnd.openxmlformats-officedocument.presentationml.slide+xml" PartName="/ppt/slides/slide3347.xml"/>
  <Override ContentType="application/vnd.openxmlformats-officedocument.presentationml.slide+xml" PartName="/ppt/slides/slide3304.xml"/>
  <Override ContentType="application/vnd.openxmlformats-officedocument.presentationml.slide+xml" PartName="/ppt/slides/slide2711.xml"/>
  <Override ContentType="application/vnd.openxmlformats-officedocument.presentationml.slide+xml" PartName="/ppt/slides/slide3160.xml"/>
  <Override ContentType="application/vnd.openxmlformats-officedocument.presentationml.slide+xml" PartName="/ppt/slides/slide2969.xml"/>
  <Override ContentType="application/vnd.openxmlformats-officedocument.presentationml.slide+xml" PartName="/ppt/slides/slide491.xml"/>
  <Override ContentType="application/vnd.openxmlformats-officedocument.presentationml.slide+xml" PartName="/ppt/slides/slide1258.xml"/>
  <Override ContentType="application/vnd.openxmlformats-officedocument.presentationml.slide+xml" PartName="/ppt/slides/slide262.xml"/>
  <Override ContentType="application/vnd.openxmlformats-officedocument.presentationml.slide+xml" PartName="/ppt/slides/slide692.xml"/>
  <Override ContentType="application/vnd.openxmlformats-officedocument.presentationml.slide+xml" PartName="/ppt/slides/slide3448.xml"/>
  <Override ContentType="application/vnd.openxmlformats-officedocument.presentationml.slide+xml" PartName="/ppt/slides/slide836.xml"/>
  <Override ContentType="application/vnd.openxmlformats-officedocument.presentationml.slide+xml" PartName="/ppt/slides/slide1973.xml"/>
  <Override ContentType="application/vnd.openxmlformats-officedocument.presentationml.slide+xml" PartName="/ppt/slides/slide2596.xml"/>
  <Override ContentType="application/vnd.openxmlformats-officedocument.presentationml.slide+xml" PartName="/ppt/slides/slide2553.xml"/>
  <Override ContentType="application/vnd.openxmlformats-officedocument.presentationml.slide+xml" PartName="/ppt/slides/slide1930.xml"/>
  <Override ContentType="application/vnd.openxmlformats-officedocument.presentationml.slide+xml" PartName="/ppt/slides/slide2681.xml"/>
  <Override ContentType="application/vnd.openxmlformats-officedocument.presentationml.slide+xml" PartName="/ppt/slides/slide2510.xml"/>
  <Override ContentType="application/vnd.openxmlformats-officedocument.presentationml.slide+xml" PartName="/ppt/slides/slide2251.xml"/>
  <Override ContentType="application/vnd.openxmlformats-officedocument.presentationml.slide+xml" PartName="/ppt/slides/slide2294.xml"/>
  <Override ContentType="application/vnd.openxmlformats-officedocument.presentationml.slide+xml" PartName="/ppt/slides/slide521.xml"/>
  <Override ContentType="application/vnd.openxmlformats-officedocument.presentationml.slide+xml" PartName="/ppt/slides/slide3189.xml"/>
  <Override ContentType="application/vnd.openxmlformats-officedocument.presentationml.slide+xml" PartName="/ppt/slides/slide1459.xml"/>
  <Override ContentType="application/vnd.openxmlformats-officedocument.presentationml.slide+xml" PartName="/ppt/slides/slide1903.xml"/>
  <Override ContentType="application/vnd.openxmlformats-officedocument.presentationml.slide+xml" PartName="/ppt/slides/slide2123.xml"/>
  <Override ContentType="application/vnd.openxmlformats-officedocument.presentationml.slide+xml" PartName="/ppt/slides/slide2395.xml"/>
  <Override ContentType="application/vnd.openxmlformats-officedocument.presentationml.slide+xml" PartName="/ppt/slides/slide363.xml"/>
  <Override ContentType="application/vnd.openxmlformats-officedocument.presentationml.slide+xml" PartName="/ppt/slides/slide320.xml"/>
  <Override ContentType="application/vnd.openxmlformats-officedocument.presentationml.slide+xml" PartName="/ppt/slides/slide2352.xml"/>
  <Override ContentType="application/vnd.openxmlformats-officedocument.presentationml.slide+xml" PartName="/ppt/slides/slide1718.xml"/>
  <Override ContentType="application/vnd.openxmlformats-officedocument.presentationml.slide+xml" PartName="/ppt/slides/slide2580.xml"/>
  <Override ContentType="application/vnd.openxmlformats-officedocument.presentationml.slide+xml" PartName="/ppt/slides/slide1873.xml"/>
  <Override ContentType="application/vnd.openxmlformats-officedocument.presentationml.slide+xml" PartName="/ppt/slides/slide390.xml"/>
  <Override ContentType="application/vnd.openxmlformats-officedocument.presentationml.slide+xml" PartName="/ppt/slides/slide736.xml"/>
  <Override ContentType="application/vnd.openxmlformats-officedocument.presentationml.slide+xml" PartName="/ppt/slides/slide3219.xml"/>
  <Override ContentType="application/vnd.openxmlformats-officedocument.presentationml.slide+xml" PartName="/ppt/slides/slide779.xml"/>
  <Override ContentType="application/vnd.openxmlformats-officedocument.presentationml.slide+xml" PartName="/ppt/slides/slide162.xml"/>
  <Override ContentType="application/vnd.openxmlformats-officedocument.presentationml.slide+xml" PartName="/ppt/slides/slide2066.xml"/>
  <Override ContentType="application/vnd.openxmlformats-officedocument.presentationml.slide+xml" PartName="/ppt/slides/slide2452.xml"/>
  <Override ContentType="application/vnd.openxmlformats-officedocument.presentationml.slide+xml" PartName="/ppt/slides/slide1171.xml"/>
  <Override ContentType="application/vnd.openxmlformats-officedocument.presentationml.slide+xml" PartName="/ppt/slides/slide1517.xml"/>
  <Override ContentType="application/vnd.openxmlformats-officedocument.presentationml.slide+xml" PartName="/ppt/slides/slide1000.xml"/>
  <Override ContentType="application/vnd.openxmlformats-officedocument.presentationml.slide+xml" PartName="/ppt/slides/slide2781.xml"/>
  <Override ContentType="application/vnd.openxmlformats-officedocument.presentationml.slide+xml" PartName="/ppt/slides/slide591.xml"/>
  <Override ContentType="application/vnd.openxmlformats-officedocument.presentationml.slide+xml" PartName="/ppt/slides/slide937.xml"/>
  <Override ContentType="application/vnd.openxmlformats-officedocument.presentationml.slide+xml" PartName="/ppt/slides/slide2658.xml"/>
  <Override ContentType="application/vnd.openxmlformats-officedocument.presentationml.slide+xml" PartName="/ppt/slides/slide3072.xml"/>
  <Override ContentType="application/vnd.openxmlformats-officedocument.presentationml.slide+xml" PartName="/ppt/slides/slide1293.xml"/>
  <Override ContentType="application/vnd.openxmlformats-officedocument.presentationml.slide+xml" PartName="/ppt/slides/slide1382.xml"/>
  <Override ContentType="application/vnd.openxmlformats-officedocument.presentationml.slide+xml" PartName="/ppt/slides/slide2569.xml"/>
  <Override ContentType="application/vnd.openxmlformats-officedocument.presentationml.slide+xml" PartName="/ppt/slides/slide350.xml"/>
  <Override ContentType="application/vnd.openxmlformats-officedocument.presentationml.slide+xml" PartName="/ppt/slides/slide2666.xml"/>
  <Override ContentType="application/vnd.openxmlformats-officedocument.presentationml.slide+xml" PartName="/ppt/slides/slide2860.xml"/>
  <Override ContentType="application/vnd.openxmlformats-officedocument.presentationml.slide+xml" PartName="/ppt/slides/slide2828.xml"/>
  <Override ContentType="application/vnd.openxmlformats-officedocument.presentationml.slide+xml" PartName="/ppt/slides/slide19.xml"/>
  <Override ContentType="application/vnd.openxmlformats-officedocument.presentationml.slide+xml" PartName="/ppt/slides/slide2925.xml"/>
  <Override ContentType="application/vnd.openxmlformats-officedocument.presentationml.slide+xml" PartName="/ppt/slides/slide3242.xml"/>
  <Override ContentType="application/vnd.openxmlformats-officedocument.presentationml.slide+xml" PartName="/ppt/slides/slide1099.xml"/>
  <Override ContentType="application/vnd.openxmlformats-officedocument.presentationml.slide+xml" PartName="/ppt/slides/slide2690.xml"/>
  <Override ContentType="application/vnd.openxmlformats-officedocument.presentationml.slide+xml" PartName="/ppt/slides/slide2917.xml"/>
  <Override ContentType="application/vnd.openxmlformats-officedocument.presentationml.slide+xml" PartName="/ppt/slides/slide2399.xml"/>
  <Override ContentType="application/vnd.openxmlformats-officedocument.presentationml.slide+xml" PartName="/ppt/slides/slide1900.xml"/>
  <Override ContentType="application/vnd.openxmlformats-officedocument.presentationml.slide+xml" PartName="/ppt/slides/slide245.xml"/>
  <Override ContentType="application/vnd.openxmlformats-officedocument.presentationml.slide+xml" PartName="/ppt/slides/slide1617.xml"/>
  <Override ContentType="application/vnd.openxmlformats-officedocument.presentationml.slide+xml" PartName="/ppt/slides/slide1803.xml"/>
  <Override ContentType="application/vnd.openxmlformats-officedocument.presentationml.slide+xml" PartName="/ppt/slides/slide156.xml"/>
  <Override ContentType="application/vnd.openxmlformats-officedocument.presentationml.slide+xml" PartName="/ppt/slides/slide1109.xml"/>
  <Override ContentType="application/vnd.openxmlformats-officedocument.presentationml.slide+xml" PartName="/ppt/slides/slide977.xml"/>
  <Override ContentType="application/vnd.openxmlformats-officedocument.presentationml.slide+xml" PartName="/ppt/slides/slide1311.xml"/>
  <Override ContentType="application/vnd.openxmlformats-officedocument.presentationml.slide+xml" PartName="/ppt/slides/slide504.xml"/>
  <Override ContentType="application/vnd.openxmlformats-officedocument.presentationml.slide+xml" PartName="/ppt/slides/slide680.xml"/>
  <Override ContentType="application/vnd.openxmlformats-officedocument.presentationml.slide+xml" PartName="/ppt/slides/slide1052.xml"/>
  <Override ContentType="application/vnd.openxmlformats-officedocument.presentationml.slide+xml" PartName="/ppt/slides/slide2328.xml"/>
  <Override ContentType="application/vnd.openxmlformats-officedocument.presentationml.slide+xml" PartName="/ppt/slides/slide1641.xml"/>
  <Override ContentType="application/vnd.openxmlformats-officedocument.presentationml.slide+xml" PartName="/ppt/slides/slide906.xml"/>
  <Override ContentType="application/vnd.openxmlformats-officedocument.presentationml.slide+xml" PartName="/ppt/slides/slide656.xml"/>
  <Override ContentType="application/vnd.openxmlformats-officedocument.presentationml.slide+xml" PartName="/ppt/slides/slide2069.xml"/>
  <Override ContentType="application/vnd.openxmlformats-officedocument.presentationml.slide+xml" PartName="/ppt/slides/slide1599.xml"/>
  <Override ContentType="application/vnd.openxmlformats-officedocument.presentationml.slide+xml" PartName="/ppt/slides/slide850.xml"/>
  <Override ContentType="application/vnd.openxmlformats-officedocument.presentationml.slide+xml" PartName="/ppt/slides/slide1858.xml"/>
  <Override ContentType="application/vnd.openxmlformats-officedocument.presentationml.slide+xml" PartName="/ppt/slides/slide639.xml"/>
  <Override ContentType="application/vnd.openxmlformats-officedocument.presentationml.slide+xml" PartName="/ppt/slides/slide1793.xml"/>
  <Override ContentType="application/vnd.openxmlformats-officedocument.presentationml.slide+xml" PartName="/ppt/slides/slide486.xml"/>
  <Override ContentType="application/vnd.openxmlformats-officedocument.presentationml.slide+xml" PartName="/ppt/slides/slide3289.xml"/>
  <Override ContentType="application/vnd.openxmlformats-officedocument.presentationml.slide+xml" PartName="/ppt/slides/slide1776.xml"/>
  <Override ContentType="application/vnd.openxmlformats-officedocument.presentationml.slide+xml" PartName="/ppt/slides/slide2417.xml"/>
  <Override ContentType="application/vnd.openxmlformats-officedocument.presentationml.slide+xml" PartName="/ppt/slides/slide3474.xml"/>
  <Override ContentType="application/vnd.openxmlformats-officedocument.presentationml.slide+xml" PartName="/ppt/slides/slide3466.xml"/>
  <Override ContentType="application/vnd.openxmlformats-officedocument.presentationml.slide+xml" PartName="/ppt/slides/slide2996.xml"/>
  <Override ContentType="application/vnd.openxmlformats-officedocument.presentationml.slide+xml" PartName="/ppt/slides/slide3483.xml"/>
  <Override ContentType="application/vnd.openxmlformats-officedocument.presentationml.slide+xml" PartName="/ppt/slides/slide1400.xml"/>
  <Override ContentType="application/vnd.openxmlformats-officedocument.presentationml.slide+xml" PartName="/ppt/slides/slide2434.xml"/>
  <Override ContentType="application/vnd.openxmlformats-officedocument.presentationml.slide+xml" PartName="/ppt/slides/slide477.xml"/>
  <Override ContentType="application/vnd.openxmlformats-officedocument.presentationml.slide+xml" PartName="/ppt/slides/slide2611.xml"/>
  <Override ContentType="application/vnd.openxmlformats-officedocument.presentationml.slide+xml" PartName="/ppt/slides/slide415.xml"/>
  <Override ContentType="application/vnd.openxmlformats-officedocument.presentationml.slide+xml" PartName="/ppt/slides/slide1358.xml"/>
  <Override ContentType="application/vnd.openxmlformats-officedocument.presentationml.slide+xml" PartName="/ppt/slides/slide3331.xml"/>
  <Override ContentType="application/vnd.openxmlformats-officedocument.presentationml.slide+xml" PartName="/ppt/slides/slide1061.xml"/>
  <Override ContentType="application/vnd.openxmlformats-officedocument.presentationml.slide+xml" PartName="/ppt/slides/slide1535.xml"/>
  <Override ContentType="application/vnd.openxmlformats-officedocument.presentationml.slide+xml" PartName="/ppt/slides/slide1552.xml"/>
  <Override ContentType="application/vnd.openxmlformats-officedocument.presentationml.slide+xml" PartName="/ppt/slides/slide2.xml"/>
  <Override ContentType="application/vnd.openxmlformats-officedocument.presentationml.slide+xml" PartName="/ppt/slides/slide1044.xml"/>
  <Override ContentType="application/vnd.openxmlformats-officedocument.presentationml.slide+xml" PartName="/ppt/slides/slide180.xml"/>
  <Override ContentType="application/vnd.openxmlformats-officedocument.presentationml.slide+xml" PartName="/ppt/slides/slide671.xml"/>
  <Override ContentType="application/vnd.openxmlformats-officedocument.presentationml.slide+xml" PartName="/ppt/slides/slide309.xml"/>
  <Override ContentType="application/vnd.openxmlformats-officedocument.presentationml.slide+xml" PartName="/ppt/slides/slide1543.xml"/>
  <Override ContentType="application/vnd.openxmlformats-officedocument.presentationml.slide+xml" PartName="/ppt/slides/slide406.xml"/>
  <Override ContentType="application/vnd.openxmlformats-officedocument.presentationml.slide+xml" PartName="/ppt/slides/slide2908.xml"/>
  <Override ContentType="application/vnd.openxmlformats-officedocument.presentationml.slide+xml" PartName="/ppt/slides/slide1391.xml"/>
  <Override ContentType="application/vnd.openxmlformats-officedocument.presentationml.slide+xml" PartName="/ppt/slides/slide2934.xml"/>
  <Override ContentType="application/vnd.openxmlformats-officedocument.presentationml.slide+xml" PartName="/ppt/slides/slide1705.xml"/>
  <Override ContentType="application/vnd.openxmlformats-officedocument.presentationml.slide+xml" PartName="/ppt/slides/slide2851.xml"/>
  <Override ContentType="application/vnd.openxmlformats-officedocument.presentationml.slide+xml" PartName="/ppt/slides/slide165.xml"/>
  <Override ContentType="application/vnd.openxmlformats-officedocument.presentationml.slide+xml" PartName="/ppt/slides/slide1118.xml"/>
  <Override ContentType="application/vnd.openxmlformats-officedocument.presentationml.slide+xml" PartName="/ppt/slides/slide254.xml"/>
  <Override ContentType="application/vnd.openxmlformats-officedocument.presentationml.slide+xml" PartName="/ppt/slides/slide147.xml"/>
  <Override ContentType="application/vnd.openxmlformats-officedocument.presentationml.slide+xml" PartName="/ppt/slides/slide1284.xml"/>
  <Override ContentType="application/vnd.openxmlformats-officedocument.presentationml.slide+xml" PartName="/ppt/slides/slide1715.xml"/>
  <Override ContentType="application/vnd.openxmlformats-officedocument.presentationml.slide+xml" PartName="/ppt/slides/slide2426.xml"/>
  <Override ContentType="application/vnd.openxmlformats-officedocument.presentationml.slide+xml" PartName="/ppt/slides/slide2523.xml"/>
  <Override ContentType="application/vnd.openxmlformats-officedocument.presentationml.slide+xml" PartName="/ppt/slides/slide1367.xml"/>
  <Override ContentType="application/vnd.openxmlformats-officedocument.presentationml.slide+xml" PartName="/ppt/slides/slide2032.xml"/>
  <Override ContentType="application/vnd.openxmlformats-officedocument.presentationml.slide+xml" PartName="/ppt/slides/slide3049.xml"/>
  <Override ContentType="application/vnd.openxmlformats-officedocument.presentationml.slide+xml" PartName="/ppt/slides/slide171.xml"/>
  <Override ContentType="application/vnd.openxmlformats-officedocument.presentationml.slide+xml" PartName="/ppt/slides/slide2264.xml"/>
  <Override ContentType="application/vnd.openxmlformats-officedocument.presentationml.slide+xml" PartName="/ppt/slides/slide582.xml"/>
  <Override ContentType="application/vnd.openxmlformats-officedocument.presentationml.slide+xml" PartName="/ppt/slides/slide1035.xml"/>
  <Override ContentType="application/vnd.openxmlformats-officedocument.presentationml.slide+xml" PartName="/ppt/slides/slide1446.xml"/>
  <Override ContentType="application/vnd.openxmlformats-officedocument.presentationml.slide+xml" PartName="/ppt/slides/slide2602.xml"/>
  <Override ContentType="application/vnd.openxmlformats-officedocument.presentationml.slide+xml" PartName="/ppt/slides/slide3340.xml"/>
  <Override ContentType="application/vnd.openxmlformats-officedocument.presentationml.slide+xml" PartName="/ppt/slides/slide2111.xml"/>
  <Override ContentType="application/vnd.openxmlformats-officedocument.presentationml.slide+xml" PartName="/ppt/slides/slide2360.xml"/>
  <Override ContentType="application/vnd.openxmlformats-officedocument.presentationml.slide+xml" PartName="/ppt/slides/slide745.xml"/>
  <Override ContentType="application/vnd.openxmlformats-officedocument.presentationml.slide+xml" PartName="/ppt/slides/slide2343.xml"/>
  <Override ContentType="application/vnd.openxmlformats-officedocument.presentationml.slide+xml" PartName="/ppt/slides/slide2175.xml"/>
  <Override ContentType="application/vnd.openxmlformats-officedocument.presentationml.slide+xml" PartName="/ppt/slides/slide2008.xml"/>
  <Override ContentType="application/vnd.openxmlformats-officedocument.presentationml.slide+xml" PartName="/ppt/slides/slide1882.xml"/>
  <Override ContentType="application/vnd.openxmlformats-officedocument.presentationml.slide+xml" PartName="/ppt/slides/slide3298.xml"/>
  <Override ContentType="application/vnd.openxmlformats-officedocument.presentationml.slide+xml" PartName="/ppt/slides/slide841.xml"/>
  <Override ContentType="application/vnd.openxmlformats-officedocument.presentationml.slide+xml" PartName="/ppt/slides/slide3377.xml"/>
  <Override ContentType="application/vnd.openxmlformats-officedocument.presentationml.slide+xml" PartName="/ppt/slides/slide2899.xml"/>
  <Override ContentType="application/vnd.openxmlformats-officedocument.presentationml.slide+xml" PartName="/ppt/slides/slide824.xml"/>
  <Override ContentType="application/vnd.openxmlformats-officedocument.presentationml.slide+xml" PartName="/ppt/slides/slide930.xml"/>
  <Override ContentType="application/vnd.openxmlformats-officedocument.presentationml.slide+xml" PartName="/ppt/slides/slide1961.xml"/>
  <Override ContentType="application/vnd.openxmlformats-officedocument.presentationml.slide+xml" PartName="/ppt/slides/slide100.xml"/>
  <Override ContentType="application/vnd.openxmlformats-officedocument.presentationml.slide+xml" PartName="/ppt/slides/slide2254.xml"/>
  <Override ContentType="application/vnd.openxmlformats-officedocument.presentationml.slide+xml" PartName="/ppt/slides/slide762.xml"/>
  <Override ContentType="application/vnd.openxmlformats-officedocument.presentationml.slide+xml" PartName="/ppt/slides/slide1303.xml"/>
  <Override ContentType="application/vnd.openxmlformats-officedocument.presentationml.slide+xml" PartName="/ppt/slides/slide3198.xml"/>
  <Override ContentType="application/vnd.openxmlformats-officedocument.presentationml.slide+xml" PartName="/ppt/slides/slide1609.xml"/>
  <Override ContentType="application/vnd.openxmlformats-officedocument.presentationml.slide+xml" PartName="/ppt/slides/slide1626.xml"/>
  <Override ContentType="application/vnd.openxmlformats-officedocument.presentationml.slide+xml" PartName="/ppt/slides/slide888.xml"/>
  <Override ContentType="application/vnd.openxmlformats-officedocument.presentationml.slide+xml" PartName="/ppt/slides/slide1320.xml"/>
  <Override ContentType="application/vnd.openxmlformats-officedocument.presentationml.slide+xml" PartName="/ppt/slides/slide3001.xml"/>
  <Override ContentType="application/vnd.openxmlformats-officedocument.presentationml.slide+xml" PartName="/ppt/slides/slide2079.xml"/>
  <Override ContentType="application/vnd.openxmlformats-officedocument.presentationml.slide+xml" PartName="/ppt/slides/slide1811.xml"/>
  <Override ContentType="application/vnd.openxmlformats-officedocument.presentationml.slide+xml" PartName="/ppt/slides/slide28.xml"/>
  <Override ContentType="application/vnd.openxmlformats-officedocument.presentationml.slide+xml" PartName="/ppt/slides/slide397.xml"/>
  <Override ContentType="application/vnd.openxmlformats-officedocument.presentationml.slide+xml" PartName="/ppt/slides/slide1141.xml"/>
  <Override ContentType="application/vnd.openxmlformats-officedocument.presentationml.slide+xml" PartName="/ppt/slides/slide3251.xml"/>
  <Override ContentType="application/vnd.openxmlformats-officedocument.presentationml.slide+xml" PartName="/ppt/slides/slide88.xml"/>
  <Override ContentType="application/vnd.openxmlformats-officedocument.presentationml.slide+xml" PartName="/ppt/slides/slide2649.xml"/>
  <Override ContentType="application/vnd.openxmlformats-officedocument.presentationml.slide+xml" PartName="/ppt/slides/slide2158.xml"/>
  <Override ContentType="application/vnd.openxmlformats-officedocument.presentationml.slide+xml" PartName="/ppt/slides/slide3234.xml"/>
  <Override ContentType="application/vnd.openxmlformats-officedocument.presentationml.slide+xml" PartName="/ppt/slides/slide924.xml"/>
  <Override ContentType="application/vnd.openxmlformats-officedocument.presentationml.slide+xml" PartName="/ppt/slides/slide3216.xml"/>
  <Override ContentType="application/vnd.openxmlformats-officedocument.presentationml.slide+xml" PartName="/ppt/slides/slide1720.xml"/>
  <Override ContentType="application/vnd.openxmlformats-officedocument.presentationml.slide+xml" PartName="/ppt/slides/slide271.xml"/>
  <Override ContentType="application/vnd.openxmlformats-officedocument.presentationml.slide+xml" PartName="/ppt/slides/slide324.xml"/>
  <Override ContentType="application/vnd.openxmlformats-officedocument.presentationml.slide+xml" PartName="/ppt/slides/slide1461.xml"/>
  <Override ContentType="application/vnd.openxmlformats-officedocument.presentationml.slide+xml" PartName="/ppt/slides/slide3090.xml"/>
  <Override ContentType="application/vnd.openxmlformats-officedocument.presentationml.slide+xml" PartName="/ppt/slides/slide360.xml"/>
  <Override ContentType="application/vnd.openxmlformats-officedocument.presentationml.slide+xml" PartName="/ppt/slides/slide995.xml"/>
  <Override ContentType="application/vnd.openxmlformats-officedocument.presentationml.slide+xml" PartName="/ppt/slides/slide3321.xml"/>
  <Override ContentType="application/vnd.openxmlformats-officedocument.presentationml.slide+xml" PartName="/ppt/slides/slide2249.xml"/>
  <Override ContentType="application/vnd.openxmlformats-officedocument.presentationml.slide+xml" PartName="/ppt/slides/slide37.xml"/>
  <Override ContentType="application/vnd.openxmlformats-officedocument.presentationml.slide+xml" PartName="/ppt/slides/slide41.xml"/>
  <Override ContentType="application/vnd.openxmlformats-officedocument.presentationml.slide+xml" PartName="/ppt/slides/slide2579.xml"/>
  <Override ContentType="application/vnd.openxmlformats-officedocument.presentationml.slide+xml" PartName="/ppt/slides/slide2486.xml"/>
  <Override ContentType="application/vnd.openxmlformats-officedocument.presentationml.slide+xml" PartName="/ppt/slides/slide2443.xml"/>
  <Override ContentType="application/vnd.openxmlformats-officedocument.presentationml.slide+xml" PartName="/ppt/slides/slide819.xml"/>
  <Override ContentType="application/vnd.openxmlformats-officedocument.presentationml.slide+xml" PartName="/ppt/slides/slide332.xml"/>
  <Override ContentType="application/vnd.openxmlformats-officedocument.presentationml.slide+xml" PartName="/ppt/slides/slide2184.xml"/>
  <Override ContentType="application/vnd.openxmlformats-officedocument.presentationml.slide+xml" PartName="/ppt/slides/slide1697.xml"/>
  <Override ContentType="application/vnd.openxmlformats-officedocument.presentationml.slide+xml" PartName="/ppt/slides/slide2013.xml"/>
  <Override ContentType="application/vnd.openxmlformats-officedocument.presentationml.slide+xml" PartName="/ppt/slides/slide1526.xml"/>
  <Override ContentType="application/vnd.openxmlformats-officedocument.presentationml.slide+xml" PartName="/ppt/slides/slide1937.xml"/>
  <Override ContentType="application/vnd.openxmlformats-officedocument.presentationml.slide+xml" PartName="/ppt/slides/slide2513.xml"/>
  <Override ContentType="application/vnd.openxmlformats-officedocument.presentationml.slide+xml" PartName="/ppt/slides/slide1131.xml"/>
  <Override ContentType="application/vnd.openxmlformats-officedocument.presentationml.slide+xml" PartName="/ppt/slides/slide754.xml"/>
  <Override ContentType="application/vnd.openxmlformats-officedocument.presentationml.slide+xml" PartName="/ppt/slides/slide797.xml"/>
  <Override ContentType="application/vnd.openxmlformats-officedocument.presentationml.slide+xml" PartName="/ppt/slides/slide3387.xml"/>
  <Override ContentType="application/vnd.openxmlformats-officedocument.presentationml.slide+xml" PartName="/ppt/slides/slide1891.xml"/>
  <Override ContentType="application/vnd.openxmlformats-officedocument.presentationml.slide+xml" PartName="/ppt/slides/slide2334.xml"/>
  <Override ContentType="application/vnd.openxmlformats-officedocument.presentationml.slide+xml" PartName="/ppt/slides/slide2041.xml"/>
  <Override ContentType="application/vnd.openxmlformats-officedocument.presentationml.slide+xml" PartName="/ppt/slides/slide1999.xml"/>
  <Override ContentType="application/vnd.openxmlformats-officedocument.presentationml.slide+xml" PartName="/ppt/slides/slide2084.xml"/>
  <Override ContentType="application/vnd.openxmlformats-officedocument.presentationml.slide+xml" PartName="/ppt/slides/slide1956.xml"/>
  <Override ContentType="application/vnd.openxmlformats-officedocument.presentationml.slide+xml" PartName="/ppt/slides/slide3414.xml"/>
  <Override ContentType="application/vnd.openxmlformats-officedocument.presentationml.slide+xml" PartName="/ppt/slides/slide1635.xml"/>
  <Override ContentType="application/vnd.openxmlformats-officedocument.presentationml.slide+xml" PartName="/ppt/slides/slide1678.xml"/>
  <Override ContentType="application/vnd.openxmlformats-officedocument.presentationml.slide+xml" PartName="/ppt/slides/slide3457.xml"/>
  <Override ContentType="application/vnd.openxmlformats-officedocument.presentationml.slide+xml" PartName="/ppt/slides/slide3359.xml"/>
  <Override ContentType="application/vnd.openxmlformats-officedocument.presentationml.slide+xml" PartName="/ppt/slides/slide2838.xml"/>
  <Override ContentType="application/vnd.openxmlformats-officedocument.presentationml.slide+xml" PartName="/ppt/slides/slide530.xml"/>
  <Override ContentType="application/vnd.openxmlformats-officedocument.presentationml.slide+xml" PartName="/ppt/slides/slide319.xml"/>
  <Override ContentType="application/vnd.openxmlformats-officedocument.presentationml.slide+xml" PartName="/ppt/slides/slide3316.xml"/>
  <Override ContentType="application/vnd.openxmlformats-officedocument.presentationml.slide+xml" PartName="/ppt/slides/slide573.xml"/>
  <Override ContentType="application/vnd.openxmlformats-officedocument.presentationml.slide+xml" PartName="/ppt/slides/slide3308.xml"/>
  <Override ContentType="application/vnd.openxmlformats-officedocument.presentationml.slide+xml" PartName="/ppt/slides/slide1499.xml"/>
  <Override ContentType="application/vnd.openxmlformats-officedocument.presentationml.slide+xml" PartName="/ppt/slides/slide1456.xml"/>
  <Override ContentType="application/vnd.openxmlformats-officedocument.presentationml.slide+xml" PartName="/ppt/slides/slide3062.xml"/>
  <Override ContentType="application/vnd.openxmlformats-officedocument.presentationml.slide+xml" PartName="/ppt/slides/slide2592.xml"/>
  <Override ContentType="application/vnd.openxmlformats-officedocument.presentationml.slide+xml" PartName="/ppt/slides/slide1928.xml"/>
  <Override ContentType="application/vnd.openxmlformats-officedocument.presentationml.slide+xml" PartName="/ppt/slides/slide569.xml"/>
  <Override ContentType="application/vnd.openxmlformats-officedocument.presentationml.slide+xml" PartName="/ppt/slides/slide2684.xml"/>
  <Override ContentType="application/vnd.openxmlformats-officedocument.presentationml.slide+xml" PartName="/ppt/slides/slide139.xml"/>
  <Override ContentType="application/vnd.openxmlformats-officedocument.presentationml.slide+xml" PartName="/ppt/slides/slide3136.xml"/>
  <Override ContentType="application/vnd.openxmlformats-officedocument.presentationml.slide+xml" PartName="/ppt/slides/slide430.xml"/>
  <Override ContentType="application/vnd.openxmlformats-officedocument.presentationml.slide+xml" PartName="/ppt/slides/slide1276.xml"/>
  <Override ContentType="application/vnd.openxmlformats-officedocument.presentationml.slide+xml" PartName="/ppt/slides/slide1233.xml"/>
  <Override ContentType="application/vnd.openxmlformats-officedocument.presentationml.slide+xml" PartName="/ppt/slides/slide2800.xml"/>
  <Override ContentType="application/vnd.openxmlformats-officedocument.presentationml.slide+xml" PartName="/ppt/slides/slide2843.xml"/>
  <Override ContentType="application/vnd.openxmlformats-officedocument.presentationml.slide+xml" PartName="/ppt/slides/slide50.xml"/>
  <Override ContentType="application/vnd.openxmlformats-officedocument.presentationml.slide+xml" PartName="/ppt/slides/slide3401.xml"/>
  <Override ContentType="application/vnd.openxmlformats-officedocument.presentationml.slide+xml" PartName="/ppt/slides/slide1126.xml"/>
  <Override ContentType="application/vnd.openxmlformats-officedocument.presentationml.slide+xml" PartName="/ppt/slides/slide1169.xml"/>
  <Override ContentType="application/vnd.openxmlformats-officedocument.presentationml.slide+xml" PartName="/ppt/slides/slide2541.xml"/>
  <Override ContentType="application/vnd.openxmlformats-officedocument.presentationml.slide+xml" PartName="/ppt/slides/slide2736.xml"/>
  <Override ContentType="application/vnd.openxmlformats-officedocument.presentationml.slide+xml" PartName="/ppt/slides/slide1863.xml"/>
  <Override ContentType="application/vnd.openxmlformats-officedocument.presentationml.slide+xml" PartName="/ppt/slides/slide1820.xml"/>
  <Override ContentType="application/vnd.openxmlformats-officedocument.presentationml.slide+xml" PartName="/ppt/slides/slide280.xml"/>
  <Override ContentType="application/vnd.openxmlformats-officedocument.presentationml.slide+xml" PartName="/ppt/slides/slide2584.xml"/>
  <Override ContentType="application/vnd.openxmlformats-officedocument.presentationml.slide+xml" PartName="/ppt/slides/slide1482.xml"/>
  <Override ContentType="application/vnd.openxmlformats-officedocument.presentationml.slide+xml" PartName="/ppt/slides/slide345.xml"/>
  <Override ContentType="application/vnd.openxmlformats-officedocument.presentationml.slide+xml" PartName="/ppt/slides/slide3164.xml"/>
  <Override ContentType="application/vnd.openxmlformats-officedocument.presentationml.slide+xml" PartName="/ppt/slides/slide897.xml"/>
  <Override ContentType="application/vnd.openxmlformats-officedocument.presentationml.slide+xml" PartName="/ppt/slides/slide2499.xml"/>
  <Override ContentType="application/vnd.openxmlformats-officedocument.presentationml.slide+xml" PartName="/ppt/slides/slide726.xml"/>
  <Override ContentType="application/vnd.openxmlformats-officedocument.presentationml.slide+xml" PartName="/ppt/slides/slide1428.xml"/>
  <Override ContentType="application/vnd.openxmlformats-officedocument.presentationml.slide+xml" PartName="/ppt/slides/slide467.xml"/>
  <Override ContentType="application/vnd.openxmlformats-officedocument.presentationml.slide+xml" PartName="/ppt/slides/slide388.xml"/>
  <Override ContentType="application/vnd.openxmlformats-officedocument.presentationml.slide+xml" PartName="/ppt/slides/slide424.xml"/>
  <Override ContentType="application/vnd.openxmlformats-officedocument.presentationml.slide+xml" PartName="/ppt/slides/slide1561.xml"/>
  <Override ContentType="application/vnd.openxmlformats-officedocument.presentationml.slide+xml" PartName="/ppt/slides/slide2106.xml"/>
  <Override ContentType="application/vnd.openxmlformats-officedocument.presentationml.slide+xml" PartName="/ppt/slides/slide495.xml"/>
  <Override ContentType="application/vnd.openxmlformats-officedocument.presentationml.slide+xml" PartName="/ppt/slides/slide1026.xml"/>
  <Override ContentType="application/vnd.openxmlformats-officedocument.presentationml.slide+xml" PartName="/ppt/slides/slide2149.xml"/>
  <Override ContentType="application/vnd.openxmlformats-officedocument.presentationml.slide+xml" PartName="/ppt/slides/slide982.xml"/>
  <Override ContentType="application/vnd.openxmlformats-officedocument.presentationml.slide+xml" PartName="/ppt/slides/slide2408.xml"/>
  <Override ContentType="application/vnd.openxmlformats-officedocument.presentationml.slide+xml" PartName="/ppt/slides/slide2190.xml"/>
  <Override ContentType="application/vnd.openxmlformats-officedocument.presentationml.slide+xml" PartName="/ppt/slides/slide1784.xml"/>
  <Override ContentType="application/vnd.openxmlformats-officedocument.presentationml.slide+xml" PartName="/ppt/slides/slide860.xml"/>
  <Override ContentType="application/vnd.openxmlformats-officedocument.presentationml.slide+xml" PartName="/ppt/slides/slide1211.xml"/>
  <Override ContentType="application/vnd.openxmlformats-officedocument.presentationml.slide+xml" PartName="/ppt/slides/slide1741.xml"/>
  <Override ContentType="application/vnd.openxmlformats-officedocument.presentationml.slide+xml" PartName="/ppt/slides/slide2228.xml"/>
  <Override ContentType="application/vnd.openxmlformats-officedocument.presentationml.slide+xml" PartName="/ppt/slides/slide604.xml"/>
  <Override ContentType="application/vnd.openxmlformats-officedocument.presentationml.slide+xml" PartName="/ppt/slides/slide647.xml"/>
  <Override ContentType="application/vnd.openxmlformats-officedocument.presentationml.slide+xml" PartName="/ppt/slides/slide1376.xml"/>
  <Override ContentType="application/vnd.openxmlformats-officedocument.presentationml.slide+xml" PartName="/ppt/slides/slide2758.xml"/>
  <Override ContentType="application/vnd.openxmlformats-officedocument.presentationml.slide+xml" PartName="/ppt/slides/slide2290.xml"/>
  <Override ContentType="application/vnd.openxmlformats-officedocument.presentationml.slide+xml" PartName="/ppt/slides/slide832.xml"/>
  <Override ContentType="application/vnd.openxmlformats-officedocument.presentationml.slide+xml" PartName="/ppt/slides/slide2943.xml"/>
  <Override ContentType="application/vnd.openxmlformats-officedocument.presentationml.slide+xml" PartName="/ppt/slides/slide2986.xml"/>
  <Override ContentType="application/vnd.openxmlformats-officedocument.presentationml.slide+xml" PartName="/ppt/slides/slide239.xml"/>
  <Override ContentType="application/vnd.openxmlformats-officedocument.presentationml.slide+xml" PartName="/ppt/slides/slide3142.xml"/>
  <Override ContentType="application/vnd.openxmlformats-officedocument.presentationml.slide+xml" PartName="/ppt/slides/slide1205.xml"/>
  <Override ContentType="application/vnd.openxmlformats-officedocument.presentationml.slide+xml" PartName="/ppt/slides/slide1197.xml"/>
  <Override ContentType="application/vnd.openxmlformats-officedocument.presentationml.slide+xml" PartName="/ppt/slides/slide2508.xml"/>
  <Override ContentType="application/vnd.openxmlformats-officedocument.presentationml.slide+xml" PartName="/ppt/slides/slide2764.xml"/>
  <Override ContentType="application/vnd.openxmlformats-officedocument.presentationml.slide+xml" PartName="/ppt/slides/slide3057.xml"/>
  <Override ContentType="application/vnd.openxmlformats-officedocument.presentationml.slide+xml" PartName="/ppt/slides/slide911.xml"/>
  <Override ContentType="application/vnd.openxmlformats-officedocument.presentationml.slide+xml" PartName="/ppt/slides/slide3392.xml"/>
  <Override ContentType="application/vnd.openxmlformats-officedocument.presentationml.slide+xml" PartName="/ppt/slides/slide482.xml"/>
  <Override ContentType="application/vnd.openxmlformats-officedocument.presentationml.slide+xml" PartName="/ppt/slides/slide1250.xml"/>
  <Override ContentType="application/vnd.openxmlformats-officedocument.presentationml.slide+xml" PartName="/ppt/slides/slide199.xml"/>
  <Override ContentType="application/vnd.openxmlformats-officedocument.presentationml.slide+xml" PartName="/ppt/slides/slide2615.xml"/>
  <Override ContentType="application/vnd.openxmlformats-officedocument.presentationml.slide+xml" PartName="/ppt/slides/slide202.xml"/>
  <Override ContentType="application/vnd.openxmlformats-officedocument.presentationml.slide+xml" PartName="/ppt/slides/slide3285.xml"/>
  <Override ContentType="application/vnd.openxmlformats-officedocument.presentationml.slide+xml" PartName="/ppt/slides/slide1080.xml"/>
  <Override ContentType="application/vnd.openxmlformats-officedocument.presentationml.slide+xml" PartName="/ppt/slides/slide2992.xml"/>
  <Override ContentType="application/vnd.openxmlformats-officedocument.presentationml.slide+xml" PartName="/ppt/slides/slide741.xml"/>
  <Override ContentType="application/vnd.openxmlformats-officedocument.presentationml.slide+xml" PartName="/ppt/slides/slide1307.xml"/>
  <Override ContentType="application/vnd.openxmlformats-officedocument.presentationml.slide+xml" PartName="/ppt/slides/slide113.xml"/>
  <Override ContentType="application/vnd.openxmlformats-officedocument.presentationml.slide+xml" PartName="/ppt/slides/slide288.xml"/>
  <Override ContentType="application/vnd.openxmlformats-officedocument.presentationml.slide+xml" PartName="/ppt/slides/slide2719.xml"/>
  <Override ContentType="application/vnd.openxmlformats-officedocument.presentationml.slide+xml" PartName="/ppt/slides/slide217.xml"/>
  <Override ContentType="application/vnd.openxmlformats-officedocument.presentationml.slide+xml" PartName="/ppt/slides/slide1354.xml"/>
  <Override ContentType="application/vnd.openxmlformats-officedocument.presentationml.slide+xml" PartName="/ppt/slides/slide3036.xml"/>
  <Override ContentType="application/vnd.openxmlformats-officedocument.presentationml.slide+xml" PartName="/ppt/slides/slide2430.xml"/>
  <Override ContentType="application/vnd.openxmlformats-officedocument.presentationml.slide+xml" PartName="/ppt/slides/slide2921.xml"/>
  <Override ContentType="application/vnd.openxmlformats-officedocument.presentationml.slide+xml" PartName="/ppt/slides/slide1095.xml"/>
  <Override ContentType="application/vnd.openxmlformats-officedocument.presentationml.slide+xml" PartName="/ppt/slides/slide3181.xml"/>
  <Override ContentType="application/vnd.openxmlformats-officedocument.presentationml.slide+xml" PartName="/ppt/slides/slide2171.xml"/>
  <Override ContentType="application/vnd.openxmlformats-officedocument.presentationml.slide+xml" PartName="/ppt/slides/slide184.xml"/>
  <Override ContentType="application/vnd.openxmlformats-officedocument.presentationml.slide+xml" PartName="/ppt/slides/slide411.xml"/>
  <Override ContentType="application/vnd.openxmlformats-officedocument.presentationml.slide+xml" PartName="/ppt/slides/slide1048.xml"/>
  <Override ContentType="application/vnd.openxmlformats-officedocument.presentationml.slide+xml" PartName="/ppt/slides/slide613.xml"/>
  <Override ContentType="application/vnd.openxmlformats-officedocument.presentationml.slide+xml" PartName="/ppt/slides/slide2662.xml"/>
  <Override ContentType="application/vnd.openxmlformats-officedocument.presentationml.slide+xml" PartName="/ppt/slides/slide3229.xml"/>
  <Override ContentType="application/vnd.openxmlformats-officedocument.presentationml.slide+xml" PartName="/ppt/slides/slide443.xml"/>
  <Override ContentType="application/vnd.openxmlformats-officedocument.presentationml.slide+xml" PartName="/ppt/slides/slide1750.xml"/>
  <Override ContentType="application/vnd.openxmlformats-officedocument.presentationml.slide+xml" PartName="/ppt/slides/slide1580.xml"/>
  <Override ContentType="application/vnd.openxmlformats-officedocument.presentationml.slide+xml" PartName="/ppt/slides/slide152.xml"/>
  <Override ContentType="application/vnd.openxmlformats-officedocument.presentationml.slide+xml" PartName="/ppt/slides/slide3423.xml"/>
  <Override ContentType="application/vnd.openxmlformats-officedocument.presentationml.slide+xml" PartName="/ppt/slides/slide3440.xml"/>
  <Override ContentType="application/vnd.openxmlformats-officedocument.presentationml.slide+xml" PartName="/ppt/slides/slide699.xml"/>
  <Override ContentType="application/vnd.openxmlformats-officedocument.presentationml.slide+xml" PartName="/ppt/slides/slide2219.xml"/>
  <Override ContentType="application/vnd.openxmlformats-officedocument.presentationml.slide+xml" PartName="/ppt/slides/slide2588.xml"/>
  <Override ContentType="application/vnd.openxmlformats-officedocument.presentationml.slide+xml" PartName="/ppt/slides/slide586.xml"/>
  <Override ContentType="application/vnd.openxmlformats-officedocument.presentationml.slide+xml" PartName="/ppt/slides/slide2671.xml"/>
  <Override ContentType="application/vnd.openxmlformats-officedocument.presentationml.slide+xml" PartName="/ppt/slides/slide458.xml"/>
  <Override ContentType="application/vnd.openxmlformats-officedocument.presentationml.slide+xml" PartName="/ppt/slides/slide2477.xml"/>
  <Override ContentType="application/vnd.openxmlformats-officedocument.presentationml.slide+xml" PartName="/ppt/slides/slide3438.xml"/>
  <Override ContentType="application/vnd.openxmlformats-officedocument.presentationml.slide+xml" PartName="/ppt/slides/slide1595.xml"/>
  <Override ContentType="application/vnd.openxmlformats-officedocument.presentationml.slide+xml" PartName="/ppt/slides/slide500.xml"/>
  <Override ContentType="application/vnd.openxmlformats-officedocument.presentationml.slide+xml" PartName="/ppt/slides/slide684.xml"/>
  <Override ContentType="application/vnd.openxmlformats-officedocument.presentationml.slide+xml" PartName="/ppt/slides/slide1578.xml"/>
  <Override ContentType="application/vnd.openxmlformats-officedocument.presentationml.slide+xml" PartName="/ppt/slides/slide1039.xml"/>
  <Override ContentType="application/vnd.openxmlformats-officedocument.presentationml.slide+xml" PartName="/ppt/slides/slide2004.xml"/>
  <Override ContentType="application/vnd.openxmlformats-officedocument.presentationml.slide+xml" PartName="/ppt/slides/slide1711.xml"/>
  <Override ContentType="application/vnd.openxmlformats-officedocument.presentationml.slide+xml" PartName="/ppt/slides/slide1837.xml"/>
  <Override ContentType="application/vnd.openxmlformats-officedocument.presentationml.slide+xml" PartName="/ppt/slides/slide211.xml"/>
  <Override ContentType="application/vnd.openxmlformats-officedocument.presentationml.slide+xml" PartName="/ppt/slides/slide297.xml"/>
  <Override ContentType="application/vnd.openxmlformats-officedocument.presentationml.slide+xml" PartName="/ppt/slides/slide1622.xml"/>
  <Override ContentType="application/vnd.openxmlformats-officedocument.presentationml.slide+xml" PartName="/ppt/slides/slide1797.xml"/>
  <Override ContentType="application/vnd.openxmlformats-officedocument.presentationml.slide+xml" PartName="/ppt/slides/slide2347.xml"/>
  <Override ContentType="application/vnd.openxmlformats-officedocument.presentationml.slide+xml" PartName="/ppt/slides/slide2258.xml"/>
  <Override ContentType="application/vnd.openxmlformats-officedocument.presentationml.slide+xml" PartName="/ppt/slides/slide3312.xml"/>
  <Override ContentType="application/vnd.openxmlformats-officedocument.presentationml.slide+xml" PartName="/ppt/slides/slide24.xml"/>
  <Override ContentType="application/vnd.openxmlformats-officedocument.presentationml.slide+xml" PartName="/ppt/slides/slide1452.xml"/>
  <Override ContentType="application/vnd.openxmlformats-officedocument.presentationml.slide+xml" PartName="/ppt/slides/slide1324.xml"/>
  <Override ContentType="application/vnd.openxmlformats-officedocument.presentationml.slide+xml" PartName="/ppt/slides/slide2075.xml"/>
  <Override ContentType="application/vnd.openxmlformats-officedocument.presentationml.slide+xml" PartName="/ppt/slides/slide315.xml"/>
  <Override ContentType="application/vnd.openxmlformats-officedocument.presentationml.slide+xml" PartName="/ppt/slides/slide884.xml"/>
  <Override ContentType="application/vnd.openxmlformats-officedocument.presentationml.slide+xml" PartName="/ppt/slides/slide2977.xml"/>
  <Override ContentType="application/vnd.openxmlformats-officedocument.presentationml.slide+xml" PartName="/ppt/slides/slide902.xml"/>
  <Override ContentType="application/vnd.openxmlformats-officedocument.presentationml.slide+xml" PartName="/ppt/slides/slide3383.xml"/>
  <Override ContentType="application/vnd.openxmlformats-officedocument.presentationml.slide+xml" PartName="/ppt/slides/slide2517.xml"/>
  <Override ContentType="application/vnd.openxmlformats-officedocument.presentationml.slide+xml" PartName="/ppt/slides/slide1078.xml"/>
  <Override ContentType="application/vnd.openxmlformats-officedocument.presentationml.slide+xml" PartName="/ppt/slides/slide2790.xml"/>
  <Override ContentType="application/vnd.openxmlformats-officedocument.presentationml.slide+xml" PartName="/ppt/slides/slide2645.xml"/>
  <Override ContentType="application/vnd.openxmlformats-officedocument.presentationml.slide+xml" PartName="/ppt/slides/slide169.xml"/>
  <Override ContentType="application/vnd.openxmlformats-officedocument.presentationml.slide+xml" PartName="/ppt/slides/slide1220.xml"/>
  <Override ContentType="application/vnd.openxmlformats-officedocument.presentationml.slide+xml" PartName="/ppt/slides/slide258.xml"/>
  <Override ContentType="application/vnd.openxmlformats-officedocument.presentationml.slide+xml" PartName="/ppt/slides/slide788.xml"/>
  <Override ContentType="application/vnd.openxmlformats-officedocument.presentationml.slide+xml" PartName="/ppt/slides/slide1280.xml"/>
  <Override ContentType="application/vnd.openxmlformats-officedocument.presentationml.slide+xml" PartName="/ppt/slides/slide1395.xml"/>
  <Override ContentType="application/vnd.openxmlformats-officedocument.presentationml.slide+xml" PartName="/ppt/slides/slide3238.xml"/>
  <Override ContentType="application/vnd.openxmlformats-officedocument.presentationml.slide+xml" PartName="/ppt/slides/slide702.xml"/>
  <Override ContentType="application/vnd.openxmlformats-officedocument.presentationml.slide+xml" PartName="/ppt/slides/slide2962.xml"/>
  <Override ContentType="application/vnd.openxmlformats-officedocument.presentationml.slide+xml" PartName="/ppt/slides/slide3255.xml"/>
  <Override ContentType="application/vnd.openxmlformats-officedocument.presentationml.slide+xml" PartName="/ppt/slides/slide1709.xml"/>
  <Override ContentType="application/vnd.openxmlformats-officedocument.presentationml.slide+xml" PartName="/ppt/slides/slide2300.xml"/>
  <Override ContentType="application/vnd.openxmlformats-officedocument.presentationml.slide+xml" PartName="/ppt/slides/slide354.xml"/>
  <Override ContentType="application/vnd.openxmlformats-officedocument.presentationml.slide+xml" PartName="/ppt/slides/slide1491.xml"/>
  <Override ContentType="application/vnd.openxmlformats-officedocument.presentationml.slide+xml" PartName="/ppt/slides/slide973.xml"/>
  <Override ContentType="application/vnd.openxmlformats-officedocument.presentationml.slide+xml" PartName="/ppt/slides/slide2873.xml"/>
  <Override ContentType="application/vnd.openxmlformats-officedocument.presentationml.slide+xml" PartName="/ppt/slides/slide2386.xml"/>
  <Override ContentType="application/vnd.openxmlformats-officedocument.presentationml.slide+xml" PartName="/ppt/slides/slide1007.xml"/>
  <Override ContentType="application/vnd.openxmlformats-officedocument.presentationml.slide+xml" PartName="/ppt/slides/slide143.xml"/>
  <Override ContentType="application/vnd.openxmlformats-officedocument.presentationml.slide+xml" PartName="/ppt/slides/slide828.xml"/>
  <Override ContentType="application/vnd.openxmlformats-officedocument.presentationml.slide+xml" PartName="/ppt/slides/slide1669.xml"/>
  <Override ContentType="application/vnd.openxmlformats-officedocument.presentationml.slide+xml" PartName="/ppt/slides/slide1982.xml"/>
  <Override ContentType="application/vnd.openxmlformats-officedocument.presentationml.slide+xml" PartName="/ppt/slides/slide3155.xml"/>
  <Override ContentType="application/vnd.openxmlformats-officedocument.presentationml.slide+xml" PartName="/ppt/slides/slide1965.xml"/>
  <Override ContentType="application/vnd.openxmlformats-officedocument.presentationml.slide+xml" PartName="/ppt/slides/slide717.xml"/>
  <Override ContentType="application/vnd.openxmlformats-officedocument.presentationml.slide+xml" PartName="/ppt/slides/slide226.xml"/>
  <Override ContentType="application/vnd.openxmlformats-officedocument.presentationml.slide+xml" PartName="/ppt/slides/slide2930.xml"/>
  <Override ContentType="application/vnd.openxmlformats-officedocument.presentationml.slide+xml" PartName="/ppt/slides/slide1854.xml"/>
  <Override ContentType="application/vnd.openxmlformats-officedocument.presentationml.slide+xml" PartName="/ppt/slides/slide1363.xml"/>
  <Override ContentType="application/vnd.openxmlformats-officedocument.presentationml.slide+xml" PartName="/ppt/slides/slide845.xml"/>
  <Override ContentType="application/vnd.openxmlformats-officedocument.presentationml.slide+xml" PartName="/ppt/slides/slide3294.xml"/>
  <Override ContentType="application/vnd.openxmlformats-officedocument.presentationml.slide+xml" PartName="/ppt/slides/slide2132.xml"/>
  <Override ContentType="application/vnd.openxmlformats-officedocument.presentationml.slide+xml" PartName="/ppt/slides/slide3027.xml"/>
  <Override ContentType="application/vnd.openxmlformats-officedocument.presentationml.slide+xml" PartName="/ppt/slides/slide2260.xml"/>
  <Override ContentType="application/vnd.openxmlformats-officedocument.presentationml.slide+xml" PartName="/ppt/slides/slide2115.xml"/>
  <Override ContentType="application/vnd.openxmlformats-officedocument.presentationml.slide+xml" PartName="/ppt/slides/slide2606.xml"/>
  <Override ContentType="application/vnd.openxmlformats-officedocument.presentationml.slide+xml" PartName="/ppt/slides/slide758.xml"/>
  <Override ContentType="application/vnd.openxmlformats-officedocument.presentationml.slide+xml" PartName="/ppt/slides/slide1437.xml"/>
  <Override ContentType="application/vnd.openxmlformats-officedocument.presentationml.slide+xml" PartName="/ppt/slides/slide2188.xml"/>
  <Override ContentType="application/vnd.openxmlformats-officedocument.presentationml.slide+xml" PartName="/ppt/slides/slide3410.xml"/>
  <Override ContentType="application/vnd.openxmlformats-officedocument.presentationml.slide+xml" PartName="/ppt/slides/slide1739.xml"/>
  <Override ContentType="application/vnd.openxmlformats-officedocument.presentationml.slide+xml" PartName="/ppt/slides/slide3127.xml"/>
  <Override ContentType="application/vnd.openxmlformats-officedocument.presentationml.slide+xml" PartName="/ppt/slides/slide1895.xml"/>
  <Override ContentType="application/vnd.openxmlformats-officedocument.presentationml.slide+xml" PartName="/ppt/slides/slide1178.xml"/>
  <Override ContentType="application/vnd.openxmlformats-officedocument.presentationml.slide+xml" PartName="/ppt/slides/slide499.xml"/>
  <Override ContentType="application/vnd.openxmlformats-officedocument.presentationml.slide+xml" PartName="/ppt/slides/slide1135.xml"/>
  <Override ContentType="application/vnd.openxmlformats-officedocument.presentationml.slide+xml" PartName="/ppt/slides/slide1224.xml"/>
  <Override ContentType="application/vnd.openxmlformats-officedocument.presentationml.slide+xml" PartName="/ppt/slides/slide2834.xml"/>
  <Override ContentType="application/vnd.openxmlformats-officedocument.presentationml.slide+xml" PartName="/ppt/slides/slide1267.xml"/>
  <Override ContentType="application/vnd.openxmlformats-officedocument.presentationml.slide+xml" PartName="/ppt/slides/slide2702.xml"/>
  <Override ContentType="application/vnd.openxmlformats-officedocument.presentationml.slide+xml" PartName="/ppt/slides/slide2745.xml"/>
  <Override ContentType="application/vnd.openxmlformats-officedocument.presentationml.slide+xml" PartName="/ppt/slides/slide2788.xml"/>
  <Override ContentType="application/vnd.openxmlformats-officedocument.presentationml.slide+xml" PartName="/ppt/slides/slide2877.xml"/>
  <Override ContentType="application/vnd.openxmlformats-officedocument.presentationml.slide+xml" PartName="/ppt/slides/slide3453.xml"/>
  <Override ContentType="application/vnd.openxmlformats-officedocument.presentationml.slide+xml" PartName="/ppt/slides/slide2749.xml"/>
  <Override ContentType="application/vnd.openxmlformats-officedocument.presentationml.slide+xml" PartName="/ppt/slides/slide3023.xml"/>
  <Override ContentType="application/vnd.openxmlformats-officedocument.presentationml.slide+xml" PartName="/ppt/slides/slide3066.xml"/>
  <Override ContentType="application/vnd.openxmlformats-officedocument.presentationml.slide+xml" PartName="/ppt/slides/slide2706.xml"/>
  <Override ContentType="application/vnd.openxmlformats-officedocument.presentationml.slide+xml" PartName="/ppt/slides/slide1422.xml"/>
  <Override ContentType="application/vnd.openxmlformats-officedocument.presentationml.slide+xml" PartName="/ppt/slides/slide1465.xml"/>
  <Override ContentType="application/vnd.openxmlformats-officedocument.presentationml.slide+xml" PartName="/ppt/slides/slide3151.xml"/>
  <Override ContentType="application/vnd.openxmlformats-officedocument.presentationml.slide+xml" PartName="/ppt/slides/slide3194.xml"/>
  <Override ContentType="application/vnd.openxmlformats-officedocument.presentationml.slide+xml" PartName="/ppt/slides/slide328.xml"/>
  <Override ContentType="application/vnd.openxmlformats-officedocument.presentationml.slide+xml" PartName="/ppt/slides/slide2773.xml"/>
  <Override ContentType="application/vnd.openxmlformats-officedocument.presentationml.slide+xml" PartName="/ppt/slides/slide2730.xml"/>
  <Override ContentType="application/vnd.openxmlformats-officedocument.presentationml.slide+xml" PartName="/ppt/slides/slide1239.xml"/>
  <Override ContentType="application/vnd.openxmlformats-officedocument.presentationml.slide+xml" PartName="/ppt/slides/slide1163.xml"/>
  <Override ContentType="application/vnd.openxmlformats-officedocument.presentationml.slide+xml" PartName="/ppt/slides/slide3212.xml"/>
  <Override ContentType="application/vnd.openxmlformats-officedocument.presentationml.slide+xml" PartName="/ppt/slides/slide2688.xml"/>
  <Override ContentType="application/vnd.openxmlformats-officedocument.presentationml.slide+xml" PartName="/ppt/slides/slide2806.xml"/>
  <Override ContentType="application/vnd.openxmlformats-officedocument.presentationml.slide+xml" PartName="/ppt/slides/slide2319.xml"/>
  <Override ContentType="application/vnd.openxmlformats-officedocument.presentationml.slide+xml" PartName="/ppt/slides/slide3094.xml"/>
  <Override ContentType="application/vnd.openxmlformats-officedocument.presentationml.slide+xml" PartName="/ppt/slides/slide2504.xml"/>
  <Override ContentType="application/vnd.openxmlformats-officedocument.presentationml.slide+xml" PartName="/ppt/slides/slide2547.xml"/>
  <Override ContentType="application/vnd.openxmlformats-officedocument.presentationml.slide+xml" PartName="/ppt/slides/slide2947.xml"/>
  <Override ContentType="application/vnd.openxmlformats-officedocument.presentationml.slide+xml" PartName="/ppt/slides/slide2904.xml"/>
  <Override ContentType="application/vnd.openxmlformats-officedocument.presentationml.slide+xml" PartName="/ppt/slides/slide771.xml"/>
  <Override ContentType="application/vnd.openxmlformats-officedocument.presentationml.slide+xml" PartName="/ppt/slides/slide3368.xml"/>
  <Override ContentType="application/vnd.openxmlformats-officedocument.presentationml.slide+xml" PartName="/ppt/slides/slide3325.xml"/>
  <Override ContentType="application/vnd.openxmlformats-officedocument.presentationml.slide+xml" PartName="/ppt/slides/slide2532.xml"/>
  <Override ContentType="application/vnd.openxmlformats-officedocument.presentationml.slide+xml" PartName="/ppt/slides/slide2575.xml"/>
  <Override ContentType="application/vnd.openxmlformats-officedocument.presentationml.slide+xml" PartName="/ppt/slides/slide2404.xml"/>
  <Override ContentType="application/vnd.openxmlformats-officedocument.presentationml.slide+xml" PartName="/ppt/slides/slide2447.xml"/>
  <Override ContentType="application/vnd.openxmlformats-officedocument.presentationml.slide+xml" PartName="/ppt/slides/slide1650.xml"/>
  <Override ContentType="application/vnd.openxmlformats-officedocument.presentationml.slide+xml" PartName="/ppt/slides/slide599.xml"/>
  <Override ContentType="application/vnd.openxmlformats-officedocument.presentationml.slide+xml" PartName="/ppt/slides/slide428.xml"/>
  <Override ContentType="application/vnd.openxmlformats-officedocument.presentationml.slide+xml" PartName="/ppt/slides/slide556.xml"/>
  <Override ContentType="application/vnd.openxmlformats-officedocument.presentationml.slide+xml" PartName="/ppt/slides/slide1522.xml"/>
  <Override ContentType="application/vnd.openxmlformats-officedocument.presentationml.slide+xml" PartName="/ppt/slides/slide1565.xml"/>
  <Override ContentType="application/vnd.openxmlformats-officedocument.presentationml.slide+xml" PartName="/ppt/slides/slide1693.xml"/>
  <Override ContentType="application/vnd.openxmlformats-officedocument.presentationml.slide+xml" PartName="/ppt/slides/slide513.xml"/>
  <Override ContentType="application/vnd.openxmlformats-officedocument.presentationml.slide+xml" PartName="/ppt/slides/slide643.xml"/>
  <Override ContentType="application/vnd.openxmlformats-officedocument.presentationml.slide+xml" PartName="/ppt/slides/slide2819.xml"/>
  <Override ContentType="application/vnd.openxmlformats-officedocument.presentationml.slide+xml" PartName="/ppt/slides/slide600.xml"/>
  <Override ContentType="application/vnd.openxmlformats-officedocument.presentationml.slide+xml" PartName="/ppt/slides/slide1780.xml"/>
  <Override ContentType="application/vnd.openxmlformats-officedocument.presentationml.slide+xml" PartName="/ppt/slides/slide2330.xml"/>
  <Override ContentType="application/vnd.openxmlformats-officedocument.presentationml.slide+xml" PartName="/ppt/slides/slide2373.xml"/>
  <Override ContentType="application/vnd.openxmlformats-officedocument.presentationml.slide+xml" PartName="/ppt/slides/slide2675.xml"/>
  <Override ContentType="application/vnd.openxmlformats-officedocument.presentationml.slide+xml" PartName="/ppt/slides/slide3225.xml"/>
  <Override ContentType="application/vnd.openxmlformats-officedocument.presentationml.slide+xml" PartName="/ppt/slides/slide3268.xml"/>
  <Override ContentType="application/vnd.openxmlformats-officedocument.presentationml.slide+xml" PartName="/ppt/slides/slide1209.xml"/>
  <Override ContentType="application/vnd.openxmlformats-officedocument.presentationml.slide+xml" PartName="/ppt/slides/slide384.xml"/>
  <Override ContentType="application/vnd.openxmlformats-officedocument.presentationml.slide+xml" PartName="/ppt/slides/slide341.xml"/>
  <Override ContentType="application/vnd.openxmlformats-officedocument.presentationml.slide+xml" PartName="/ppt/slides/slide943.xml"/>
  <Override ContentType="application/vnd.openxmlformats-officedocument.presentationml.slide+xml" PartName="/ppt/slides/slide986.xml"/>
  <Override ContentType="application/vnd.openxmlformats-officedocument.presentationml.slide+xml" PartName="/ppt/slides/slide3081.xml"/>
  <Override ContentType="application/vnd.openxmlformats-officedocument.presentationml.slide+xml" PartName="/ppt/slides/slide97.xml"/>
  <Override ContentType="application/vnd.openxmlformats-officedocument.presentationml.slide+xml" PartName="/ppt/slides/slide3096.xml"/>
  <Override ContentType="application/vnd.openxmlformats-officedocument.presentationml.slide+xml" PartName="/ppt/slides/slide11.xml"/>
  <Override ContentType="application/vnd.openxmlformats-officedocument.presentationml.slide+xml" PartName="/ppt/slides/slide3010.xml"/>
  <Override ContentType="application/vnd.openxmlformats-officedocument.presentationml.slide+xml" PartName="/ppt/slides/slide3053.xml"/>
  <Override ContentType="application/vnd.openxmlformats-officedocument.presentationml.slide+xml" PartName="/ppt/slides/slide2847.xml"/>
  <Override ContentType="application/vnd.openxmlformats-officedocument.presentationml.slide+xml" PartName="/ppt/slides/slide2804.xml"/>
  <Override ContentType="application/vnd.openxmlformats-officedocument.presentationml.slide+xml" PartName="/ppt/slides/slide1337.xml"/>
  <Override ContentType="application/vnd.openxmlformats-officedocument.presentationml.slide+xml" PartName="/ppt/slides/slide2045.xml"/>
  <Override ContentType="application/vnd.openxmlformats-officedocument.presentationml.slide+xml" PartName="/ppt/slides/slide2088.xml"/>
  <Override ContentType="application/vnd.openxmlformats-officedocument.presentationml.slide+xml" PartName="/ppt/slides/slide54.xml"/>
  <Override ContentType="application/vnd.openxmlformats-officedocument.presentationml.slide+xml" PartName="/ppt/slides/slide3396.xml"/>
  <Override ContentType="application/vnd.openxmlformats-officedocument.presentationml.slide+xml" PartName="/ppt/slides/slide1022.xml"/>
  <Override ContentType="application/vnd.openxmlformats-officedocument.presentationml.slide+xml" PartName="/ppt/slides/slide3353.xml"/>
  <Override ContentType="application/vnd.openxmlformats-officedocument.presentationml.slide+xml" PartName="/ppt/slides/slide1065.xml"/>
  <Override ContentType="application/vnd.openxmlformats-officedocument.presentationml.slide+xml" PartName="/ppt/slides/slide915.xml"/>
  <Override ContentType="application/vnd.openxmlformats-officedocument.presentationml.slide+xml" PartName="/ppt/slides/slide1924.xml"/>
  <Override ContentType="application/vnd.openxmlformats-officedocument.presentationml.slide+xml" PartName="/ppt/slides/slide2632.xml"/>
  <Override ContentType="application/vnd.openxmlformats-officedocument.presentationml.slide+xml" PartName="/ppt/slides/slide1150.xml"/>
  <Override ContentType="application/vnd.openxmlformats-officedocument.presentationml.slide+xml" PartName="/ppt/slides/slide2760.xml"/>
  <Override ContentType="application/vnd.openxmlformats-officedocument.presentationml.slide+xml" PartName="/ppt/slides/slide1193.xml"/>
  <Override ContentType="application/vnd.openxmlformats-officedocument.presentationml.slide+xml" PartName="/ppt/slides/slide1539.xml"/>
  <Override ContentType="application/vnd.openxmlformats-officedocument.presentationml.slide+xml" PartName="/ppt/slides/slide2017.xml"/>
  <Override ContentType="application/vnd.openxmlformats-officedocument.presentationml.slide+xml" PartName="/ppt/slides/slide958.xml"/>
  <Override ContentType="application/vnd.openxmlformats-officedocument.presentationml.slide+xml" PartName="/ppt/slides/slide1237.xml"/>
  <Override ContentType="application/vnd.openxmlformats-officedocument.presentationml.slide+xml" PartName="/ppt/slides/slide1867.xml"/>
  <Override ContentType="application/vnd.openxmlformats-officedocument.presentationml.slide+xml" PartName="/ppt/slides/slide284.xml"/>
  <Override ContentType="application/vnd.openxmlformats-officedocument.presentationml.slide+xml" PartName="/ppt/slides/slide2202.xml"/>
  <Override ContentType="application/vnd.openxmlformats-officedocument.presentationml.slide+xml" PartName="/ppt/slides/slide1122.xml"/>
  <Override ContentType="application/vnd.openxmlformats-officedocument.presentationml.slide+xml" PartName="/ppt/slides/slide1767.xml"/>
  <Override ContentType="application/vnd.openxmlformats-officedocument.presentationml.slide+xml" PartName="/ppt/slides/slide1824.xml"/>
  <Override ContentType="application/vnd.openxmlformats-officedocument.presentationml.slide+xml" PartName="/ppt/slides/slide241.xml"/>
  <Override ContentType="application/vnd.openxmlformats-officedocument.presentationml.slide+xml" PartName="/ppt/slides/slide2732.xml"/>
  <Override ContentType="application/vnd.openxmlformats-officedocument.presentationml.slide+xml" PartName="/ppt/slides/slide2288.xml"/>
  <Override ContentType="application/vnd.openxmlformats-officedocument.presentationml.slide+xml" PartName="/ppt/slides/slide1165.xml"/>
  <Override ContentType="application/vnd.openxmlformats-officedocument.presentationml.slide+xml" PartName="/ppt/slides/slide2245.xml"/>
  <Override ContentType="application/vnd.openxmlformats-officedocument.presentationml.slide+xml" PartName="/ppt/slides/slide1639.xml"/>
  <Override ContentType="application/vnd.openxmlformats-officedocument.presentationml.slide+xml" PartName="/ppt/slides/slide1952.xml"/>
  <Override ContentType="application/vnd.openxmlformats-officedocument.presentationml.slide+xml" PartName="/ppt/slides/slide815.xml"/>
  <Override ContentType="application/vnd.openxmlformats-officedocument.presentationml.slide+xml" PartName="/ppt/slides/slide1995.xml"/>
  <Override ContentType="application/vnd.openxmlformats-officedocument.presentationml.slide+xml" PartName="/ppt/slides/slide1724.xml"/>
  <Override ContentType="application/vnd.openxmlformats-officedocument.presentationml.slide+xml" PartName="/ppt/slides/slide858.xml"/>
  <Override ContentType="application/vnd.openxmlformats-officedocument.presentationml.slide+xml" PartName="/ppt/slides/slide3168.xml"/>
  <Override ContentType="application/vnd.openxmlformats-officedocument.presentationml.slide+xml" PartName="/ppt/slides/slide2145.xml"/>
  <Override ContentType="application/vnd.openxmlformats-officedocument.presentationml.slide+xml" PartName="/ppt/slides/slide2230.xml"/>
  <Override ContentType="application/vnd.openxmlformats-officedocument.presentationml.slide+xml" PartName="/ppt/slides/slide2102.xml"/>
  <Override ContentType="application/vnd.openxmlformats-officedocument.presentationml.slide+xml" PartName="/ppt/slides/slide2273.xml"/>
  <Override ContentType="application/vnd.openxmlformats-officedocument.presentationml.slide+xml" PartName="/ppt/slides/slide2216.xml"/>
  <Override ContentType="application/vnd.openxmlformats-officedocument.presentationml.slide+xml" PartName="/ppt/slides/slide2038.xml"/>
  <Override ContentType="application/vnd.openxmlformats-officedocument.presentationml.slide+xml" PartName="/ppt/slides/slide2054.xml"/>
  <Override ContentType="application/vnd.openxmlformats-officedocument.presentationml.slide+xml" PartName="/ppt/slides/slide970.xml"/>
  <Override ContentType="application/vnd.openxmlformats-officedocument.presentationml.slide+xml" PartName="/ppt/slides/slide3427.xml"/>
  <Override ContentType="application/vnd.openxmlformats-officedocument.presentationml.slide+xml" PartName="/ppt/slides/slide1931.xml"/>
  <Override ContentType="application/vnd.openxmlformats-officedocument.presentationml.slide+xml" PartName="/ppt/slides/slide695.xml"/>
  <Override ContentType="application/vnd.openxmlformats-officedocument.presentationml.slide+xml" PartName="/ppt/slides/slide792.xml"/>
  <Override ContentType="application/vnd.openxmlformats-officedocument.presentationml.slide+xml" PartName="/ppt/slides/slide2473.xml"/>
  <Override ContentType="application/vnd.openxmlformats-officedocument.presentationml.slide+xml" PartName="/ppt/slides/slide1753.xml"/>
  <Override ContentType="application/vnd.openxmlformats-officedocument.presentationml.slide+xml" PartName="/ppt/slides/slide438.xml"/>
  <Override ContentType="application/vnd.openxmlformats-officedocument.presentationml.slide+xml" PartName="/ppt/slides/slide2279.xml"/>
  <Override ContentType="application/vnd.openxmlformats-officedocument.presentationml.slide+xml" PartName="/ppt/slides/slide2570.xml"/>
  <Override ContentType="application/vnd.openxmlformats-officedocument.presentationml.slide+xml" PartName="/ppt/slides/slide1478.xml"/>
  <Override ContentType="application/vnd.openxmlformats-officedocument.presentationml.slide+xml" PartName="/ppt/slides/slide454.xml"/>
  <Override ContentType="application/vnd.openxmlformats-officedocument.presentationml.slide+xml" PartName="/ppt/slides/slide1397.xml"/>
  <Override ContentType="application/vnd.openxmlformats-officedocument.presentationml.slide+xml" PartName="/ppt/slides/slide616.xml"/>
  <Override ContentType="application/vnd.openxmlformats-officedocument.presentationml.slide+xml" PartName="/ppt/slides/slide1181.xml"/>
  <Override ContentType="application/vnd.openxmlformats-officedocument.presentationml.slide+xml" PartName="/ppt/slides/slide276.xml"/>
  <Override ContentType="application/vnd.openxmlformats-officedocument.presentationml.slide+xml" PartName="/ppt/slides/slide1575.xml"/>
  <Override ContentType="application/vnd.openxmlformats-officedocument.presentationml.slide+xml" PartName="/ppt/slides/slide2867.xml"/>
  <Override ContentType="application/vnd.openxmlformats-officedocument.presentationml.slide+xml" PartName="/ppt/slides/slide551.xml"/>
  <Override ContentType="application/vnd.openxmlformats-officedocument.presentationml.slide+xml" PartName="/ppt/slides/slide66.xml"/>
  <Override ContentType="application/vnd.openxmlformats-officedocument.presentationml.slide+xml" PartName="/ppt/slides/slide2689.xml"/>
  <Override ContentType="application/vnd.openxmlformats-officedocument.presentationml.slide+xml" PartName="/ppt/slides/slide2964.xml"/>
  <Override ContentType="application/vnd.openxmlformats-officedocument.presentationml.slide+xml" PartName="/ppt/slides/slide2980.xml"/>
  <Override ContentType="application/vnd.openxmlformats-officedocument.presentationml.slide+xml" PartName="/ppt/slides/slide1102.xml"/>
  <Override ContentType="application/vnd.openxmlformats-officedocument.presentationml.slide+xml" PartName="/ppt/slides/slide2392.xml"/>
  <Override ContentType="application/vnd.openxmlformats-officedocument.presentationml.slide+xml" PartName="/ppt/slides/slide1005.xml"/>
  <Override ContentType="application/vnd.openxmlformats-officedocument.presentationml.slide+xml" PartName="/ppt/slides/slide2295.xml"/>
  <Override ContentType="application/vnd.openxmlformats-officedocument.presentationml.slide+xml" PartName="/ppt/slides/slide141.xml"/>
  <Override ContentType="application/vnd.openxmlformats-officedocument.presentationml.slide+xml" PartName="/ppt/slides/slide1591.xml"/>
  <Override ContentType="application/vnd.openxmlformats-officedocument.presentationml.slide+xml" PartName="/ppt/slides/slide3211.xml"/>
  <Override ContentType="application/vnd.openxmlformats-officedocument.presentationml.slide+xml" PartName="/ppt/slides/slide1343.xml"/>
  <Override ContentType="application/vnd.openxmlformats-officedocument.presentationml.slide+xml" PartName="/ppt/slides/slide9.xml"/>
  <Override ContentType="application/vnd.openxmlformats-officedocument.presentationml.slide+xml" PartName="/ppt/slides/slide12.xml"/>
  <Override ContentType="application/vnd.openxmlformats-officedocument.presentationml.slide+xml" PartName="/ppt/slides/slide2910.xml"/>
  <Override ContentType="application/vnd.openxmlformats-officedocument.presentationml.slide+xml" PartName="/ppt/slides/slide1334.xml"/>
  <Override ContentType="application/vnd.openxmlformats-officedocument.presentationml.slide+xml" PartName="/ppt/slides/slide3024.xml"/>
  <Override ContentType="application/vnd.openxmlformats-officedocument.presentationml.slide+xml" PartName="/ppt/slides/slide1068.xml"/>
  <Override ContentType="application/vnd.openxmlformats-officedocument.presentationml.slide+xml" PartName="/ppt/slides/slide2635.xml"/>
  <Override ContentType="application/vnd.openxmlformats-officedocument.presentationml.slide+xml" PartName="/ppt/slides/slide206.xml"/>
  <Override ContentType="application/vnd.openxmlformats-officedocument.presentationml.slide+xml" PartName="/ppt/slides/slide1059.xml"/>
  <Override ContentType="application/vnd.openxmlformats-officedocument.presentationml.slide+xml" PartName="/ppt/slides/slide560.xml"/>
  <Override ContentType="application/vnd.openxmlformats-officedocument.presentationml.slide+xml" PartName="/ppt/slides/slide285.xml"/>
  <Override ContentType="application/vnd.openxmlformats-officedocument.presentationml.slide+xml" PartName="/ppt/slides/slide2876.xml"/>
  <Override ContentType="application/vnd.openxmlformats-officedocument.presentationml.slide+xml" PartName="/ppt/slides/slide3265.xml"/>
  <Override ContentType="application/vnd.openxmlformats-officedocument.presentationml.slide+xml" PartName="/ppt/slides/slide1584.xml"/>
  <Override ContentType="application/vnd.openxmlformats-officedocument.presentationml.slide+xml" PartName="/ppt/slides/slide1172.xml"/>
  <Override ContentType="application/vnd.openxmlformats-officedocument.presentationml.slide+xml" PartName="/ppt/slides/slide447.xml"/>
  <Override ContentType="application/vnd.openxmlformats-officedocument.presentationml.slide+xml" PartName="/ppt/slides/slide91.xml"/>
  <Override ContentType="application/vnd.openxmlformats-officedocument.presentationml.slide+xml" PartName="/ppt/slides/slide2383.xml"/>
  <Override ContentType="application/vnd.openxmlformats-officedocument.presentationml.slide+xml" PartName="/ppt/slides/slide1915.xml"/>
  <Override ContentType="application/vnd.openxmlformats-officedocument.presentationml.slide+xml" PartName="/ppt/slides/slide1994.xml"/>
  <Override ContentType="application/vnd.openxmlformats-officedocument.presentationml.slide+xml" PartName="/ppt/slides/slide641.xml"/>
  <Override ContentType="application/vnd.openxmlformats-officedocument.presentationml.slide+xml" PartName="/ppt/slides/slide310.xml"/>
  <Override ContentType="application/vnd.openxmlformats-officedocument.presentationml.slide+xml" PartName="/ppt/slides/slide857.xml"/>
  <Override ContentType="application/vnd.openxmlformats-officedocument.presentationml.slide+xml" PartName="/ppt/slides/slide783.xml"/>
  <Override ContentType="application/vnd.openxmlformats-officedocument.presentationml.slide+xml" PartName="/ppt/slides/slide2225.xml"/>
  <Override ContentType="application/vnd.openxmlformats-officedocument.presentationml.slide+xml" PartName="/ppt/slides/slide3339.xml"/>
  <Override ContentType="application/vnd.openxmlformats-officedocument.presentationml.slide+xml" PartName="/ppt/slides/slide2047.xml"/>
  <Override ContentType="application/vnd.openxmlformats-officedocument.presentationml.slide+xml" PartName="/ppt/slides/slide528.xml"/>
  <Override ContentType="application/vnd.openxmlformats-officedocument.presentationml.slide+xml" PartName="/ppt/slides/slide2304.xml"/>
  <Override ContentType="application/vnd.openxmlformats-officedocument.presentationml.slide+xml" PartName="/ppt/slides/slide2029.xml"/>
  <Override ContentType="application/vnd.openxmlformats-officedocument.presentationml.slide+xml" PartName="/ppt/slides/slide1665.xml"/>
  <Override ContentType="application/vnd.openxmlformats-officedocument.presentationml.slide+xml" PartName="/ppt/slides/slide2160.xml"/>
  <Override ContentType="application/vnd.openxmlformats-officedocument.presentationml.slide+xml" PartName="/ppt/slides/slide1940.xml"/>
  <Override ContentType="application/vnd.openxmlformats-officedocument.presentationml.slide+xml" PartName="/ppt/slides/slide1969.xml"/>
  <Override ContentType="application/vnd.openxmlformats-officedocument.presentationml.slide+xml" PartName="/ppt/slides/slide2063.xml"/>
  <Override ContentType="application/vnd.openxmlformats-officedocument.presentationml.slide+xml" PartName="/ppt/slides/slide803.xml"/>
  <Override ContentType="application/vnd.openxmlformats-officedocument.presentationml.slide+xml" PartName="/ppt/slides/slide2142.xml"/>
  <Override ContentType="application/vnd.openxmlformats-officedocument.presentationml.slide+xml" PartName="/ppt/slides/slide3290.xml"/>
  <Override ContentType="application/vnd.openxmlformats-officedocument.presentationml.slide+xml" PartName="/ppt/slides/slide866.xml"/>
  <Override ContentType="application/vnd.openxmlformats-officedocument.presentationml.slide+xml" PartName="/ppt/slides/slide3434.xml"/>
  <Override ContentType="application/vnd.openxmlformats-officedocument.presentationml.slide+xml" PartName="/ppt/slides/slide3452.xml"/>
  <Override ContentType="application/vnd.openxmlformats-officedocument.presentationml.slide+xml" PartName="/ppt/slides/slide1906.xml"/>
  <Override ContentType="application/vnd.openxmlformats-officedocument.presentationml.slide+xml" PartName="/ppt/slides/slide3177.xml"/>
  <Override ContentType="application/vnd.openxmlformats-officedocument.presentationml.slide+xml" PartName="/ppt/slides/slide3256.xml"/>
  <Override ContentType="application/vnd.openxmlformats-officedocument.presentationml.slide+xml" PartName="/ppt/slides/slide945.xml"/>
  <Override ContentType="application/vnd.openxmlformats-officedocument.presentationml.slide+xml" PartName="/ppt/slides/slide2000.xml"/>
  <Override ContentType="application/vnd.openxmlformats-officedocument.presentationml.slide+xml" PartName="/ppt/slides/slide1809.xml"/>
  <Override ContentType="application/vnd.openxmlformats-officedocument.presentationml.slide+xml" PartName="/ppt/slides/slide688.xml"/>
  <Override ContentType="application/vnd.openxmlformats-officedocument.presentationml.slide+xml" PartName="/ppt/slides/slide1827.xml"/>
  <Override ContentType="application/vnd.openxmlformats-officedocument.presentationml.slide+xml" PartName="/ppt/slides/slide1352.xml"/>
  <Override ContentType="application/vnd.openxmlformats-officedocument.presentationml.slide+xml" PartName="/ppt/slides/slide1077.xml"/>
  <Override ContentType="application/vnd.openxmlformats-officedocument.presentationml.slide+xml" PartName="/ppt/slides/slide186.xml"/>
  <Override ContentType="application/vnd.openxmlformats-officedocument.presentationml.slide+xml" PartName="/ppt/slides/slide215.xml"/>
  <Override ContentType="application/vnd.openxmlformats-officedocument.presentationml.slide+xml" PartName="/ppt/slides/slide109.xml"/>
  <Override ContentType="application/vnd.openxmlformats-officedocument.presentationml.slide+xml" PartName="/ppt/slides/slide1408.xml"/>
  <Override ContentType="application/vnd.openxmlformats-officedocument.presentationml.slide+xml" PartName="/ppt/slides/slide3123.xml"/>
  <Override ContentType="application/vnd.openxmlformats-officedocument.presentationml.slide+xml" PartName="/ppt/slides/slide1521.xml"/>
  <Override ContentType="application/vnd.openxmlformats-officedocument.presentationml.slide+xml" PartName="/ppt/slides/slide1190.xml"/>
  <Override ContentType="application/vnd.openxmlformats-officedocument.presentationml.slide+xml" PartName="/ppt/slides/slide222.xml"/>
  <Override ContentType="application/vnd.openxmlformats-officedocument.presentationml.slide+xml" PartName="/ppt/slides/slide2644.xml"/>
  <Override ContentType="application/vnd.openxmlformats-officedocument.presentationml.slide+xml" PartName="/ppt/slides/slide1246.xml"/>
  <Override ContentType="application/vnd.openxmlformats-officedocument.presentationml.slide+xml" PartName="/ppt/slides/slide3202.xml"/>
  <Override ContentType="application/vnd.openxmlformats-officedocument.presentationml.slide+xml" PartName="/ppt/slides/slide2369.xml"/>
  <Override ContentType="application/vnd.openxmlformats-officedocument.presentationml.slide+xml" PartName="/ppt/slides/slide1600.xml"/>
  <Override ContentType="application/vnd.openxmlformats-officedocument.presentationml.slide+xml" PartName="/ppt/slides/slide1156.xml"/>
  <Override ContentType="application/vnd.openxmlformats-officedocument.presentationml.slide+xml" PartName="/ppt/slides/slide2890.xml"/>
  <Override ContentType="application/vnd.openxmlformats-officedocument.presentationml.slide+xml" PartName="/ppt/slides/slide1325.xml"/>
  <Override ContentType="application/vnd.openxmlformats-officedocument.presentationml.slide+xml" PartName="/ppt/slides/slide1922.xml"/>
  <Override ContentType="application/vnd.openxmlformats-officedocument.presentationml.slide+xml" PartName="/ppt/slides/slide2723.xml"/>
  <Override ContentType="application/vnd.openxmlformats-officedocument.presentationml.slide+xml" PartName="/ppt/slides/slide3033.xml"/>
  <Override ContentType="application/vnd.openxmlformats-officedocument.presentationml.slide+xml" PartName="/ppt/slides/slide2448.xml"/>
  <Override ContentType="application/vnd.openxmlformats-officedocument.presentationml.slide+xml" PartName="/ppt/slides/slide3418.xml"/>
  <Override ContentType="application/vnd.openxmlformats-officedocument.presentationml.slide+xml" PartName="/ppt/slides/slide132.xml"/>
  <Override ContentType="application/vnd.openxmlformats-officedocument.presentationml.slide+xml" PartName="/ppt/slides/slide2698.xml"/>
  <Override ContentType="application/vnd.openxmlformats-officedocument.presentationml.slide+xml" PartName="/ppt/slides/slide2482.xml"/>
  <Override ContentType="application/vnd.openxmlformats-officedocument.presentationml.slide+xml" PartName="/ppt/slides/slide3112.xml"/>
  <Override ContentType="application/vnd.openxmlformats-officedocument.presentationml.slide+xml" PartName="/ppt/slides/slide2813.xml"/>
  <Override ContentType="application/vnd.openxmlformats-officedocument.presentationml.slide+xml" PartName="/ppt/slides/slide2777.xml"/>
  <Override ContentType="application/vnd.openxmlformats-officedocument.presentationml.slide+xml" PartName="/ppt/slides/slide2561.xml"/>
  <Override ContentType="application/vnd.openxmlformats-officedocument.presentationml.slide+xml" PartName="/ppt/slides/slide1658.xml"/>
  <Override ContentType="application/vnd.openxmlformats-officedocument.presentationml.slide+xml" PartName="/ppt/slides/slide2286.xml"/>
  <Override ContentType="application/vnd.openxmlformats-officedocument.presentationml.slide+xml" PartName="/ppt/slides/slide3087.xml"/>
  <Override ContentType="application/vnd.openxmlformats-officedocument.presentationml.slide+xml" PartName="/ppt/slides/slide1976.xml"/>
  <Override ContentType="application/vnd.openxmlformats-officedocument.presentationml.slide+xml" PartName="/ppt/slides/slide812.xml"/>
  <Override ContentType="application/vnd.openxmlformats-officedocument.presentationml.slide+xml" PartName="/ppt/slides/slide1798.xml"/>
  <Override ContentType="application/vnd.openxmlformats-officedocument.presentationml.slide+xml" PartName="/ppt/slides/slide839.xml"/>
  <Override ContentType="application/vnd.openxmlformats-officedocument.presentationml.slide+xml" PartName="/ppt/slides/slide1836.xml"/>
  <Override ContentType="application/vnd.openxmlformats-officedocument.presentationml.slide+xml" PartName="/ppt/slides/slide2099.xml"/>
  <Override ContentType="application/vnd.openxmlformats-officedocument.presentationml.slide+xml" PartName="/ppt/slides/slide3186.xml"/>
  <Override ContentType="application/vnd.openxmlformats-officedocument.presentationml.slide+xml" PartName="/ppt/slides/slide1496.xml"/>
  <Override ContentType="application/vnd.openxmlformats-officedocument.presentationml.slide+xml" PartName="/ppt/slides/slide774.xml"/>
  <Override ContentType="application/vnd.openxmlformats-officedocument.presentationml.slide+xml" PartName="/ppt/slides/slide952.xml"/>
  <Override ContentType="application/vnd.openxmlformats-officedocument.presentationml.slide+xml" PartName="/ppt/slides/slide2714.xml"/>
  <Override ContentType="application/vnd.openxmlformats-officedocument.presentationml.slide+xml" PartName="/ppt/slides/slide359.xml"/>
  <Override ContentType="application/vnd.openxmlformats-officedocument.presentationml.slide+xml" PartName="/ppt/slides/slide2885.xml"/>
  <Override ContentType="application/vnd.openxmlformats-officedocument.presentationml.slide+xml" PartName="/ppt/slides/slide3364.xml"/>
  <Override ContentType="application/vnd.openxmlformats-officedocument.presentationml.slide+xml" PartName="/ppt/slides/slide84.xml"/>
  <Override ContentType="application/vnd.openxmlformats-officedocument.presentationml.slide+xml" PartName="/ppt/slides/slide123.xml"/>
  <Override ContentType="application/vnd.openxmlformats-officedocument.presentationml.slide+xml" PartName="/ppt/slides/slide294.xml"/>
  <Override ContentType="application/vnd.openxmlformats-officedocument.presentationml.slide+xml" PartName="/ppt/slides/slide1147.xml"/>
  <Override ContentType="application/vnd.openxmlformats-officedocument.presentationml.slide+xml" PartName="/ppt/slides/slide2536.xml"/>
  <Override ContentType="application/vnd.openxmlformats-officedocument.presentationml.slide+xml" PartName="/ppt/slides/slide2412.xml"/>
  <Override ContentType="application/vnd.openxmlformats-officedocument.presentationml.slide+xml" PartName="/ppt/slides/slide517.xml"/>
  <Override ContentType="application/vnd.openxmlformats-officedocument.presentationml.slide+xml" PartName="/ppt/slides/slide1082.xml"/>
  <Override ContentType="application/vnd.openxmlformats-officedocument.presentationml.slide+xml" PartName="/ppt/slides/slide2315.xml"/>
  <Override ContentType="application/vnd.openxmlformats-officedocument.presentationml.slide+xml" PartName="/ppt/slides/slide596.xml"/>
  <Override ContentType="application/vnd.openxmlformats-officedocument.presentationml.slide+xml" PartName="/ppt/slides/slide1557.xml"/>
  <Override ContentType="application/vnd.openxmlformats-officedocument.presentationml.slide+xml" PartName="/ppt/slides/slide1260.xml"/>
  <Override ContentType="application/vnd.openxmlformats-officedocument.presentationml.slide+xml" PartName="/ppt/slides/slide1433.xml"/>
  <Override ContentType="application/vnd.openxmlformats-officedocument.presentationml.slide+xml" PartName="/ppt/slides/slide1654.xml"/>
  <Override ContentType="application/vnd.openxmlformats-officedocument.presentationml.slide+xml" PartName="/ppt/slides/slide2234.xml"/>
  <Override ContentType="application/vnd.openxmlformats-officedocument.presentationml.slide+xml" PartName="/ppt/slides/slide472.xml"/>
  <Override ContentType="application/vnd.openxmlformats-officedocument.presentationml.slide+xml" PartName="/ppt/slides/slide301.xml"/>
  <Override ContentType="application/vnd.openxmlformats-officedocument.presentationml.slide+xml" PartName="/ppt/slides/slide2556.xml"/>
  <Override ContentType="application/vnd.openxmlformats-officedocument.presentationml.slide+xml" PartName="/ppt/slides/slide1255.xml"/>
  <Override ContentType="application/vnd.openxmlformats-officedocument.presentationml.slide+xml" PartName="/ppt/slides/slide2793.xml"/>
  <Override ContentType="application/vnd.openxmlformats-officedocument.presentationml.slide+xml" PartName="/ppt/slides/slide2822.xml"/>
  <Override ContentType="application/vnd.openxmlformats-officedocument.presentationml.slide+xml" PartName="/ppt/slides/slide231.xml"/>
  <Override ContentType="application/vnd.openxmlformats-officedocument.presentationml.slide+xml" PartName="/ppt/slides/slide3220.xml"/>
  <Override ContentType="application/vnd.openxmlformats-officedocument.presentationml.slide+xml" PartName="/ppt/slides/slide118.xml"/>
  <Override ContentType="application/vnd.openxmlformats-officedocument.presentationml.slide+xml" PartName="/ppt/slides/slide711.xml"/>
  <Override ContentType="application/vnd.openxmlformats-officedocument.presentationml.slide+xml" PartName="/ppt/slides/slide2784.xml"/>
  <Override ContentType="application/vnd.openxmlformats-officedocument.presentationml.slide+xml" PartName="/ppt/slides/slide630.xml"/>
  <Override ContentType="application/vnd.openxmlformats-officedocument.presentationml.slide+xml" PartName="/ppt/slides/slide3015.xml"/>
  <Override ContentType="application/vnd.openxmlformats-officedocument.presentationml.slide+xml" PartName="/ppt/slides/slide1413.xml"/>
  <Override ContentType="application/vnd.openxmlformats-officedocument.presentationml.slide+xml" PartName="/ppt/slides/slide2133.xml"/>
  <Override ContentType="application/vnd.openxmlformats-officedocument.presentationml.slide+xml" PartName="/ppt/slides/slide1426.xml"/>
  <Override ContentType="application/vnd.openxmlformats-officedocument.presentationml.slide+xml" PartName="/ppt/slides/slide402.xml"/>
  <Override ContentType="application/vnd.openxmlformats-officedocument.presentationml.slide+xml" PartName="/ppt/slides/slide1620.xml"/>
  <Override ContentType="application/vnd.openxmlformats-officedocument.presentationml.slide+xml" PartName="/ppt/slides/slide481.xml"/>
  <Override ContentType="application/vnd.openxmlformats-officedocument.presentationml.slide+xml" PartName="/ppt/slides/slide3107.xml"/>
  <Override ContentType="application/vnd.openxmlformats-officedocument.presentationml.slide+xml" PartName="/ppt/slides/slide2349.xml"/>
  <Override ContentType="application/vnd.openxmlformats-officedocument.presentationml.slide+xml" PartName="/ppt/slides/slide3344.xml"/>
  <Override ContentType="application/vnd.openxmlformats-officedocument.presentationml.slide+xml" PartName="/ppt/slides/slide57.xml"/>
  <Override ContentType="application/vnd.openxmlformats-officedocument.presentationml.slide+xml" PartName="/ppt/slides/slide193.xml"/>
  <Override ContentType="application/vnd.openxmlformats-officedocument.presentationml.slide+xml" PartName="/ppt/slides/slide961.xml"/>
  <Override ContentType="application/vnd.openxmlformats-officedocument.presentationml.slide+xml" PartName="/ppt/slides/slide2959.xml"/>
  <Override ContentType="application/vnd.openxmlformats-officedocument.presentationml.slide+xml" PartName="/ppt/slides/slide2462.xml"/>
  <Override ContentType="application/vnd.openxmlformats-officedocument.presentationml.slide+xml" PartName="/ppt/slides/slide546.xml"/>
  <Override ContentType="application/vnd.openxmlformats-officedocument.presentationml.slide+xml" PartName="/ppt/slides/slide927.xml"/>
  <Override ContentType="application/vnd.openxmlformats-officedocument.presentationml.slide+xml" PartName="/ppt/slides/slide1683.xml"/>
  <Override ContentType="application/vnd.openxmlformats-officedocument.presentationml.slide+xml" PartName="/ppt/slides/slide2207.xml"/>
  <Override ContentType="application/vnd.openxmlformats-officedocument.presentationml.slide+xml" PartName="/ppt/slides/slide625.xml"/>
  <Override ContentType="application/vnd.openxmlformats-officedocument.presentationml.slide+xml" PartName="/ppt/slides/slide3479.xml"/>
  <Override ContentType="application/vnd.openxmlformats-officedocument.presentationml.slide+xml" PartName="/ppt/slides/slide2241.xml"/>
  <Override ContentType="application/vnd.openxmlformats-officedocument.presentationml.slide+xml" PartName="/ppt/slides/slide368.xml"/>
  <Override ContentType="application/vnd.openxmlformats-officedocument.presentationml.slide+xml" PartName="/ppt/slides/slide1762.xml"/>
  <Override ContentType="application/vnd.openxmlformats-officedocument.presentationml.slide+xml" PartName="/ppt/slides/slide3470.xml"/>
  <Override ContentType="application/vnd.openxmlformats-officedocument.presentationml.slide+xml" PartName="/ppt/slides/slide1507.xml"/>
  <Override ContentType="application/vnd.openxmlformats-officedocument.presentationml.slide+xml" PartName="/ppt/slides/slide1728.xml"/>
  <Override ContentType="application/vnd.openxmlformats-officedocument.presentationml.slide+xml" PartName="/ppt/slides/slide769.xml"/>
  <Override ContentType="application/vnd.openxmlformats-officedocument.presentationml.slide+xml" PartName="/ppt/slides/slide1010.xml"/>
  <Override ContentType="application/vnd.openxmlformats-officedocument.presentationml.slide+xml" PartName="/ppt/slides/slide2308.xml"/>
  <Override ContentType="application/vnd.openxmlformats-officedocument.presentationml.slide+xml" PartName="/ppt/slides/slide2901.xml"/>
  <Override ContentType="application/vnd.openxmlformats-officedocument.presentationml.slide+xml" PartName="/ppt/slides/slide2320.xml"/>
  <Override ContentType="application/vnd.openxmlformats-officedocument.presentationml.slide+xml" PartName="/ppt/slides/slide882.xml"/>
  <Override ContentType="application/vnd.openxmlformats-officedocument.presentationml.slide+xml" PartName="/ppt/slides/slide3078.xml"/>
  <Override ContentType="application/vnd.openxmlformats-officedocument.presentationml.slide+xml" PartName="/ppt/slides/slide1649.xml"/>
  <Override ContentType="application/vnd.openxmlformats-officedocument.presentationml.slide+xml" PartName="/ppt/slides/slide1985.xml"/>
  <Override ContentType="application/vnd.openxmlformats-officedocument.presentationml.slide+xml" PartName="/ppt/slides/slide848.xml"/>
  <Override ContentType="application/vnd.openxmlformats-officedocument.presentationml.slide+xml" PartName="/ppt/slides/slide380.xml"/>
  <Override ContentType="application/vnd.openxmlformats-officedocument.presentationml.slide+xml" PartName="/ppt/slides/slide2971.xml"/>
  <Override ContentType="application/vnd.openxmlformats-officedocument.presentationml.slide+xml" PartName="/ppt/slides/slide3042.xml"/>
  <Override ContentType="application/vnd.openxmlformats-officedocument.presentationml.slide+xml" PartName="/ppt/slides/slide3157.xml"/>
  <Override ContentType="application/vnd.openxmlformats-officedocument.presentationml.slide+xml" PartName="/ppt/slides/slide2378.xml"/>
  <Override ContentType="application/vnd.openxmlformats-officedocument.presentationml.slide+xml" PartName="/ppt/slides/slide1512.xml"/>
  <Override ContentType="application/vnd.openxmlformats-officedocument.presentationml.slide+xml" PartName="/ppt/slides/slide2709.xml"/>
  <Override ContentType="application/vnd.openxmlformats-officedocument.presentationml.slide+xml" PartName="/ppt/slides/slide2858.xml"/>
  <Override ContentType="application/vnd.openxmlformats-officedocument.presentationml.slide+xml" PartName="/ppt/slides/slide1735.xml"/>
  <Override ContentType="application/vnd.openxmlformats-officedocument.presentationml.slide+xml" PartName="/ppt/slides/slide3270.xml"/>
  <Override ContentType="application/vnd.openxmlformats-officedocument.presentationml.slide+xml" PartName="/ppt/slides/slide2491.xml"/>
  <Override ContentType="application/vnd.openxmlformats-officedocument.presentationml.slide+xml" PartName="/ppt/slides/slide1899.xml"/>
  <Override ContentType="application/vnd.openxmlformats-officedocument.presentationml.slide+xml" PartName="/ppt/slides/slide267.xml"/>
  <Override ContentType="application/vnd.openxmlformats-officedocument.presentationml.slide+xml" PartName="/ppt/slides/slide373.xml"/>
  <Override ContentType="application/vnd.openxmlformats-officedocument.presentationml.slide+xml" PartName="/ppt/slides/slide21.xml"/>
  <Override ContentType="application/vnd.openxmlformats-officedocument.presentationml.slide+xml" PartName="/ppt/slides/slide346.xml"/>
  <Override ContentType="application/vnd.openxmlformats-officedocument.presentationml.slide+xml" PartName="/ppt/slides/slide3409.xml"/>
  <Override ContentType="application/vnd.openxmlformats-officedocument.presentationml.slide+xml" PartName="/ppt/slides/slide2457.xml"/>
  <Override ContentType="application/vnd.openxmlformats-officedocument.presentationml.slide+xml" PartName="/ppt/slides/slide1483.xml"/>
  <Override ContentType="application/vnd.openxmlformats-officedocument.presentationml.slide+xml" PartName="/ppt/slides/slide3191.xml"/>
  <Override ContentType="application/vnd.openxmlformats-officedocument.presentationml.slide+xml" PartName="/ppt/slides/slide3443.xml"/>
  <Override ContentType="application/vnd.openxmlformats-officedocument.presentationml.slide+xml" PartName="/ppt/slides/slide704.xml"/>
  <Override ContentType="application/vnd.openxmlformats-officedocument.presentationml.slide+xml" PartName="/ppt/slides/slide875.xml"/>
  <Override ContentType="application/vnd.openxmlformats-officedocument.presentationml.slide+xml" PartName="/ppt/slides/slide1032.xml"/>
  <Override ContentType="application/vnd.openxmlformats-officedocument.presentationml.slide+xml" PartName="/ppt/slides/slide1841.xml"/>
  <Override ContentType="application/vnd.openxmlformats-officedocument.presentationml.slide+xml" PartName="/ppt/slides/slide1111.xml"/>
  <Override ContentType="application/vnd.openxmlformats-officedocument.presentationml.slide+xml" PartName="/ppt/slides/slide997.xml"/>
  <Override ContentType="application/vnd.openxmlformats-officedocument.presentationml.slide+xml" PartName="/ppt/slides/slide2937.xml"/>
  <Override ContentType="application/vnd.openxmlformats-officedocument.presentationml.slide+xml" PartName="/ppt/slides/slide2128.xml"/>
  <Override ContentType="application/vnd.openxmlformats-officedocument.presentationml.slide+xml" PartName="/ppt/slides/slide2984.xml"/>
  <Override ContentType="application/vnd.openxmlformats-officedocument.presentationml.slide+xml" PartName="/ppt/slides/slide490.xml"/>
  <Override ContentType="application/vnd.openxmlformats-officedocument.presentationml.slide+xml" PartName="/ppt/slides/slide2968.xml"/>
  <Override ContentType="application/vnd.openxmlformats-officedocument.presentationml.slide+xml" PartName="/ppt/slides/slide105.xml"/>
  <Override ContentType="application/vnd.openxmlformats-officedocument.presentationml.slide+xml" PartName="/ppt/slides/slide2356.xml"/>
  <Override ContentType="application/vnd.openxmlformats-officedocument.presentationml.slide+xml" PartName="/ppt/slides/slide1242.xml"/>
  <Override ContentType="application/vnd.openxmlformats-officedocument.presentationml.slide+xml" PartName="/ppt/slides/slide5.xml"/>
  <Override ContentType="application/vnd.openxmlformats-officedocument.presentationml.slide+xml" PartName="/ppt/slides/slide393.xml"/>
  <Override ContentType="application/vnd.openxmlformats-officedocument.presentationml.slide+xml" PartName="/ppt/slides/slide2090.xml"/>
  <Override ContentType="application/vnd.openxmlformats-officedocument.presentationml.slide+xml" PartName="/ppt/slides/slide2178.xml"/>
  <Override ContentType="application/vnd.openxmlformats-officedocument.presentationml.slide+xml" PartName="/ppt/slides/slide2453.xml"/>
  <Override ContentType="application/vnd.openxmlformats-officedocument.presentationml.slide+xml" PartName="/ppt/slides/slide1757.xml"/>
  <Override ContentType="application/vnd.openxmlformats-officedocument.presentationml.slide+xml" PartName="/ppt/slides/slide1877.xml"/>
  <Override ContentType="application/vnd.openxmlformats-officedocument.presentationml.slide+xml" PartName="/ppt/slides/slide377.xml"/>
  <Override ContentType="application/vnd.openxmlformats-officedocument.presentationml.slide+xml" PartName="/ppt/slides/slide1613.xml"/>
  <Override ContentType="application/vnd.openxmlformats-officedocument.presentationml.slide+xml" PartName="/ppt/slides/slide3206.xml"/>
  <Override ContentType="application/vnd.openxmlformats-officedocument.presentationml.slide+xml" PartName="/ppt/slides/slide1935.xml"/>
  <Override ContentType="application/vnd.openxmlformats-officedocument.presentationml.slide+xml" PartName="/ppt/slides/slide853.xml"/>
  <Override ContentType="application/vnd.openxmlformats-officedocument.presentationml.slide+xml" PartName="/ppt/slides/slide2155.xml"/>
  <Override ContentType="application/vnd.openxmlformats-officedocument.presentationml.slide+xml" PartName="/ppt/slides/slide578.xml"/>
  <Override ContentType="application/vnd.openxmlformats-officedocument.presentationml.slide+xml" PartName="/ppt/slides/slide1699.xml"/>
  <Override ContentType="application/vnd.openxmlformats-officedocument.presentationml.slide+xml" PartName="/ppt/slides/slide1919.xml"/>
  <Override ContentType="application/vnd.openxmlformats-officedocument.presentationml.slide+xml" PartName="/ppt/slides/slide1990.xml"/>
  <Override ContentType="application/vnd.openxmlformats-officedocument.presentationml.slide+xml" PartName="/ppt/slides/slide2597.xml"/>
  <Override ContentType="application/vnd.openxmlformats-officedocument.presentationml.slide+xml" PartName="/ppt/slides/slide71.xml"/>
  <Override ContentType="application/vnd.openxmlformats-officedocument.presentationml.slide+xml" PartName="/ppt/slides/slide2694.xml"/>
  <Override ContentType="application/vnd.openxmlformats-officedocument.presentationml.slide+xml" PartName="/ppt/slides/slide3447.xml"/>
  <Override ContentType="application/vnd.openxmlformats-officedocument.presentationml.slide+xml" PartName="/ppt/slides/slide1404.xml"/>
  <Override ContentType="application/vnd.openxmlformats-officedocument.presentationml.slide+xml" PartName="/ppt/slides/slide1129.xml"/>
  <Override ContentType="application/vnd.openxmlformats-officedocument.presentationml.slide+xml" PartName="/ppt/slides/slide136.xml"/>
  <Override ContentType="application/vnd.openxmlformats-officedocument.presentationml.slide+xml" PartName="/ppt/slides/slide675.xml"/>
  <Override ContentType="application/vnd.openxmlformats-officedocument.presentationml.slide+xml" PartName="/ppt/slides/slide2840.xml"/>
  <Override ContentType="application/vnd.openxmlformats-officedocument.presentationml.slide+xml" PartName="/ppt/slides/slide1273.xml"/>
  <Override ContentType="application/vnd.openxmlformats-officedocument.presentationml.slide+xml" PartName="/ppt/slides/slide2565.xml"/>
  <Override ContentType="application/vnd.openxmlformats-officedocument.presentationml.slide+xml" PartName="/ppt/slides/slide3335.xml"/>
  <Override ContentType="application/vnd.openxmlformats-officedocument.presentationml.slide+xml" PartName="/ppt/slides/slide949.xml"/>
  <Override ContentType="application/vnd.openxmlformats-officedocument.presentationml.slide+xml" PartName="/ppt/slides/slide1548.xml"/>
  <Override ContentType="application/vnd.openxmlformats-officedocument.presentationml.slide+xml" PartName="/ppt/slides/slide2212.xml"/>
  <Override ContentType="application/vnd.openxmlformats-officedocument.presentationml.slide+xml" PartName="/ppt/slides/slide1661.xml"/>
  <Override ContentType="application/vnd.openxmlformats-officedocument.presentationml.slide+xml" PartName="/ppt/slides/slide1458.xml"/>
  <Override ContentType="application/vnd.openxmlformats-officedocument.presentationml.slide+xml" PartName="/ppt/slides/slide3148.xml"/>
  <Override ContentType="application/vnd.openxmlformats-officedocument.presentationml.slide+xml" PartName="/ppt/slides/slide3173.xml"/>
  <Override ContentType="application/vnd.openxmlformats-officedocument.presentationml.slide+xml" PartName="/ppt/slides/slide161.xml"/>
  <Override ContentType="application/vnd.openxmlformats-officedocument.presentationml.slide+xml" PartName="/ppt/slides/slide2050.xml"/>
  <Override ContentType="application/vnd.openxmlformats-officedocument.presentationml.slide+xml" PartName="/ppt/slides/slide2511.xml"/>
  <Override ContentType="application/vnd.openxmlformats-officedocument.presentationml.slide+xml" PartName="/ppt/slides/slide2727.xml"/>
  <Override ContentType="application/vnd.openxmlformats-officedocument.presentationml.slide+xml" PartName="/ppt/slides/slide524.xml"/>
  <Override ContentType="application/vnd.openxmlformats-officedocument.presentationml.slide+xml" PartName="/ppt/slides/slide1460.xml"/>
  <Override ContentType="application/vnd.openxmlformats-officedocument.presentationml.slide+xml" PartName="/ppt/slides/slide3389.xml"/>
  <Override ContentType="application/vnd.openxmlformats-officedocument.presentationml.slide+xml" PartName="/ppt/slides/slide3303.xml"/>
  <Override ContentType="application/vnd.openxmlformats-officedocument.presentationml.slide+xml" PartName="/ppt/slides/slide323.xml"/>
  <Override ContentType="application/vnd.openxmlformats-officedocument.presentationml.slide+xml" PartName="/ppt/slides/slide1185.xml"/>
  <Override ContentType="application/vnd.openxmlformats-officedocument.presentationml.slide+xml" PartName="/ppt/slides/slide2291.xml"/>
  <Override ContentType="application/vnd.openxmlformats-officedocument.presentationml.slide+xml" PartName="/ppt/slides/slide1516.xml"/>
  <Override ContentType="application/vnd.openxmlformats-officedocument.presentationml.slide+xml" PartName="/ppt/slides/slide1571.xml"/>
  <Override ContentType="application/vnd.openxmlformats-officedocument.presentationml.slide+xml" PartName="/ppt/slides/slide2421.xml"/>
  <Override ContentType="application/vnd.openxmlformats-officedocument.presentationml.slide+xml" PartName="/ppt/slides/slide2752.xml"/>
  <Override ContentType="application/vnd.openxmlformats-officedocument.presentationml.slide+xml" PartName="/ppt/slides/slide434.xml"/>
  <Override ContentType="application/vnd.openxmlformats-officedocument.presentationml.slide+xml" PartName="/ppt/slides/slide765.xml"/>
  <Override ContentType="application/vnd.openxmlformats-officedocument.presentationml.slide+xml" PartName="/ppt/slides/slide733.xml"/>
  <Override ContentType="application/vnd.openxmlformats-officedocument.presentationml.slide+xml" PartName="/ppt/slides/slide2396.xml"/>
  <Override ContentType="application/vnd.openxmlformats-officedocument.presentationml.slide+xml" PartName="/ppt/slides/slide1001.xml"/>
  <Override ContentType="application/vnd.openxmlformats-officedocument.presentationml.slide+xml" PartName="/ppt/slides/slide1217.xml"/>
  <Override ContentType="application/vnd.openxmlformats-officedocument.presentationml.slide+xml" PartName="/ppt/slides/slide1870.xml"/>
  <Override ContentType="application/vnd.openxmlformats-officedocument.presentationml.slide+xml" PartName="/ppt/slides/slide2640.xml"/>
  <Override ContentType="application/vnd.openxmlformats-officedocument.presentationml.slide+xml" PartName="/ppt/slides/slide3373.xml"/>
  <Override ContentType="application/vnd.openxmlformats-officedocument.presentationml.slide+xml" PartName="/ppt/slides/slide1330.xml"/>
  <Override ContentType="application/vnd.openxmlformats-officedocument.presentationml.slide+xml" PartName="/ppt/slides/slide1861.xml"/>
  <Override ContentType="application/vnd.openxmlformats-officedocument.presentationml.slide+xml" PartName="/ppt/slides/slide724.xml"/>
  <Override ContentType="application/vnd.openxmlformats-officedocument.presentationml.slide+xml" PartName="/ppt/slides/slide2527.xml"/>
  <Override ContentType="application/vnd.openxmlformats-officedocument.presentationml.slide+xml" PartName="/ppt/slides/slide1748.xml"/>
  <Override ContentType="application/vnd.openxmlformats-officedocument.presentationml.slide+xml" PartName="/ppt/slides/slide1800.xml"/>
  <Override ContentType="application/vnd.openxmlformats-officedocument.presentationml.slide+xml" PartName="/ppt/slides/slide1073.xml"/>
  <Override ContentType="application/vnd.openxmlformats-officedocument.presentationml.slide+xml" PartName="/ppt/slides/slide2365.xml"/>
  <Override ContentType="application/vnd.openxmlformats-officedocument.presentationml.slide+xml" PartName="/ppt/slides/slide1886.xml"/>
  <Override ContentType="application/vnd.openxmlformats-officedocument.presentationml.slide+xml" PartName="/ppt/slides/slide2622.xml"/>
  <Override ContentType="application/vnd.openxmlformats-officedocument.presentationml.slide+xml" PartName="/ppt/slides/slide749.xml"/>
  <Override ContentType="application/vnd.openxmlformats-officedocument.presentationml.slide+xml" PartName="/ppt/slides/slide1347.xml"/>
  <Override ContentType="application/vnd.openxmlformats-officedocument.presentationml.slide+xml" PartName="/ppt/slides/slide1055.xml"/>
  <Override ContentType="application/vnd.openxmlformats-officedocument.presentationml.slide+xml" PartName="/ppt/slides/slide2081.xml"/>
  <Override ContentType="application/vnd.openxmlformats-officedocument.presentationml.slide+xml" PartName="/ppt/slides/slide2169.xml"/>
  <Override ContentType="application/vnd.openxmlformats-officedocument.presentationml.slide+xml" PartName="/ppt/slides/slide2894.xml"/>
  <Override ContentType="application/vnd.openxmlformats-officedocument.presentationml.slide+xml" PartName="/ppt/slides/slide2282.xml"/>
  <Override ContentType="application/vnd.openxmlformats-officedocument.presentationml.slide+xml" PartName="/ppt/slides/slide920.xml"/>
  <Override ContentType="application/vnd.openxmlformats-officedocument.presentationml.slide+xml" PartName="/ppt/slides/slide2914.xml"/>
  <Override ContentType="application/vnd.openxmlformats-officedocument.presentationml.slide+xml" PartName="/ppt/slides/slide2639.xml"/>
  <Override ContentType="application/vnd.openxmlformats-officedocument.presentationml.slide+xml" PartName="/ppt/slides/slide2108.xml"/>
  <Override ContentType="application/vnd.openxmlformats-officedocument.presentationml.slide+xml" PartName="/ppt/slides/slide3261.xml"/>
  <Override ContentType="application/vnd.openxmlformats-officedocument.presentationml.slide+xml" PartName="/ppt/slides/slide3116.xml"/>
  <Override ContentType="application/vnd.openxmlformats-officedocument.presentationml.slide+xml" PartName="/ppt/slides/slide3006.xml"/>
  <Override ContentType="application/vnd.openxmlformats-officedocument.presentationml.slide+xml" PartName="/ppt/slides/slide2221.xml"/>
  <Override ContentType="application/vnd.openxmlformats-officedocument.presentationml.slide+xml" PartName="/ppt/slides/slide2928.xml"/>
  <Override ContentType="application/vnd.openxmlformats-officedocument.presentationml.slide+xml" PartName="/ppt/slides/slide1670.xml"/>
  <Override ContentType="application/vnd.openxmlformats-officedocument.presentationml.slide+xml" PartName="/ppt/slides/slide30.xml"/>
  <Override ContentType="application/vnd.openxmlformats-officedocument.presentationml.slide+xml" PartName="/ppt/slides/slide533.xml"/>
  <Override ContentType="application/vnd.openxmlformats-officedocument.presentationml.slide+xml" PartName="/ppt/slides/slide2025.xml"/>
  <Override ContentType="application/vnd.openxmlformats-officedocument.presentationml.slide+xml" PartName="/ppt/slides/slide337.xml"/>
  <Override ContentType="application/vnd.openxmlformats-officedocument.presentationml.slide+xml" PartName="/ppt/slides/slide3317.xml"/>
  <Override ContentType="application/vnd.openxmlformats-officedocument.presentationml.slide+xml" PartName="/ppt/slides/slide1041.xml"/>
  <Override ContentType="application/vnd.openxmlformats-officedocument.presentationml.slide+xml" PartName="/ppt/slides/slide807.xml"/>
  <Override ContentType="application/vnd.openxmlformats-officedocument.presentationml.slide+xml" PartName="/ppt/slides/slide1329.xml"/>
  <Override ContentType="application/vnd.openxmlformats-officedocument.presentationml.slide+xml" PartName="/ppt/slides/slide1474.xml"/>
  <Override ContentType="application/vnd.openxmlformats-officedocument.presentationml.slide+xml" PartName="/ppt/slides/slide1604.xml"/>
  <Override ContentType="application/vnd.openxmlformats-officedocument.presentationml.slide+xml" PartName="/ppt/slides/slide450.xml"/>
  <Override ContentType="application/vnd.openxmlformats-officedocument.presentationml.slide+xml" PartName="/ppt/slides/slide1944.xml"/>
  <Override ContentType="application/vnd.openxmlformats-officedocument.presentationml.slide+xml" PartName="/ppt/slides/slide62.xml"/>
  <Override ContentType="application/vnd.openxmlformats-officedocument.presentationml.slide+xml" PartName="/ppt/slides/slide2164.xml"/>
  <Override ContentType="application/vnd.openxmlformats-officedocument.presentationml.slide+xml" PartName="/ppt/slides/slide862.xml"/>
  <Override ContentType="application/vnd.openxmlformats-officedocument.presentationml.slide+xml" PartName="/ppt/slides/slide2311.xml"/>
  <Override ContentType="application/vnd.openxmlformats-officedocument.presentationml.slide+xml" PartName="/ppt/slides/slide3430.xml"/>
  <Override ContentType="application/vnd.openxmlformats-officedocument.presentationml.slide+xml" PartName="/ppt/slides/slide1442.xml"/>
  <Override ContentType="application/vnd.openxmlformats-officedocument.presentationml.slide+xml" PartName="/ppt/slides/slide305.xml"/>
  <Override ContentType="application/vnd.openxmlformats-officedocument.presentationml.slide+xml" PartName="/ppt/slides/slide666.xml"/>
  <Override ContentType="application/vnd.openxmlformats-officedocument.presentationml.slide+xml" PartName="/ppt/slides/slide1805.xml"/>
  <Override ContentType="application/vnd.openxmlformats-officedocument.presentationml.slide+xml" PartName="/ppt/slides/slide936.xml"/>
  <Override ContentType="application/vnd.openxmlformats-officedocument.presentationml.slide+xml" PartName="/ppt/slides/slide2196.xml"/>
  <Override ContentType="application/vnd.openxmlformats-officedocument.presentationml.slide+xml" PartName="/ppt/slides/slide2250.xml"/>
  <Override ContentType="application/vnd.openxmlformats-officedocument.presentationml.slide+xml" PartName="/ppt/slides/slide3348.xml"/>
  <Override ContentType="application/vnd.openxmlformats-officedocument.presentationml.slide+xml" PartName="/ppt/slides/slide2110.xml"/>
  <Override ContentType="application/vnd.openxmlformats-officedocument.presentationml.slide+xml" PartName="/ppt/slides/slide1259.xml"/>
  <Override ContentType="application/vnd.openxmlformats-officedocument.presentationml.slide+xml" PartName="/ppt/slides/slide3461.xml"/>
  <Override ContentType="application/vnd.openxmlformats-officedocument.presentationml.slide+xml" PartName="/ppt/slides/slide1143.xml"/>
  <Override ContentType="application/vnd.openxmlformats-officedocument.presentationml.slide+xml" PartName="/ppt/slides/slide1771.xml"/>
  <Override ContentType="application/vnd.openxmlformats-officedocument.presentationml.slide+xml" PartName="/ppt/slides/slide1372.xml"/>
  <Override ContentType="application/vnd.openxmlformats-officedocument.presentationml.slide+xml" PartName="/ppt/slides/slide1674.xml"/>
  <Override ContentType="application/vnd.openxmlformats-officedocument.presentationml.slide+xml" PartName="/ppt/slides/slide2439.xml"/>
  <Override ContentType="application/vnd.openxmlformats-officedocument.presentationml.slide+xml" PartName="/ppt/slides/slide634.xml"/>
  <Override ContentType="application/vnd.openxmlformats-officedocument.presentationml.slide+xml" PartName="/ppt/slides/slide537.xml"/>
  <Override ContentType="application/vnd.openxmlformats-officedocument.presentationml.slide+xml" PartName="/ppt/slides/slide2710.xml"/>
  <Override ContentType="application/vnd.openxmlformats-officedocument.presentationml.slide+xml" PartName="/ppt/slides/slide3046.xml"/>
  <Override ContentType="application/vnd.openxmlformats-officedocument.presentationml.slide+xml" PartName="/ppt/slides/slide1201.xml"/>
  <Override ContentType="application/vnd.openxmlformats-officedocument.presentationml.slide+xml" PartName="/ppt/slides/slide263.xml"/>
  <Override ContentType="application/vnd.openxmlformats-officedocument.presentationml.slide+xml" PartName="/ppt/slides/slide1287.xml"/>
  <Override ContentType="application/vnd.openxmlformats-officedocument.presentationml.slide+xml" PartName="/ppt/slides/slide2854.xml"/>
  <Override ContentType="application/vnd.openxmlformats-officedocument.presentationml.slide+xml" PartName="/ppt/slides/slide235.xml"/>
  <Override ContentType="application/vnd.openxmlformats-officedocument.presentationml.slide+xml" PartName="/ppt/slides/slide650.xml"/>
  <Override ContentType="application/vnd.openxmlformats-officedocument.presentationml.slide+xml" PartName="/ppt/slides/slide1832.xml"/>
  <Override ContentType="application/vnd.openxmlformats-officedocument.presentationml.slide+xml" PartName="/ppt/slides/slide835.xml"/>
  <Override ContentType="application/vnd.openxmlformats-officedocument.presentationml.slide+xml" PartName="/ppt/slides/slide2137.xml"/>
  <Override ContentType="application/vnd.openxmlformats-officedocument.presentationml.slide+xml" PartName="/ppt/slides/slide2552.xml"/>
  <Override ContentType="application/vnd.openxmlformats-officedocument.presentationml.slide+xml" PartName="/ppt/slides/slide1115.xml"/>
  <Override ContentType="application/vnd.openxmlformats-officedocument.presentationml.slide+xml" PartName="/ppt/slides/slide1972.xml"/>
  <Override ContentType="application/vnd.openxmlformats-officedocument.presentationml.slide+xml" PartName="/ppt/slides/slide48.xml"/>
  <Override ContentType="application/vnd.openxmlformats-officedocument.presentationml.slide+xml" PartName="/ppt/slides/slide2238.xml"/>
  <Override ContentType="application/vnd.openxmlformats-officedocument.presentationml.slide+xml" PartName="/ppt/slides/slide1530.xml"/>
  <Override ContentType="application/vnd.openxmlformats-officedocument.presentationml.slide+xml" PartName="/ppt/slides/slide479.xml"/>
  <Override ContentType="application/vnd.openxmlformats-officedocument.presentationml.slide+xml" PartName="/ppt/slides/slide592.xml"/>
  <Override ContentType="application/vnd.openxmlformats-officedocument.presentationml.slide+xml" PartName="/ppt/slides/slide2466.xml"/>
  <Override ContentType="application/vnd.openxmlformats-officedocument.presentationml.slide+xml" PartName="/ppt/slides/slide1503.xml"/>
  <Override ContentType="application/vnd.openxmlformats-officedocument.presentationml.slide+xml" PartName="/ppt/slides/slide2067.xml"/>
  <Override ContentType="application/vnd.openxmlformats-officedocument.presentationml.slide+xml" PartName="/ppt/slides/slide1719.xml"/>
  <Override ContentType="application/vnd.openxmlformats-officedocument.presentationml.slide+xml" PartName="/ppt/slides/slide364.xml"/>
  <Override ContentType="application/vnd.openxmlformats-officedocument.presentationml.slide+xml" PartName="/ppt/slides/slide2351.xml"/>
  <Override ContentType="application/vnd.openxmlformats-officedocument.presentationml.slide+xml" PartName="/ppt/slides/slide2180.xml"/>
  <Override ContentType="application/vnd.openxmlformats-officedocument.presentationml.slide+xml" PartName="/ppt/slides/slide1731.xml"/>
  <Override ContentType="application/vnd.openxmlformats-officedocument.presentationml.slide+xml" PartName="/ppt/slides/slide891.xml"/>
  <Override ContentType="application/vnd.openxmlformats-officedocument.presentationml.slide+xml" PartName="/ppt/slides/slide778.xml"/>
  <Override ContentType="application/vnd.openxmlformats-officedocument.presentationml.slide+xml" PartName="/ppt/slides/slide1744.xml"/>
  <Override ContentType="application/vnd.openxmlformats-officedocument.presentationml.slide+xml" PartName="/ppt/slides/slide607.xml"/>
  <Override ContentType="application/vnd.openxmlformats-officedocument.presentationml.slide+xml" PartName="/ppt/slides/slide1388.xml"/>
  <Override ContentType="application/vnd.openxmlformats-officedocument.presentationml.slide+xml" PartName="/ppt/slides/slide2095.xml"/>
  <Override ContentType="application/vnd.openxmlformats-officedocument.presentationml.slide+xml" PartName="/ppt/slides/slide720.xml"/>
  <Override ContentType="application/vnd.openxmlformats-officedocument.presentationml.slide+xml" PartName="/ppt/slides/slide1302.xml"/>
  <Override ContentType="application/vnd.openxmlformats-officedocument.presentationml.slide+xml" PartName="/ppt/slides/slide1902.xml"/>
  <Override ContentType="application/vnd.openxmlformats-officedocument.presentationml.slide+xml" PartName="/ppt/slides/slide1014.xml"/>
  <Override ContentType="application/vnd.openxmlformats-officedocument.presentationml.slide+xml" PartName="/ppt/slides/slide2955.xml"/>
  <Override ContentType="application/vnd.openxmlformats-officedocument.presentationml.slide+xml" PartName="/ppt/slides/slide2667.xml"/>
  <Override ContentType="application/vnd.openxmlformats-officedocument.presentationml.slide+xml" PartName="/ppt/slides/slide2780.xml"/>
  <Override ContentType="application/vnd.openxmlformats-officedocument.presentationml.slide+xml" PartName="/ppt/slides/slide821.xml"/>
  <Override ContentType="application/vnd.openxmlformats-officedocument.presentationml.slide+xml" PartName="/ppt/slides/slide1845.xml"/>
  <Override ContentType="application/vnd.openxmlformats-officedocument.presentationml.slide+xml" PartName="/ppt/slides/slide1789.xml"/>
  <Override ContentType="application/vnd.openxmlformats-officedocument.presentationml.slide+xml" PartName="/ppt/slides/slide2797.xml"/>
  <Override ContentType="application/vnd.openxmlformats-officedocument.presentationml.slide+xml" PartName="/ppt/slides/slide1487.xml"/>
  <Override ContentType="application/vnd.openxmlformats-officedocument.presentationml.slide+xml" PartName="/ppt/slides/slide909.xml"/>
  <Override ContentType="application/vnd.openxmlformats-officedocument.presentationml.slide+xml" PartName="/ppt/slides/slide2626.xml"/>
  <Override ContentType="application/vnd.openxmlformats-officedocument.presentationml.slide+xml" PartName="/ppt/slides/slide879.xml"/>
  <Override ContentType="application/vnd.openxmlformats-officedocument.presentationml.slide+xml" PartName="/ppt/slides/slide2266.xml"/>
  <Override ContentType="application/vnd.openxmlformats-officedocument.presentationml.slide+xml" PartName="/ppt/slides/slide1588.xml"/>
  <Override ContentType="application/vnd.openxmlformats-officedocument.presentationml.slide+xml" PartName="/ppt/slides/slide3103.xml"/>
  <Override ContentType="application/vnd.openxmlformats-officedocument.presentationml.slide+xml" PartName="/ppt/slides/slide3019.xml"/>
  <Override ContentType="application/vnd.openxmlformats-officedocument.presentationml.slide+xml" PartName="/ppt/slides/slide564.xml"/>
  <Override ContentType="application/vnd.openxmlformats-officedocument.presentationml.slide+xml" PartName="/ppt/slides/slide3274.xml"/>
  <Override ContentType="application/vnd.openxmlformats-officedocument.presentationml.slide+xml" PartName="/ppt/slides/slide1618.xml"/>
  <Override ContentType="application/vnd.openxmlformats-officedocument.presentationml.slide+xml" PartName="/ppt/slides/slide2124.xml"/>
  <Override ContentType="application/vnd.openxmlformats-officedocument.presentationml.slide+xml" PartName="/ppt/slides/slide708.xml"/>
  <Override ContentType="application/vnd.openxmlformats-officedocument.presentationml.slide+xml" PartName="/ppt/slides/slide663.xml"/>
  <Override ContentType="application/vnd.openxmlformats-officedocument.presentationml.slide+xml" PartName="/ppt/slides/slide3132.xml"/>
  <Override ContentType="application/vnd.openxmlformats-officedocument.presentationml.slide+xml" PartName="/ppt/slides/slide1703.xml"/>
  <Override ContentType="application/vnd.openxmlformats-officedocument.presentationml.slide+xml" PartName="/ppt/slides/slide3360.xml"/>
  <Override ContentType="application/vnd.openxmlformats-officedocument.presentationml.slide+xml" PartName="/ppt/slides/slide1645.xml"/>
  <Override ContentType="application/vnd.openxmlformats-officedocument.presentationml.slide+xml" PartName="/ppt/slides/slide2653.xml"/>
  <Override ContentType="application/vnd.openxmlformats-officedocument.presentationml.slide+xml" PartName="/ppt/slides/slide177.xml"/>
  <Override ContentType="application/vnd.openxmlformats-officedocument.presentationml.slide+xml" PartName="/ppt/slides/slide3475.xml"/>
  <Override ContentType="application/vnd.openxmlformats-officedocument.presentationml.slide+xml" PartName="/ppt/slides/slide2768.xml"/>
  <Override ContentType="application/vnd.openxmlformats-officedocument.presentationml.slide+xml" PartName="/ppt/slides/slide508.xml"/>
  <Override ContentType="application/vnd.openxmlformats-officedocument.presentationml.slide+xml" PartName="/ppt/slides/slide1086.xml"/>
  <Override ContentType="application/vnd.openxmlformats-officedocument.presentationml.slide+xml" PartName="/ppt/slides/slide992.xml"/>
  <Override ContentType="application/vnd.openxmlformats-officedocument.presentationml.slide+xml" PartName="/ppt/slides/slide1417.xml"/>
  <Override ContentType="application/vnd.openxmlformats-officedocument.presentationml.slide+xml" PartName="/ppt/slides/slide691.xml"/>
  <Override ContentType="application/vnd.openxmlformats-officedocument.presentationml.slide+xml" PartName="/ppt/slides/slide621.xml"/>
  <Override ContentType="application/vnd.openxmlformats-officedocument.presentationml.slide+xml" PartName="/ppt/slides/slide965.xml"/>
  <Override ContentType="application/vnd.openxmlformats-officedocument.presentationml.slide+xml" PartName="/ppt/slides/slide2881.xml"/>
  <Override ContentType="application/vnd.openxmlformats-officedocument.presentationml.slide+xml" PartName="/ppt/slides/slide3405.xml"/>
  <Override ContentType="application/vnd.openxmlformats-officedocument.presentationml.slide+xml" PartName="/ppt/slides/slide463.xml"/>
  <Override ContentType="application/vnd.openxmlformats-officedocument.presentationml.slide+xml" PartName="/ppt/slides/slide1316.xml"/>
  <Override ContentType="application/vnd.openxmlformats-officedocument.presentationml.slide+xml" PartName="/ppt/slides/slide75.xml"/>
  <Override ContentType="application/vnd.openxmlformats-officedocument.presentationml.slide+xml" PartName="/ppt/slides/slide2495.xml"/>
  <Override ContentType="application/vnd.openxmlformats-officedocument.presentationml.slide+xml" PartName="/ppt/slides/slide2324.xml"/>
  <Override ContentType="application/vnd.openxmlformats-officedocument.presentationml.slide+xml" PartName="/ppt/slides/slide2151.xml"/>
  <Override ContentType="application/vnd.openxmlformats-officedocument.presentationml.slide+xml" PartName="/ppt/slides/slide679.xml"/>
  <Override ContentType="application/vnd.openxmlformats-officedocument.presentationml.slide+xml" PartName="/ppt/slides/slide1818.xml"/>
  <Override ContentType="application/vnd.openxmlformats-officedocument.presentationml.slide+xml" PartName="/ppt/slides/slide290.xml"/>
  <Override ContentType="application/vnd.openxmlformats-officedocument.presentationml.slide+xml" PartName="/ppt/slides/slide2826.xml"/>
  <Override ContentType="application/vnd.openxmlformats-officedocument.presentationml.slide+xml" PartName="/ppt/slides/slide1989.xml"/>
  <Override ContentType="application/vnd.openxmlformats-officedocument.presentationml.slide+xml" PartName="/ppt/slides/slide3074.xml"/>
  <Override ContentType="application/vnd.openxmlformats-officedocument.presentationml.slide+xml" PartName="/ppt/slides/slide3247.xml"/>
  <Override ContentType="application/vnd.openxmlformats-officedocument.presentationml.slide+xml" PartName="/ppt/slides/slide2844.xml"/>
  <Override ContentType="application/vnd.openxmlformats-officedocument.presentationml.slide+xml" PartName="/ppt/slides/slide164.xml"/>
  <Override ContentType="application/vnd.openxmlformats-officedocument.presentationml.slide+xml" PartName="/ppt/slides/slide253.xml"/>
  <Override ContentType="application/vnd.openxmlformats-officedocument.presentationml.slide+xml" PartName="/ppt/slides/slide3080.xml"/>
  <Override ContentType="application/vnd.openxmlformats-officedocument.presentationml.slide+xml" PartName="/ppt/slides/slide1188.xml"/>
  <Override ContentType="application/vnd.openxmlformats-officedocument.presentationml.slide+xml" PartName="/ppt/slides/slide2755.xml"/>
  <Override ContentType="application/vnd.openxmlformats-officedocument.presentationml.slide+xml" PartName="/ppt/slides/slide3056.xml"/>
  <Override ContentType="application/vnd.openxmlformats-officedocument.presentationml.slide+xml" PartName="/ppt/slides/slide2909.xml"/>
  <Override ContentType="application/vnd.openxmlformats-officedocument.presentationml.slide+xml" PartName="/ppt/slides/slide2593.xml"/>
  <Override ContentType="application/vnd.openxmlformats-officedocument.presentationml.slide+xml" PartName="/ppt/slides/slide520.xml"/>
  <Override ContentType="application/vnd.openxmlformats-officedocument.presentationml.slide+xml" PartName="/ppt/slides/slide342.xml"/>
  <Override ContentType="application/vnd.openxmlformats-officedocument.presentationml.slide+xml" PartName="/ppt/slides/slide431.xml"/>
  <Override ContentType="application/vnd.openxmlformats-officedocument.presentationml.slide+xml" PartName="/ppt/slides/slide1390.xml"/>
  <Override ContentType="application/vnd.openxmlformats-officedocument.presentationml.slide+xml" PartName="/ppt/slides/slide1214.xml"/>
  <Override ContentType="application/vnd.openxmlformats-officedocument.presentationml.slide+xml" PartName="/ppt/slides/slide3307.xml"/>
  <Override ContentType="application/vnd.openxmlformats-officedocument.presentationml.slide+xml" PartName="/ppt/slides/slide1036.xml"/>
  <Override ContentType="application/vnd.openxmlformats-officedocument.presentationml.slide+xml" PartName="/ppt/slides/slide2603.xml"/>
  <Override ContentType="application/vnd.openxmlformats-officedocument.presentationml.slide+xml" PartName="/ppt/slides/slide583.xml"/>
  <Override ContentType="application/vnd.openxmlformats-officedocument.presentationml.slide+xml" PartName="/ppt/slides/slide3420.xml"/>
  <Override ContentType="application/vnd.openxmlformats-officedocument.presentationml.slide+xml" PartName="/ppt/slides/slide3145.xml"/>
  <Override ContentType="application/vnd.openxmlformats-officedocument.presentationml.slide+xml" PartName="/ppt/slides/slide229.xml"/>
  <Override ContentType="application/vnd.openxmlformats-officedocument.presentationml.slide+xml" PartName="/ppt/slides/slide1544.xml"/>
  <Override ContentType="application/vnd.openxmlformats-officedocument.presentationml.slide+xml" PartName="/ppt/slides/slide2425.xml"/>
  <Override ContentType="application/vnd.openxmlformats-officedocument.presentationml.slide+xml" PartName="/ppt/slides/slide2031.xml"/>
  <Override ContentType="application/vnd.openxmlformats-officedocument.presentationml.slide+xml" PartName="/ppt/slides/slide2933.xml"/>
  <Override ContentType="application/vnd.openxmlformats-officedocument.presentationml.slide+xml" PartName="/ppt/slides/slide407.xml"/>
  <Override ContentType="application/vnd.openxmlformats-officedocument.presentationml.slide+xml" PartName="/ppt/slides/slide1366.xml"/>
  <Override ContentType="application/vnd.openxmlformats-officedocument.presentationml.slide+xml" PartName="/ppt/slides/slide1849.xml"/>
  <Override ContentType="application/vnd.openxmlformats-officedocument.presentationml.slide+xml" PartName="/ppt/slides/slide2263.xml"/>
  <Override ContentType="application/vnd.openxmlformats-officedocument.presentationml.slide+xml" PartName="/ppt/slides/slide648.xml"/>
  <Override ContentType="application/vnd.openxmlformats-officedocument.presentationml.slide+xml" PartName="/ppt/slides/slide1785.xml"/>
  <Override ContentType="application/vnd.openxmlformats-officedocument.presentationml.slide+xml" PartName="/ppt/slides/slide2174.xml"/>
  <Override ContentType="application/vnd.openxmlformats-officedocument.presentationml.slide+xml" PartName="/ppt/slides/slide825.xml"/>
  <Override ContentType="application/vnd.openxmlformats-officedocument.presentationml.slide+xml" PartName="/ppt/slides/slide2272.xml"/>
  <Override ContentType="application/vnd.openxmlformats-officedocument.presentationml.slide+xml" PartName="/ppt/slides/slide761.xml"/>
  <Override ContentType="application/vnd.openxmlformats-officedocument.presentationml.slide+xml" PartName="/ppt/slides/slide914.xml"/>
  <Override ContentType="application/vnd.openxmlformats-officedocument.presentationml.slide+xml" PartName="/ppt/slides/slide2361.xml"/>
  <Override ContentType="application/vnd.openxmlformats-officedocument.presentationml.slide+xml" PartName="/ppt/slides/slide923.xml"/>
  <Override ContentType="application/vnd.openxmlformats-officedocument.presentationml.slide+xml" PartName="/ppt/slides/slide1947.xml"/>
  <Override ContentType="application/vnd.openxmlformats-officedocument.presentationml.slide+xml" PartName="/ppt/slides/slide1962.xml"/>
  <Override ContentType="application/vnd.openxmlformats-officedocument.presentationml.slide+xml" PartName="/ppt/slides/slide1687.xml"/>
  <Override ContentType="application/vnd.openxmlformats-officedocument.presentationml.slide+xml" PartName="/ppt/slides/slide98.xml"/>
  <Override ContentType="application/vnd.openxmlformats-officedocument.presentationml.slide+xml" PartName="/ppt/slides/slide3199.xml"/>
  <Override ContentType="application/vnd.openxmlformats-officedocument.presentationml.slide+xml" PartName="/ppt/slides/slide3297.xml"/>
  <Override ContentType="application/vnd.openxmlformats-officedocument.presentationml.slide+xml" PartName="/ppt/slides/slide2987.xml"/>
  <Override ContentType="application/vnd.openxmlformats-officedocument.presentationml.slide+xml" PartName="/ppt/slides/slide2007.xml"/>
  <Override ContentType="application/vnd.openxmlformats-officedocument.presentationml.slide+xml" PartName="/ppt/slides/slide89.xml"/>
  <Override ContentType="application/vnd.openxmlformats-officedocument.presentationml.slide+xml" PartName="/ppt/slides/slide1706.xml"/>
  <Override ContentType="application/vnd.openxmlformats-officedocument.presentationml.slide+xml" PartName="/ppt/slides/slide2120.xml"/>
  <Override ContentType="application/vnd.openxmlformats-officedocument.presentationml.slide+xml" PartName="/ppt/slides/slide3002.xml"/>
  <Override ContentType="application/vnd.openxmlformats-officedocument.presentationml.slide+xml" PartName="/ppt/slides/slide101.xml"/>
  <Override ContentType="application/vnd.openxmlformats-officedocument.presentationml.slide+xml" PartName="/ppt/slides/slide1125.xml"/>
  <Override ContentType="application/vnd.openxmlformats-officedocument.presentationml.slide+xml" PartName="/ppt/slides/slide494.xml"/>
  <Override ContentType="application/vnd.openxmlformats-officedocument.presentationml.slide+xml" PartName="/ppt/slides/slide2022.xml"/>
  <Override ContentType="application/vnd.openxmlformats-officedocument.presentationml.slide+xml" PartName="/ppt/slides/slide2159.xml"/>
  <Override ContentType="application/vnd.openxmlformats-officedocument.presentationml.slide+xml" PartName="/ppt/slides/slide1277.xml"/>
  <Override ContentType="application/vnd.openxmlformats-officedocument.presentationml.slide+xml" PartName="/ppt/slides/slide1810.xml"/>
  <Override ContentType="application/vnd.openxmlformats-officedocument.presentationml.slide+xml" PartName="/ppt/slides/slide396.xml"/>
  <Override ContentType="application/vnd.openxmlformats-officedocument.presentationml.slide+xml" PartName="/ppt/slides/slide3233.xml"/>
  <Override ContentType="application/vnd.openxmlformats-officedocument.presentationml.slide+xml" PartName="/ppt/slides/slide1268.xml"/>
  <Override ContentType="application/vnd.openxmlformats-officedocument.presentationml.slide+xml" PartName="/ppt/slides/slide1357.xml"/>
  <Override ContentType="application/vnd.openxmlformats-officedocument.presentationml.slide+xml" PartName="/ppt/slides/slide333.xml"/>
  <Override ContentType="application/vnd.openxmlformats-officedocument.presentationml.slide+xml" PartName="/ppt/slides/slide244.xml"/>
  <Override ContentType="application/vnd.openxmlformats-officedocument.presentationml.slide+xml" PartName="/ppt/slides/slide3071.xml"/>
  <Override ContentType="application/vnd.openxmlformats-officedocument.presentationml.slide+xml" PartName="/ppt/slides/slide889.xml"/>
  <Override ContentType="application/vnd.openxmlformats-officedocument.presentationml.slide+xml" PartName="/ppt/slides/slide1608.xml"/>
  <Override ContentType="application/vnd.openxmlformats-officedocument.presentationml.slide+xml" PartName="/ppt/slides/slide1381.xml"/>
  <Override ContentType="application/vnd.openxmlformats-officedocument.presentationml.slide+xml" PartName="/ppt/slides/slide34.xml"/>
  <Override ContentType="application/vnd.openxmlformats-officedocument.presentationml.slide+xml" PartName="/ppt/slides/slide440.xml"/>
  <Override ContentType="application/vnd.openxmlformats-officedocument.presentationml.slide+xml" PartName="/ppt/slides/slide1519.xml"/>
  <Override ContentType="application/vnd.openxmlformats-officedocument.presentationml.slide+xml" PartName="/ppt/slides/slide2918.xml"/>
  <Override ContentType="application/vnd.openxmlformats-officedocument.presentationml.slide+xml" PartName="/ppt/slides/slide2829.xml"/>
  <Override ContentType="application/vnd.openxmlformats-officedocument.presentationml.slide+xml" PartName="/ppt/slides/slide978.xml"/>
  <Override ContentType="application/vnd.openxmlformats-officedocument.presentationml.slide+xml" PartName="/ppt/slides/slide1470.xml"/>
  <Override ContentType="application/vnd.openxmlformats-officedocument.presentationml.slide+xml" PartName="/ppt/slides/slide505.xml"/>
  <Override ContentType="application/vnd.openxmlformats-officedocument.presentationml.slide+xml" PartName="/ppt/slides/slide2898.xml"/>
  <Override ContentType="application/vnd.openxmlformats-officedocument.presentationml.slide+xml" PartName="/ppt/slides/slide1134.xml"/>
  <Override ContentType="application/vnd.openxmlformats-officedocument.presentationml.slide+xml" PartName="/ppt/slides/slide110.xml"/>
  <Override ContentType="application/vnd.openxmlformats-officedocument.presentationml.slide+xml" PartName="/ppt/slides/slide2701.xml"/>
  <Override ContentType="application/vnd.openxmlformats-officedocument.presentationml.slide+xml" PartName="/ppt/slides/slide2248.xml"/>
  <Override ContentType="application/vnd.openxmlformats-officedocument.presentationml.slide+xml" PartName="/ppt/slides/slide1642.xml"/>
  <Override ContentType="application/vnd.openxmlformats-officedocument.presentationml.slide+xml" PartName="/ppt/slides/slide3065.xml"/>
  <Override ContentType="application/vnd.openxmlformats-officedocument.presentationml.slide+xml" PartName="/ppt/slides/slide1464.xml"/>
  <Override ContentType="application/vnd.openxmlformats-officedocument.presentationml.slide+xml" PartName="/ppt/slides/slide2835.xml"/>
  <Override ContentType="application/vnd.openxmlformats-officedocument.presentationml.slide+xml" PartName="/ppt/slides/slide327.xml"/>
  <Override ContentType="application/vnd.openxmlformats-officedocument.presentationml.slide+xml" PartName="/ppt/slides/slide1721.xml"/>
  <Override ContentType="application/vnd.openxmlformats-officedocument.presentationml.slide+xml" PartName="/ppt/slides/slide2327.xml"/>
  <Override ContentType="application/vnd.openxmlformats-officedocument.presentationml.slide+xml" PartName="/ppt/slides/slide559.xml"/>
  <Override ContentType="application/vnd.openxmlformats-officedocument.presentationml.slide+xml" PartName="/ppt/slides/slide1938.xml"/>
  <Override ContentType="application/vnd.openxmlformats-officedocument.presentationml.slide+xml" PartName="/ppt/slides/slide1051.xml"/>
  <Override ContentType="application/vnd.openxmlformats-officedocument.presentationml.slide+xml" PartName="/ppt/slides/slide672.xml"/>
  <Override ContentType="application/vnd.openxmlformats-officedocument.presentationml.slide+xml" PartName="/ppt/slides/slide1696.xml"/>
  <Override ContentType="application/vnd.openxmlformats-officedocument.presentationml.slide+xml" PartName="/ppt/slides/slide3288.xml"/>
  <Override ContentType="application/vnd.openxmlformats-officedocument.presentationml.slide+xml" PartName="/ppt/slides/slide638.xml"/>
  <Override ContentType="application/vnd.openxmlformats-officedocument.presentationml.slide+xml" PartName="/ppt/slides/slide1775.xml"/>
  <Override ContentType="application/vnd.openxmlformats-officedocument.presentationml.slide+xml" PartName="/ppt/slides/slide1859.xml"/>
  <Override ContentType="application/vnd.openxmlformats-officedocument.presentationml.slide+xml" PartName="/ppt/slides/slide2085.xml"/>
  <Override ContentType="application/vnd.openxmlformats-officedocument.presentationml.slide+xml" PartName="/ppt/slides/slide476.xml"/>
  <Override ContentType="application/vnd.openxmlformats-officedocument.presentationml.slide+xml" PartName="/ppt/slides/slide1045.xml"/>
  <Override ContentType="application/vnd.openxmlformats-officedocument.presentationml.slide+xml" PartName="/ppt/slides/slide416.xml"/>
  <Override ContentType="application/vnd.openxmlformats-officedocument.presentationml.slide+xml" PartName="/ppt/slides/slide2337.xml"/>
  <Override ContentType="application/vnd.openxmlformats-officedocument.presentationml.slide+xml" PartName="/ppt/slides/slide1.xml"/>
  <Override ContentType="application/vnd.openxmlformats-officedocument.presentationml.slide+xml" PartName="/ppt/slides/slide2612.xml"/>
  <Override ContentType="application/vnd.openxmlformats-officedocument.presentationml.slide+xml" PartName="/ppt/slides/slide1553.xml"/>
  <Override ContentType="application/vnd.openxmlformats-officedocument.presentationml.slide+xml" PartName="/ppt/slides/slide2450.xml"/>
  <Override ContentType="application/vnd.openxmlformats-officedocument.presentationml.slide+xml" PartName="/ppt/slides/slide2924.xml"/>
  <Override ContentType="application/vnd.openxmlformats-officedocument.presentationml.slide+xml" PartName="/ppt/slides/slide1632.xml"/>
  <Override ContentType="application/vnd.openxmlformats-officedocument.presentationml.slide+xml" PartName="/ppt/slides/slide2416.xml"/>
  <Override ContentType="application/vnd.openxmlformats-officedocument.presentationml.slide+xml" PartName="/ppt/slides/slide751.xml"/>
  <Override ContentType="application/vnd.openxmlformats-officedocument.presentationml.slide+xml" PartName="/ppt/slides/slide1712.xml"/>
  <Override ContentType="application/vnd.openxmlformats-officedocument.presentationml.slide+xml" PartName="/ppt/slides/slide1534.xml"/>
  <Override ContentType="application/vnd.openxmlformats-officedocument.presentationml.slide+xml" PartName="/ppt/slides/slide3402.xml"/>
  <Override ContentType="application/vnd.openxmlformats-officedocument.presentationml.slide+xml" PartName="/ppt/slides/slide3313.xml"/>
  <Override ContentType="application/vnd.openxmlformats-officedocument.presentationml.slide+xml" PartName="/ppt/slides/slide510.xml"/>
  <Override ContentType="application/vnd.openxmlformats-officedocument.presentationml.slide+xml" PartName="/ppt/slides/slide174.xml"/>
  <Override ContentType="application/vnd.openxmlformats-officedocument.presentationml.slide+xml" PartName="/ppt/slides/slide3135.xml"/>
  <Override ContentType="application/vnd.openxmlformats-officedocument.presentationml.slide+xml" PartName="/ppt/slides/slide1410.xml"/>
  <Override ContentType="application/vnd.openxmlformats-officedocument.presentationml.slide+xml" PartName="/ppt/slides/slide2559.xml"/>
  <Override ContentType="application/vnd.openxmlformats-officedocument.presentationml.slide+xml" PartName="/ppt/slides/slide2978.xml"/>
  <Override ContentType="application/vnd.openxmlformats-officedocument.presentationml.slide+xml" PartName="/ppt/slides/slide3100.xml"/>
  <Override ContentType="application/vnd.openxmlformats-officedocument.presentationml.slide+xml" PartName="/ppt/slides/slide898.xml"/>
  <Override ContentType="application/vnd.openxmlformats-officedocument.presentationml.slide+xml" PartName="/ppt/slides/slide1232.xml"/>
  <Override ContentType="application/vnd.openxmlformats-officedocument.presentationml.slide+xml" PartName="/ppt/slides/slide1562.xml"/>
  <Override ContentType="application/vnd.openxmlformats-officedocument.presentationml.slide+xml" PartName="/ppt/slides/slide840.xml"/>
  <Override ContentType="application/vnd.openxmlformats-officedocument.presentationml.slide+xml" PartName="/ppt/slides/slide3163.xml"/>
  <Override ContentType="application/vnd.openxmlformats-officedocument.presentationml.slide+xml" PartName="/ppt/slides/slide3341.xml"/>
  <Override ContentType="application/vnd.openxmlformats-officedocument.presentationml.slide+xml" PartName="/ppt/slides/slide387.xml"/>
  <Override ContentType="application/vnd.openxmlformats-officedocument.presentationml.slide+xml" PartName="/ppt/slides/slide425.xml"/>
  <Override ContentType="application/vnd.openxmlformats-officedocument.presentationml.slide+xml" PartName="/ppt/slides/slide1740.xml"/>
  <Override ContentType="application/vnd.openxmlformats-officedocument.presentationml.slide+xml" PartName="/ppt/slides/slide3465.xml"/>
  <Override ContentType="application/vnd.openxmlformats-officedocument.presentationml.slide+xml" PartName="/ppt/slides/slide2583.xml"/>
  <Override ContentType="application/vnd.openxmlformats-officedocument.presentationml.slide+xml" PartName="/ppt/slides/slide603.xml"/>
  <Override ContentType="application/vnd.openxmlformats-officedocument.presentationml.slide+xml" PartName="/ppt/slides/slide2737.xml"/>
  <Override ContentType="application/vnd.openxmlformats-officedocument.presentationml.slide+xml" PartName="/ppt/slides/slide2498.xml"/>
  <Override ContentType="application/vnd.openxmlformats-officedocument.presentationml.slide+xml" PartName="/ppt/slides/slide983.xml"/>
  <Override ContentType="application/vnd.openxmlformats-officedocument.presentationml.slide+xml" PartName="/ppt/slides/slide2229.xml"/>
  <Override ContentType="application/vnd.openxmlformats-officedocument.presentationml.slide+xml" PartName="/ppt/slides/slide1140.xml"/>
  <Override ContentType="application/vnd.openxmlformats-officedocument.presentationml.slide+xml" PartName="/ppt/slides/slide2114.xml"/>
  <Override ContentType="application/vnd.openxmlformats-officedocument.presentationml.slide+xml" PartName="/ppt/slides/slide2076.xml"/>
  <Override ContentType="application/vnd.openxmlformats-officedocument.presentationml.slide+xml" PartName="/ppt/slides/slide2105.xml"/>
  <Override ContentType="application/vnd.openxmlformats-officedocument.presentationml.slide+xml" PartName="/ppt/slides/slide2342.xml"/>
  <Override ContentType="application/vnd.openxmlformats-officedocument.presentationml.slide+xml" PartName="/ppt/slides/slide1864.xml"/>
  <Override ContentType="application/vnd.openxmlformats-officedocument.presentationml.slide+xml" PartName="/ppt/slides/slide2440.xml"/>
  <Override ContentType="application/vnd.openxmlformats-officedocument.presentationml.slide+xml" PartName="/ppt/slides/slide1779.xml"/>
  <Override ContentType="application/vnd.openxmlformats-officedocument.presentationml.slide+xml" PartName="/ppt/slides/slide727.xml"/>
  <Override ContentType="application/vnd.openxmlformats-officedocument.presentationml.slide+xml" PartName="/ppt/slides/slide29.xml"/>
  <Override ContentType="application/vnd.openxmlformats-officedocument.presentationml.slide+xml" PartName="/ppt/slides/slide1855.xml"/>
  <Override ContentType="application/vnd.openxmlformats-officedocument.presentationml.slide+xml" PartName="/ppt/slides/slide2257.xml"/>
  <Override ContentType="application/vnd.openxmlformats-officedocument.presentationml.slide+xml" PartName="/ppt/slides/slide2850.xml"/>
  <Override ContentType="application/vnd.openxmlformats-officedocument.presentationml.slide+xml" PartName="/ppt/slides/slide968.xml"/>
  <Override ContentType="application/vnd.openxmlformats-officedocument.presentationml.slide+xml" PartName="/ppt/slides/slide1529.xml"/>
  <Override ContentType="application/vnd.openxmlformats-officedocument.presentationml.slide+xml" PartName="/ppt/slides/slide718.xml"/>
  <Override ContentType="application/vnd.openxmlformats-officedocument.presentationml.slide+xml" PartName="/ppt/slides/slide1198.xml"/>
  <Override ContentType="application/vnd.openxmlformats-officedocument.presentationml.slide+xml" PartName="/ppt/slides/slide1283.xml"/>
  <Override ContentType="application/vnd.openxmlformats-officedocument.presentationml.slide+xml" PartName="/ppt/slides/slide3278.xml"/>
  <Override ContentType="application/vnd.openxmlformats-officedocument.presentationml.slide+xml" PartName="/ppt/slides/slide2765.xml"/>
  <Override ContentType="application/vnd.openxmlformats-officedocument.presentationml.slide+xml" PartName="/ppt/slides/slide1027.xml"/>
  <Override ContentType="application/vnd.openxmlformats-officedocument.presentationml.slide+xml" PartName="/ppt/slides/slide146.xml"/>
  <Override ContentType="application/vnd.openxmlformats-officedocument.presentationml.slide+xml" PartName="/ppt/slides/slide1375.xml"/>
  <Override ContentType="application/vnd.openxmlformats-officedocument.presentationml.slide+xml" PartName="/ppt/slides/slide1627.xml"/>
  <Override ContentType="application/vnd.openxmlformats-officedocument.presentationml.slide+xml" PartName="/ppt/slides/slide746.xml"/>
  <Override ContentType="application/vnd.openxmlformats-officedocument.presentationml.slide+xml" PartName="/ppt/slides/slide2942.xml"/>
  <Override ContentType="application/vnd.openxmlformats-officedocument.presentationml.slide+xml" PartName="/ppt/slides/slide2370.xml"/>
  <Override ContentType="application/vnd.openxmlformats-officedocument.presentationml.slide+xml" PartName="/ppt/slides/slide238.xml"/>
  <Override ContentType="application/vnd.openxmlformats-officedocument.presentationml.slide+xml" PartName="/ppt/slides/slide1204.xml"/>
  <Override ContentType="application/vnd.openxmlformats-officedocument.presentationml.slide+xml" PartName="/ppt/slides/slide1883.xml"/>
  <Override ContentType="application/vnd.openxmlformats-officedocument.presentationml.slide+xml" PartName="/ppt/slides/slide1119.xml"/>
  <Override ContentType="application/vnd.openxmlformats-officedocument.presentationml.slide+xml" PartName="/ppt/slides/slide44.xml"/>
  <Override ContentType="application/vnd.openxmlformats-officedocument.presentationml.slide+xml" PartName="/ppt/slides/slide2509.xml"/>
  <Override ContentType="application/vnd.openxmlformats-officedocument.presentationml.slide+xml" PartName="/ppt/slides/slide831.xml"/>
  <Override ContentType="application/vnd.openxmlformats-officedocument.presentationml.slide+xml" PartName="/ppt/slides/slide3322.xml"/>
  <Override ContentType="application/vnd.openxmlformats-officedocument.presentationml.slide+xml" PartName="/ppt/slides/slide996.xml"/>
  <Override ContentType="application/vnd.openxmlformats-officedocument.presentationml.slide+xml" PartName="/ppt/slides/slide2691.xml"/>
  <Override ContentType="application/vnd.openxmlformats-officedocument.presentationml.slide+xml" PartName="/ppt/slides/slide2012.xml"/>
  <Override ContentType="application/vnd.openxmlformats-officedocument.presentationml.slide+xml" PartName="/ppt/slides/slide2993.xml"/>
  <Override ContentType="application/vnd.openxmlformats-officedocument.presentationml.slide+xml" PartName="/ppt/slides/slide1306.xml"/>
  <Override ContentType="application/vnd.openxmlformats-officedocument.presentationml.slide+xml" PartName="/ppt/slides/slide3209.xml"/>
  <Override ContentType="application/vnd.openxmlformats-officedocument.presentationml.slide+xml" PartName="/ppt/slides/slide3391.xml"/>
  <Override ContentType="application/vnd.openxmlformats-officedocument.presentationml.slide+xml" PartName="/ppt/slides/slide2657.xml"/>
  <Override ContentType="application/vnd.openxmlformats-officedocument.presentationml.slide+xml" PartName="/ppt/slides/slide3215.xml"/>
  <Override ContentType="application/vnd.openxmlformats-officedocument.presentationml.slide+xml" PartName="/ppt/slides/slide1312.xml"/>
  <Override ContentType="application/vnd.openxmlformats-officedocument.presentationml.slide+xml" PartName="/ppt/slides/slide16.xml"/>
  <Override ContentType="application/vnd.openxmlformats-officedocument.presentationml.slide+xml" PartName="/ppt/slides/slide351.xml"/>
  <Override ContentType="application/vnd.openxmlformats-officedocument.presentationml.slide+xml" PartName="/ppt/slides/slide3020.xml"/>
  <Override ContentType="application/vnd.openxmlformats-officedocument.presentationml.slide+xml" PartName="/ppt/slides/slide1096.xml"/>
  <Override ContentType="application/vnd.openxmlformats-officedocument.presentationml.slide+xml" PartName="/ppt/slides/slide289.xml"/>
  <Override ContentType="application/vnd.openxmlformats-officedocument.presentationml.slide+xml" PartName="/ppt/slides/slide2485.xml"/>
  <Override ContentType="application/vnd.openxmlformats-officedocument.presentationml.slide+xml" PartName="/ppt/slides/slide79.xml"/>
  <Override ContentType="application/vnd.openxmlformats-officedocument.presentationml.slide+xml" PartName="/ppt/slides/slide2663.xml"/>
  <Override ContentType="application/vnd.openxmlformats-officedocument.presentationml.slide+xml" PartName="/ppt/slides/slide933.xml"/>
  <Override ContentType="application/vnd.openxmlformats-officedocument.presentationml.slide+xml" PartName="/ppt/slides/slide3243.xml"/>
  <Override ContentType="application/vnd.openxmlformats-officedocument.presentationml.slide+xml" PartName="/ppt/slides/slide1814.xml"/>
  <Override ContentType="application/vnd.openxmlformats-officedocument.presentationml.slide+xml" PartName="/ppt/slides/slide2407.xml"/>
  <Override ContentType="application/vnd.openxmlformats-officedocument.presentationml.slide+xml" PartName="/ppt/slides/slide2578.xml"/>
  <Override ContentType="application/vnd.openxmlformats-officedocument.presentationml.slide+xml" PartName="/ppt/slides/slide681.xml"/>
  <Override ContentType="application/vnd.openxmlformats-officedocument.presentationml.slide+xml" PartName="/ppt/slides/slide3386.xml"/>
  <Override ContentType="application/vnd.openxmlformats-officedocument.presentationml.slide+xml" PartName="/ppt/slides/slide1929.xml"/>
  <Override ContentType="application/vnd.openxmlformats-officedocument.presentationml.slide+xml" PartName="/ppt/slides/slide568.xml"/>
  <Override ContentType="application/vnd.openxmlformats-officedocument.presentationml.slide+xml" PartName="/ppt/slides/slide2183.xml"/>
  <Override ContentType="application/vnd.openxmlformats-officedocument.presentationml.slide+xml" PartName="/ppt/slides/slide3415.xml"/>
  <Override ContentType="application/vnd.openxmlformats-officedocument.presentationml.slide+xml" PartName="/ppt/slides/slide1060.xml"/>
  <Override ContentType="application/vnd.openxmlformats-officedocument.presentationml.slide+xml" PartName="/ppt/slides/slide1598.xml"/>
  <Override ContentType="application/vnd.openxmlformats-officedocument.presentationml.slide+xml" PartName="/ppt/slides/slide2520.xml"/>
  <Override ContentType="application/vnd.openxmlformats-officedocument.presentationml.slide+xml" PartName="/ppt/slides/slide905.xml"/>
  <Override ContentType="application/vnd.openxmlformats-officedocument.presentationml.slide+xml" PartName="/ppt/slides/slide796.xml"/>
  <Override ContentType="application/vnd.openxmlformats-officedocument.presentationml.slide+xml" PartName="/ppt/slides/slide1957.xml"/>
  <Override ContentType="application/vnd.openxmlformats-officedocument.presentationml.slide+xml" PartName="/ppt/slides/slide2435.xml"/>
  <Override ContentType="application/vnd.openxmlformats-officedocument.presentationml.slide+xml" PartName="/ppt/slides/slide2040.xml"/>
  <Override ContentType="application/vnd.openxmlformats-officedocument.presentationml.slide+xml" PartName="/ppt/slides/slide1677.xml"/>
  <Override ContentType="application/vnd.openxmlformats-officedocument.presentationml.slide+xml" PartName="/ppt/slides/slide2770.xml"/>
  <Override ContentType="application/vnd.openxmlformats-officedocument.presentationml.slide+xml" PartName="/ppt/slides/slide2685.xml"/>
  <Override ContentType="application/vnd.openxmlformats-officedocument.presentationml.slide+xml" PartName="/ppt/slides/slide1449.xml"/>
  <Override ContentType="application/vnd.openxmlformats-officedocument.presentationml.slide+xml" PartName="/ppt/slides/slide318.xml"/>
  <Override ContentType="application/vnd.openxmlformats-officedocument.presentationml.slide+xml" PartName="/ppt/slides/slide1790.xml"/>
  <Override ContentType="application/vnd.openxmlformats-officedocument.presentationml.slide+xml" PartName="/ppt/slides/slide2514.xml"/>
  <Override ContentType="application/vnd.openxmlformats-officedocument.presentationml.slide+xml" PartName="/ppt/slides/slide3358.xml"/>
  <Override ContentType="application/vnd.openxmlformats-officedocument.presentationml.slide+xml" PartName="/ppt/slides/slide653.xml"/>
  <Override ContentType="application/vnd.openxmlformats-officedocument.presentationml.slide+xml" PartName="/ppt/slides/slide574.xml"/>
  <Override ContentType="application/vnd.openxmlformats-officedocument.presentationml.slide+xml" PartName="/ppt/slides/slide1455.xml"/>
  <Override ContentType="application/vnd.openxmlformats-officedocument.presentationml.slide+xml" PartName="/ppt/slides/slide489.xml"/>
  <Override ContentType="application/vnd.openxmlformats-officedocument.presentationml.slide+xml" PartName="/ppt/slides/slide1064.xml"/>
  <Override ContentType="application/vnd.openxmlformats-officedocument.presentationml.slide+xml" PartName="/ppt/slides/slide2518.xml"/>
  <Override ContentType="application/vnd.openxmlformats-officedocument.presentationml.slide+xml" PartName="/ppt/slides/slide3293.xml"/>
  <Override ContentType="application/vnd.openxmlformats-officedocument.presentationml.slide+xml" PartName="/ppt/slides/slide2542.xml"/>
  <Override ContentType="application/vnd.openxmlformats-officedocument.presentationml.slide+xml" PartName="/ppt/slides/slide2631.xml"/>
  <Override ContentType="application/vnd.openxmlformats-officedocument.presentationml.slide+xml" PartName="/ppt/slides/slide2607.xml"/>
  <Override ContentType="application/vnd.openxmlformats-officedocument.presentationml.slide+xml" PartName="/ppt/slides/slide3382.xml"/>
  <Override ContentType="application/vnd.openxmlformats-officedocument.presentationml.slide+xml" PartName="/ppt/slides/slide1692.xml"/>
  <Override ContentType="application/vnd.openxmlformats-officedocument.presentationml.slide+xml" PartName="/ppt/slides/slide555.xml"/>
  <Override ContentType="application/vnd.openxmlformats-officedocument.presentationml.slide+xml" PartName="/ppt/slides/slide644.xml"/>
  <Override ContentType="application/vnd.openxmlformats-officedocument.presentationml.slide+xml" PartName="/ppt/slides/slide2720.xml"/>
  <Override ContentType="application/vnd.openxmlformats-officedocument.presentationml.slide+xml" PartName="/ppt/slides/slide1153.xml"/>
  <Override ContentType="application/vnd.openxmlformats-officedocument.presentationml.slide+xml" PartName="/ppt/slides/slide918.xml"/>
  <Override ContentType="application/vnd.openxmlformats-officedocument.presentationml.slide+xml" PartName="/ppt/slides/slide2089.xml"/>
  <Override ContentType="application/vnd.openxmlformats-officedocument.presentationml.slide+xml" PartName="/ppt/slides/slide2003.xml"/>
  <Override ContentType="application/vnd.openxmlformats-officedocument.presentationml.slide+xml" PartName="/ppt/slides/slide829.xml"/>
  <Override ContentType="application/vnd.openxmlformats-officedocument.presentationml.slide+xml" PartName="/ppt/slides/slide1338.xml"/>
  <Override ContentType="application/vnd.openxmlformats-officedocument.presentationml.slide+xml" PartName="/ppt/slides/slide94.xml"/>
  <Override ContentType="application/vnd.openxmlformats-officedocument.presentationml.slide+xml" PartName="/ppt/slides/slide1427.xml"/>
  <Override ContentType="application/vnd.openxmlformats-officedocument.presentationml.slide+xml" PartName="/ppt/slides/slide2333.xml"/>
  <Override ContentType="application/vnd.openxmlformats-officedocument.presentationml.slide+xml" PartName="/ppt/slides/slide281.xml"/>
  <Override ContentType="application/vnd.openxmlformats-officedocument.presentationml.slide+xml" PartName="/ppt/slides/slide1966.xml"/>
  <Override ContentType="application/vnd.openxmlformats-officedocument.presentationml.slide+xml" PartName="/ppt/slides/slide1668.xml"/>
  <Override ContentType="application/vnd.openxmlformats-officedocument.presentationml.slide+xml" PartName="/ppt/slides/slide3269.xml"/>
  <Override ContentType="application/vnd.openxmlformats-officedocument.presentationml.slide+xml" PartName="/ppt/slides/slide3052.xml"/>
  <Override ContentType="application/vnd.openxmlformats-officedocument.presentationml.slide+xml" PartName="/ppt/slides/slide2848.xml"/>
  <Override ContentType="application/vnd.openxmlformats-officedocument.presentationml.slide+xml" PartName="/ppt/slides/slide1781.xml"/>
  <Override ContentType="application/vnd.openxmlformats-officedocument.presentationml.slide+xml" PartName="/ppt/slides/slide1451.xml"/>
  <Override ContentType="application/vnd.openxmlformats-officedocument.presentationml.slide+xml" PartName="/ppt/slides/slide2301.xml"/>
  <Override ContentType="application/vnd.openxmlformats-officedocument.presentationml.slide+xml" PartName="/ppt/slides/slide314.xml"/>
  <Override ContentType="application/vnd.openxmlformats-officedocument.presentationml.slide+xml" PartName="/ppt/slides/slide974.xml"/>
  <Override ContentType="application/vnd.openxmlformats-officedocument.presentationml.slide+xml" PartName="/ppt/slides/slide1106.xml"/>
  <Override ContentType="application/vnd.openxmlformats-officedocument.presentationml.slide+xml" PartName="/ppt/slides/slide1823.xml"/>
  <Override ContentType="application/vnd.openxmlformats-officedocument.presentationml.slide+xml" PartName="/ppt/slides/slide2387.xml"/>
  <Override ContentType="application/vnd.openxmlformats-officedocument.presentationml.slide+xml" PartName="/ppt/slides/slide3237.xml"/>
  <Override ContentType="application/vnd.openxmlformats-officedocument.presentationml.slide+xml" PartName="/ppt/slides/slide168.xml"/>
  <Override ContentType="application/vnd.openxmlformats-officedocument.presentationml.slide+xml" PartName="/ppt/slides/slide1008.xml"/>
  <Override ContentType="application/vnd.openxmlformats-officedocument.presentationml.slide+xml" PartName="/ppt/slides/slide3084.xml"/>
  <Override ContentType="application/vnd.openxmlformats-officedocument.presentationml.slide+xml" PartName="/ppt/slides/slide787.xml"/>
  <Override ContentType="application/vnd.openxmlformats-officedocument.presentationml.slide+xml" PartName="/ppt/slides/slide1394.xml"/>
  <Override ContentType="application/vnd.openxmlformats-officedocument.presentationml.slide+xml" PartName="/ppt/slides/slide257.xml"/>
  <Override ContentType="application/vnd.openxmlformats-officedocument.presentationml.slide+xml" PartName="/ppt/slides/slide2872.xml"/>
  <Override ContentType="application/vnd.openxmlformats-officedocument.presentationml.slide+xml" PartName="/ppt/slides/slide1210.xml"/>
  <Override ContentType="application/vnd.openxmlformats-officedocument.presentationml.slide+xml" PartName="/ppt/slides/slide38.xml"/>
  <Override ContentType="application/vnd.openxmlformats-officedocument.presentationml.slide+xml" PartName="/ppt/slides/slide701.xml"/>
  <Override ContentType="application/vnd.openxmlformats-officedocument.presentationml.slide+xml" PartName="/ppt/slides/slide885.xml"/>
  <Override ContentType="application/vnd.openxmlformats-officedocument.presentationml.slide+xml" PartName="/ppt/slides/slide2961.xml"/>
  <Override ContentType="application/vnd.openxmlformats-officedocument.presentationml.slide+xml" PartName="/ppt/slides/slide2816.xml"/>
  <Override ContentType="application/vnd.openxmlformats-officedocument.presentationml.slide+xml" PartName="/ppt/slides/slide1249.xml"/>
  <Override ContentType="application/vnd.openxmlformats-officedocument.presentationml.slide+xml" PartName="/ppt/slides/slide272.xml"/>
  <Override ContentType="application/vnd.openxmlformats-officedocument.presentationml.slide+xml" PartName="/ppt/slides/slide2244.xml"/>
  <Override ContentType="application/vnd.openxmlformats-officedocument.presentationml.slide+xml" PartName="/ppt/slides/slide2863.xml"/>
  <Override ContentType="application/vnd.openxmlformats-officedocument.presentationml.slide+xml" PartName="/ppt/slides/slide942.xml"/>
  <Override ContentType="application/vnd.openxmlformats-officedocument.presentationml.slide+xml" PartName="/ppt/slides/slide3028.xml"/>
  <Override ContentType="application/vnd.openxmlformats-officedocument.presentationml.slide+xml" PartName="/ppt/slides/slide159.xml"/>
  <Override ContentType="application/vnd.openxmlformats-officedocument.presentationml.slide+xml" PartName="/ppt/slides/slide1296.xml"/>
  <Override ContentType="application/vnd.openxmlformats-officedocument.presentationml.slide+xml" PartName="/ppt/slides/slide3350.xml"/>
  <Override ContentType="application/vnd.openxmlformats-officedocument.presentationml.slide+xml" PartName="/ppt/slides/slide2759.xml"/>
  <Override ContentType="application/vnd.openxmlformats-officedocument.presentationml.slide+xml" PartName="/ppt/slides/slide2146.xml"/>
  <Override ContentType="application/vnd.openxmlformats-officedocument.presentationml.slide+xml" PartName="/ppt/slides/slide3141.xml"/>
  <Override ContentType="application/vnd.openxmlformats-officedocument.presentationml.slide+xml" PartName="/ppt/slides/slide1362.xml"/>
  <Override ContentType="application/vnd.openxmlformats-officedocument.presentationml.slide+xml" PartName="/ppt/slides/slide1725.xml"/>
  <Override ContentType="application/vnd.openxmlformats-officedocument.presentationml.slide+xml" PartName="/ppt/slides/slide225.xml"/>
  <Override ContentType="application/vnd.openxmlformats-officedocument.presentationml.slide+xml" PartName="/ppt/slides/slide370.xml"/>
  <Override ContentType="application/vnd.openxmlformats-officedocument.presentationml.slide+xml" PartName="/ppt/slides/slide2276.xml"/>
  <Override ContentType="application/vnd.openxmlformats-officedocument.presentationml.slide+xml" PartName="/ppt/slides/slide2170.xml"/>
  <Override ContentType="application/vnd.openxmlformats-officedocument.presentationml.slide+xml" PartName="/ppt/slides/slide1162.xml"/>
  <Override ContentType="application/vnd.openxmlformats-officedocument.presentationml.slide+xml" PartName="/ppt/slides/slide1525.xml"/>
  <Override ContentType="application/vnd.openxmlformats-officedocument.presentationml.slide+xml" PartName="/ppt/slides/slide2616.xml"/>
  <Override ContentType="application/vnd.openxmlformats-officedocument.presentationml.slide+xml" PartName="/ppt/slides/slide1436.xml"/>
  <Override ContentType="application/vnd.openxmlformats-officedocument.presentationml.slide+xml" PartName="/ppt/slides/slide2533.xml"/>
  <Override ContentType="application/vnd.openxmlformats-officedocument.presentationml.slide+xml" PartName="/ppt/slides/slide3037.xml"/>
  <Override ContentType="application/vnd.openxmlformats-officedocument.presentationml.slide+xml" PartName="/ppt/slides/slide2444.xml"/>
  <Override ContentType="application/vnd.openxmlformats-officedocument.presentationml.slide+xml" PartName="/ppt/slides/slide3284.xml"/>
  <Override ContentType="application/vnd.openxmlformats-officedocument.presentationml.slide+xml" PartName="/ppt/slides/slide3150.xml"/>
  <Override ContentType="application/vnd.openxmlformats-officedocument.presentationml.slide+xml" PartName="/ppt/slides/slide412.xml"/>
  <Override ContentType="application/vnd.openxmlformats-officedocument.presentationml.slide+xml" PartName="/ppt/slides/slide3367.xml"/>
  <Override ContentType="application/vnd.openxmlformats-officedocument.presentationml.slide+xml" PartName="/ppt/slides/slide1049.xml"/>
  <Override ContentType="application/vnd.openxmlformats-officedocument.presentationml.slide+xml" PartName="/ppt/slides/slide1892.xml"/>
  <Override ContentType="application/vnd.openxmlformats-officedocument.presentationml.slide+xml" PartName="/ppt/slides/slide3480.xml"/>
  <Override ContentType="application/vnd.openxmlformats-officedocument.presentationml.slide+xml" PartName="/ppt/slides/slide2057.xml"/>
  <Override ContentType="application/vnd.openxmlformats-officedocument.presentationml.slide+xml" PartName="/ppt/slides/slide216.xml"/>
  <Override ContentType="application/vnd.openxmlformats-officedocument.presentationml.slide+xml" PartName="/ppt/slides/slide1636.xml"/>
  <Override ContentType="application/vnd.openxmlformats-officedocument.presentationml.slide+xml" PartName="/ppt/slides/slide755.xml"/>
  <Override ContentType="application/vnd.openxmlformats-officedocument.presentationml.slide+xml" PartName="/ppt/slides/slide1998.xml"/>
  <Override ContentType="application/vnd.openxmlformats-officedocument.presentationml.slide+xml" PartName="/ppt/slides/slide498.xml"/>
  <Override ContentType="application/vnd.openxmlformats-officedocument.presentationml.slide+xml" PartName="/ppt/slides/slide1353.xml"/>
  <Override ContentType="application/vnd.openxmlformats-officedocument.presentationml.slide+xml" PartName="/ppt/slides/slide2920.xml"/>
  <Override ContentType="application/vnd.openxmlformats-officedocument.presentationml.slide+xml" PartName="/ppt/slides/slide40.xml"/>
  <Override ContentType="application/vnd.openxmlformats-officedocument.presentationml.slide+xml" PartName="/ppt/slides/slide2946.xml"/>
  <Override ContentType="application/vnd.openxmlformats-officedocument.presentationml.slide+xml" PartName="/ppt/slides/slide1581.xml"/>
  <Override ContentType="application/vnd.openxmlformats-officedocument.presentationml.slide+xml" PartName="/ppt/slides/slide444.xml"/>
  <Override ContentType="application/vnd.openxmlformats-officedocument.presentationml.slide+xml" PartName="/ppt/slides/slide3424.xml"/>
  <Override ContentType="application/vnd.openxmlformats-officedocument.presentationml.slide+xml" PartName="/ppt/slides/slide3093.xml"/>
  <Override ContentType="application/vnd.openxmlformats-officedocument.presentationml.slide+xml" PartName="/ppt/slides/slide1912.xml"/>
  <Override ContentType="application/vnd.openxmlformats-officedocument.presentationml.slide+xml" PartName="/ppt/slides/slide2807.xml"/>
  <Override ContentType="application/vnd.openxmlformats-officedocument.presentationml.slide+xml" PartName="/ppt/slides/slide698.xml"/>
  <Override ContentType="application/vnd.openxmlformats-officedocument.presentationml.slide+xml" PartName="/ppt/slides/slide3228.xml"/>
  <Override ContentType="application/vnd.openxmlformats-officedocument.presentationml.slide+xml" PartName="/ppt/slides/slide612.xml"/>
  <Override ContentType="application/vnd.openxmlformats-officedocument.presentationml.slide+xml" PartName="/ppt/slides/slide3456.xml"/>
  <Override ContentType="application/vnd.openxmlformats-officedocument.presentationml.slide+xml" PartName="/ppt/slides/slide2672.xml"/>
  <Override ContentType="application/vnd.openxmlformats-officedocument.presentationml.slide+xml" PartName="/ppt/slides/slide587.xml"/>
  <Override ContentType="application/vnd.openxmlformats-officedocument.presentationml.slide+xml" PartName="/ppt/slides/slide501.xml"/>
  <Override ContentType="application/vnd.openxmlformats-officedocument.presentationml.slide+xml" PartName="/ppt/slides/slide1579.xml"/>
  <Override ContentType="application/vnd.openxmlformats-officedocument.presentationml.slide+xml" PartName="/ppt/slides/slide2501.xml"/>
  <Override ContentType="application/vnd.openxmlformats-officedocument.presentationml.slide+xml" PartName="/ppt/slides/slide2587.xml"/>
  <Override ContentType="application/vnd.openxmlformats-officedocument.presentationml.slide+xml" PartName="/ppt/slides/slide2476.xml"/>
  <Override ContentType="application/vnd.openxmlformats-officedocument.presentationml.slide+xml" PartName="/ppt/slides/slide1468.xml"/>
  <Override ContentType="application/vnd.openxmlformats-officedocument.presentationml.slide+xml" PartName="/ppt/slides/slide901.xml"/>
  <Override ContentType="application/vnd.openxmlformats-officedocument.presentationml.slide+xml" PartName="/ppt/slides/slide1623.xml"/>
  <Override ContentType="application/vnd.openxmlformats-officedocument.presentationml.slide+xml" PartName="/ppt/slides/slide2374.xml"/>
  <Override ContentType="application/vnd.openxmlformats-officedocument.presentationml.slide+xml" PartName="/ppt/slides/slide3224.xml"/>
  <Override ContentType="application/vnd.openxmlformats-officedocument.presentationml.slide+xml" PartName="/ppt/slides/slide1925.xml"/>
  <Override ContentType="application/vnd.openxmlformats-officedocument.presentationml.slide+xml" PartName="/ppt/slides/slide685.xml"/>
  <Override ContentType="application/vnd.openxmlformats-officedocument.presentationml.slide+xml" PartName="/ppt/slides/slide3011.xml"/>
  <Override ContentType="application/vnd.openxmlformats-officedocument.presentationml.slide+xml" PartName="/ppt/slides/slide25.xml"/>
  <Override ContentType="application/vnd.openxmlformats-officedocument.presentationml.slide+xml" PartName="/ppt/slides/slide1321.xml"/>
  <Override ContentType="application/vnd.openxmlformats-officedocument.presentationml.slide+xml" PartName="/ppt/slides/slide3097.xml"/>
  <Override ContentType="application/vnd.openxmlformats-officedocument.presentationml.slide+xml" PartName="/ppt/slides/slide987.xml"/>
  <Override ContentType="application/vnd.openxmlformats-officedocument.presentationml.slide+xml" PartName="/ppt/slides/slide2803.xml"/>
  <Override ContentType="application/vnd.openxmlformats-officedocument.presentationml.slide+xml" PartName="/ppt/slides/slide2072.xml"/>
  <Override ContentType="application/vnd.openxmlformats-officedocument.presentationml.slide+xml" PartName="/ppt/slides/slide2974.xml"/>
  <Override ContentType="application/vnd.openxmlformats-officedocument.presentationml.slide+xml" PartName="/ppt/slides/slide170.xml"/>
  <Override ContentType="application/vnd.openxmlformats-officedocument.presentationml.slide+xml" PartName="/ppt/slides/slide2346.xml"/>
  <Override ContentType="application/vnd.openxmlformats-officedocument.presentationml.slide+xml" PartName="/ppt/slides/slide2761.xml"/>
  <Override ContentType="application/vnd.openxmlformats-officedocument.presentationml.slide+xml" PartName="/ppt/slides/slide1194.xml"/>
  <Override ContentType="application/vnd.openxmlformats-officedocument.presentationml.slide+xml" PartName="/ppt/slides/slide1023.xml"/>
  <Override ContentType="application/vnd.openxmlformats-officedocument.presentationml.slide+xml" PartName="/ppt/slides/slide1538.xml"/>
  <Override ContentType="application/vnd.openxmlformats-officedocument.presentationml.slide+xml" PartName="/ppt/slides/slide959.xml"/>
  <Override ContentType="application/vnd.openxmlformats-officedocument.presentationml.slide+xml" PartName="/ppt/slides/slide2676.xml"/>
  <Override ContentType="application/vnd.openxmlformats-officedocument.presentationml.slide+xml" PartName="/ppt/slides/slide2044.xml"/>
  <Override ContentType="application/vnd.openxmlformats-officedocument.presentationml.slide+xml" PartName="/ppt/slides/slide53.xml"/>
  <Override ContentType="application/vnd.openxmlformats-officedocument.presentationml.slide+xml" PartName="/ppt/slides/slide1208.xml"/>
  <Override ContentType="application/vnd.openxmlformats-officedocument.presentationml.slide+xml" PartName="/ppt/slides/slide1379.xml"/>
  <Override ContentType="application/vnd.openxmlformats-officedocument.presentationml.slide+xml" PartName="/ppt/slides/slide355.xml"/>
  <Override ContentType="application/vnd.openxmlformats-officedocument.presentationml.slide+xml" PartName="/ppt/slides/slide1166.xml"/>
  <Override ContentType="application/vnd.openxmlformats-officedocument.presentationml.slide+xml" PartName="/ppt/slides/slide2203.xml"/>
  <Override ContentType="application/vnd.openxmlformats-officedocument.presentationml.slide+xml" PartName="/ppt/slides/slide2831.xml"/>
  <Override ContentType="application/vnd.openxmlformats-officedocument.presentationml.slide+xml" PartName="/ppt/slides/slide3395.xml"/>
  <Override ContentType="application/vnd.openxmlformats-officedocument.presentationml.slide+xml" PartName="/ppt/slides/slide240.xml"/>
  <Override ContentType="application/vnd.openxmlformats-officedocument.presentationml.slide+xml" PartName="/ppt/slides/slide1492.xml"/>
  <Override ContentType="application/vnd.openxmlformats-officedocument.presentationml.slide+xml" PartName="/ppt/slides/slide2505.xml"/>
  <Override ContentType="application/vnd.openxmlformats-officedocument.presentationml.slide+xml" PartName="/ppt/slides/slide3069.xml"/>
  <Override ContentType="application/vnd.openxmlformats-officedocument.presentationml.slide+xml" PartName="/ppt/slides/slide2733.xml"/>
  <Override ContentType="application/vnd.openxmlformats-officedocument.presentationml.slide+xml" PartName="/ppt/slides/slide2289.xml"/>
  <Override ContentType="application/vnd.openxmlformats-officedocument.presentationml.slide+xml" PartName="/ppt/slides/slide142.xml"/>
  <Override ContentType="application/vnd.openxmlformats-officedocument.presentationml.slide+xml" PartName="/ppt/slides/slide816.xml"/>
  <Override ContentType="application/vnd.openxmlformats-officedocument.presentationml.slide+xml" PartName="/ppt/slides/slide2016.xml"/>
  <Override ContentType="application/vnd.openxmlformats-officedocument.presentationml.slide+xml" PartName="/ppt/slides/slide1953.xml"/>
  <Override ContentType="application/vnd.openxmlformats-officedocument.presentationml.slide+xml" PartName="/ppt/slides/slide2718.xml"/>
  <Override ContentType="application/vnd.openxmlformats-officedocument.presentationml.slide+xml" PartName="/ppt/slides/slide3139.xml"/>
  <Override ContentType="application/vnd.openxmlformats-officedocument.presentationml.slide+xml" PartName="/ppt/slides/slide3280.xml"/>
  <Override ContentType="application/vnd.openxmlformats-officedocument.presentationml.slide+xml" PartName="/ppt/slides/slide3182.xml"/>
  <Override ContentType="application/vnd.openxmlformats-officedocument.presentationml.slide+xml" PartName="/ppt/slides/slide1868.xml"/>
  <Override ContentType="application/vnd.openxmlformats-officedocument.presentationml.slide+xml" PartName="/ppt/slides/slide1236.xml"/>
  <Override ContentType="application/vnd.openxmlformats-officedocument.presentationml.slide+xml" PartName="/ppt/slides/slide212.xml"/>
  <Override ContentType="application/vnd.openxmlformats-officedocument.presentationml.slide+xml" PartName="/ppt/slides/slide2889.xml"/>
  <Override ContentType="application/vnd.openxmlformats-officedocument.presentationml.slide+xml" PartName="/ppt/slides/slide3252.xml"/>
  <Override ContentType="application/vnd.openxmlformats-officedocument.presentationml.slide+xml" PartName="/ppt/slides/slide1138.xml"/>
  <Override ContentType="application/vnd.openxmlformats-officedocument.presentationml.slide+xml" PartName="/ppt/slides/slide298.xml"/>
  <Override ContentType="application/vnd.openxmlformats-officedocument.presentationml.slide+xml" PartName="/ppt/slides/slide2648.xml"/>
  <Override ContentType="application/vnd.openxmlformats-officedocument.presentationml.slide+xml" PartName="/ppt/slides/slide2231.xml"/>
  <Override ContentType="application/vnd.openxmlformats-officedocument.presentationml.slide+xml" PartName="/ppt/slides/slide114.xml"/>
  <Override ContentType="application/vnd.openxmlformats-officedocument.presentationml.slide+xml" PartName="/ppt/slides/slide127.xml"/>
  <Override ContentType="application/vnd.openxmlformats-officedocument.presentationml.slide+xml" PartName="/ppt/slides/slide1981.xml"/>
  <Override ContentType="application/vnd.openxmlformats-officedocument.presentationml.slide+xml" PartName="/ppt/slides/slide1264.xml"/>
  <Override ContentType="application/vnd.openxmlformats-officedocument.presentationml.slide+xml" PartName="/ppt/slides/slide1251.xml"/>
  <Override ContentType="application/vnd.openxmlformats-officedocument.presentationml.slide+xml" PartName="/ppt/slides/slide383.xml"/>
  <Override ContentType="application/vnd.openxmlformats-officedocument.presentationml.slide+xml" PartName="/ppt/slides/slide3154.xml"/>
  <Override ContentType="application/vnd.openxmlformats-officedocument.presentationml.slide+xml" PartName="/ppt/slides/slide844.xml"/>
  <Override ContentType="application/vnd.openxmlformats-officedocument.presentationml.slide+xml" PartName="/ppt/slides/slide3167.xml"/>
  <Override ContentType="application/vnd.openxmlformats-officedocument.presentationml.slide+xml" PartName="/ppt/slides/slide457.xml"/>
  <Override ContentType="application/vnd.openxmlformats-officedocument.presentationml.slide+xml" PartName="/ppt/slides/slide1594.xml"/>
  <Override ContentType="application/vnd.openxmlformats-officedocument.presentationml.slide+xml" PartName="/ppt/slides/slide2489.xml"/>
  <Override ContentType="application/vnd.openxmlformats-officedocument.presentationml.slide+xml" PartName="/ppt/slides/slide2187.xml"/>
  <Override ContentType="application/vnd.openxmlformats-officedocument.presentationml.slide+xml" PartName="/ppt/slides/slide3411.xml"/>
  <Override ContentType="application/vnd.openxmlformats-officedocument.presentationml.slide+xml" PartName="/ppt/slides/slide2746.xml"/>
  <Override ContentType="application/vnd.openxmlformats-officedocument.presentationml.slide+xml" PartName="/ppt/slides/slide1179.xml"/>
  <Override ContentType="application/vnd.openxmlformats-officedocument.presentationml.slide+xml" PartName="/ppt/slides/slide2101.xml"/>
  <Override ContentType="application/vnd.openxmlformats-officedocument.presentationml.slide+xml" PartName="/ppt/slides/slide155.xml"/>
  <Override ContentType="application/vnd.openxmlformats-officedocument.presentationml.slide+xml" PartName="/ppt/slides/slide714.xml"/>
  <Override ContentType="application/vnd.openxmlformats-officedocument.presentationml.slide+xml" PartName="/ppt/slides/slide2705.xml"/>
  <Override ContentType="application/vnd.openxmlformats-officedocument.presentationml.slide+xml" PartName="/ppt/slides/slide1851.xml"/>
  <Override ContentType="application/vnd.openxmlformats-officedocument.presentationml.slide+xml" PartName="/ppt/slides/slide2118.xml"/>
  <Override ContentType="application/vnd.openxmlformats-officedocument.presentationml.slide+xml" PartName="/ppt/slides/slide1292.xml"/>
  <Override ContentType="application/vnd.openxmlformats-officedocument.presentationml.slide+xml" PartName="/ppt/slides/slide3195.xml"/>
  <Override ContentType="application/vnd.openxmlformats-officedocument.presentationml.slide+xml" PartName="/ppt/slides/slide1223.xml"/>
  <Override ContentType="application/vnd.openxmlformats-officedocument.presentationml.slide+xml" PartName="/ppt/slides/slide3126.xml"/>
  <Override ContentType="application/vnd.openxmlformats-officedocument.presentationml.slide+xml" PartName="/ppt/slides/slide1766.xml"/>
  <Override ContentType="application/vnd.openxmlformats-officedocument.presentationml.slide+xml" PartName="/ppt/slides/slide629.xml"/>
  <Override ContentType="application/vnd.openxmlformats-officedocument.presentationml.slide+xml" PartName="/ppt/slides/slide1121.xml"/>
  <Override ContentType="application/vnd.openxmlformats-officedocument.presentationml.slide+xml" PartName="/ppt/slides/slide183.xml"/>
  <Override ContentType="application/vnd.openxmlformats-officedocument.presentationml.slide+xml" PartName="/ppt/slides/slide2774.xml"/>
  <Override ContentType="application/vnd.openxmlformats-officedocument.presentationml.slide+xml" PartName="/ppt/slides/slide570.xml"/>
  <Override ContentType="application/vnd.openxmlformats-officedocument.presentationml.slide+xml" PartName="/ppt/slides/slide742.xml"/>
  <Override ContentType="application/vnd.openxmlformats-officedocument.presentationml.slide+xml" PartName="/ppt/slides/slide485.xml"/>
  <Override ContentType="application/vnd.openxmlformats-officedocument.presentationml.slide+xml" PartName="/ppt/slides/slide1794.xml"/>
  <Override ContentType="application/vnd.openxmlformats-officedocument.presentationml.slide+xml" PartName="/ppt/slides/slide770.xml"/>
  <Override ContentType="application/vnd.openxmlformats-officedocument.presentationml.slide+xml" PartName="/ppt/slides/slide657.xml"/>
  <Override ContentType="application/vnd.openxmlformats-officedocument.presentationml.slide+xml" PartName="/ppt/slides/slide3326.xml"/>
  <Override ContentType="application/vnd.openxmlformats-officedocument.presentationml.slide+xml" PartName="/ppt/slides/slide1423.xml"/>
  <Override ContentType="application/vnd.openxmlformats-officedocument.presentationml.slide+xml" PartName="/ppt/slides/slide542.xml"/>
  <Override ContentType="application/vnd.openxmlformats-officedocument.presentationml.slide+xml" PartName="/ppt/slides/slide2546.xml"/>
  <Override ContentType="application/vnd.openxmlformats-officedocument.presentationml.slide+xml" PartName="/ppt/slides/slide2905.xml"/>
  <Override ContentType="application/vnd.openxmlformats-officedocument.presentationml.slide+xml" PartName="/ppt/slides/slide81.xml"/>
  <Override ContentType="application/vnd.openxmlformats-officedocument.presentationml.slide+xml" PartName="/ppt/slides/slide2431.xml"/>
  <Override ContentType="application/vnd.openxmlformats-officedocument.presentationml.slide+xml" PartName="/ppt/slides/slide1651.xml"/>
  <Override ContentType="application/vnd.openxmlformats-officedocument.presentationml.slide+xml" PartName="/ppt/slides/slide1092.xml"/>
  <Override ContentType="application/vnd.openxmlformats-officedocument.presentationml.slide+xml" PartName="/ppt/slides/slide3469.xml"/>
  <Override ContentType="application/vnd.openxmlformats-officedocument.presentationml.slide+xml" PartName="/ppt/slides/slide1566.xml"/>
  <Override ContentType="application/vnd.openxmlformats-officedocument.presentationml.slide+xml" PartName="/ppt/slides/slide514.xml"/>
  <Override ContentType="application/vnd.openxmlformats-officedocument.presentationml.slide+xml" PartName="/ppt/slides/slide2574.xml"/>
  <Override ContentType="application/vnd.openxmlformats-officedocument.presentationml.slide+xml" PartName="/ppt/slides/slide429.xml"/>
  <Override ContentType="application/vnd.openxmlformats-officedocument.presentationml.slide+xml" PartName="/ppt/slides/slide2318.xml"/>
  <Override ContentType="application/vnd.openxmlformats-officedocument.presentationml.slide+xml" PartName="/ppt/slides/slide2403.xml"/>
  <Override ContentType="application/vnd.openxmlformats-officedocument.presentationml.slide+xml" PartName="/ppt/slides/slide2305.xml"/>
  <Override ContentType="application/vnd.openxmlformats-officedocument.presentationml.slide+xml" PartName="/ppt/slides/slide2402.xml"/>
  <Override ContentType="application/vnd.openxmlformats-officedocument.presentationml.slide+xml" PartName="/ppt/slides/slide962.xml"/>
  <Override ContentType="application/vnd.openxmlformats-officedocument.presentationml.slide+xml" PartName="/ppt/slides/slide2046.xml"/>
  <Override ContentType="application/vnd.openxmlformats-officedocument.presentationml.slide+xml" PartName="/ppt/slides/slide2143.xml"/>
  <Override ContentType="application/vnd.openxmlformats-officedocument.presentationml.slide+xml" PartName="/ppt/slides/slide2240.xml"/>
  <Override ContentType="application/vnd.openxmlformats-officedocument.presentationml.slide+xml" PartName="/ppt/slides/slide3257.xml"/>
  <Override ContentType="application/vnd.openxmlformats-officedocument.presentationml.slide+xml" PartName="/ppt/slides/slide3354.xml"/>
  <Override ContentType="application/vnd.openxmlformats-officedocument.presentationml.slide+xml" PartName="/ppt/slides/slide3451.xml"/>
  <Override ContentType="application/vnd.openxmlformats-officedocument.presentationml.slide+xml" PartName="/ppt/slides/slide1923.xml"/>
  <Override ContentType="application/vnd.openxmlformats-officedocument.presentationml.slide+xml" PartName="/ppt/slides/slide3192.xml"/>
  <Override ContentType="application/vnd.openxmlformats-officedocument.presentationml.slide+xml" PartName="/ppt/slides/slide865.xml"/>
  <Override ContentType="application/vnd.openxmlformats-officedocument.presentationml.slide+xml" PartName="/ppt/slides/slide1729.xml"/>
  <Override ContentType="application/vnd.openxmlformats-officedocument.presentationml.slide+xml" PartName="/ppt/slides/slide768.xml"/>
  <Override ContentType="application/vnd.openxmlformats-officedocument.presentationml.slide+xml" PartName="/ppt/slides/slide1826.xml"/>
  <Override ContentType="application/vnd.openxmlformats-officedocument.presentationml.slide+xml" PartName="/ppt/slides/slide2902.xml"/>
  <Override ContentType="application/vnd.openxmlformats-officedocument.presentationml.slide+xml" PartName="/ppt/slides/slide3095.xml"/>
  <Override ContentType="application/vnd.openxmlformats-officedocument.presentationml.slide+xml" PartName="/ppt/slides/slide2708.xml"/>
  <Override ContentType="application/vnd.openxmlformats-officedocument.presentationml.slide+xml" PartName="/ppt/slides/slide2805.xml"/>
  <Override ContentType="application/vnd.openxmlformats-officedocument.presentationml.slide+xml" PartName="/ppt/slides/slide1238.xml"/>
  <Override ContentType="application/vnd.openxmlformats-officedocument.presentationml.slide+xml" PartName="/ppt/slides/slide1432.xml"/>
  <Override ContentType="application/vnd.openxmlformats-officedocument.presentationml.slide+xml" PartName="/ppt/slides/slide1326.xml"/>
  <Override ContentType="application/vnd.openxmlformats-officedocument.presentationml.slide+xml" PartName="/ppt/slides/slide1076.xml"/>
  <Override ContentType="application/vnd.openxmlformats-officedocument.presentationml.slide+xml" PartName="/ppt/slides/slide1520.xml"/>
  <Override ContentType="application/vnd.openxmlformats-officedocument.presentationml.slide+xml" PartName="/ppt/slides/slide2449.xml"/>
  <Override ContentType="application/vnd.openxmlformats-officedocument.presentationml.slide+xml" PartName="/ppt/slides/slide3122.xml"/>
  <Override ContentType="application/vnd.openxmlformats-officedocument.presentationml.slide+xml" PartName="/ppt/slides/slide2537.xml"/>
  <Override ContentType="application/vnd.openxmlformats-officedocument.presentationml.slide+xml" PartName="/ppt/slides/slide2643.xml"/>
  <Override ContentType="application/vnd.openxmlformats-officedocument.presentationml.slide+xml" PartName="/ppt/slides/slide3113.xml"/>
  <Override ContentType="application/vnd.openxmlformats-officedocument.presentationml.slide+xml" PartName="/ppt/slides/slide2287.xml"/>
  <Override ContentType="application/vnd.openxmlformats-officedocument.presentationml.slide+xml" PartName="/ppt/slides/slide624.xml"/>
  <Override ContentType="application/vnd.openxmlformats-officedocument.presentationml.slide+xml" PartName="/ppt/slides/slide1567.xml"/>
  <Override ContentType="application/vnd.openxmlformats-officedocument.presentationml.slide+xml" PartName="/ppt/slides/slide3363.xml"/>
  <Override ContentType="application/vnd.openxmlformats-officedocument.presentationml.slide+xml" PartName="/ppt/slides/slide462.xml"/>
  <Override ContentType="application/vnd.openxmlformats-officedocument.presentationml.slide+xml" PartName="/ppt/slides/slide1270.xml"/>
  <Override ContentType="application/vnd.openxmlformats-officedocument.presentationml.slide+xml" PartName="/ppt/slides/slide3419.xml"/>
  <Override ContentType="application/vnd.openxmlformats-officedocument.presentationml.slide+xml" PartName="/ppt/slides/slide1761.xml"/>
  <Override ContentType="application/vnd.openxmlformats-officedocument.presentationml.slide+xml" PartName="/ppt/slides/slide2949.xml"/>
  <Override ContentType="application/vnd.openxmlformats-officedocument.presentationml.slide+xml" PartName="/ppt/slides/slide133.xml"/>
  <Override ContentType="application/vnd.openxmlformats-officedocument.presentationml.slide+xml" PartName="/ppt/slides/slide2778.xml"/>
  <Override ContentType="application/vnd.openxmlformats-officedocument.presentationml.slide+xml" PartName="/ppt/slides/slide759.xml"/>
  <Override ContentType="application/vnd.openxmlformats-officedocument.presentationml.slide+xml" PartName="/ppt/slides/slide74.xml"/>
  <Override ContentType="application/vnd.openxmlformats-officedocument.presentationml.slide+xml" PartName="/ppt/slides/slide268.xml"/>
  <Override ContentType="application/vnd.openxmlformats-officedocument.presentationml.slide+xml" PartName="/ppt/slides/slide1738.xml"/>
  <Override ContentType="application/vnd.openxmlformats-officedocument.presentationml.slide+xml" PartName="/ppt/slides/slide2481.xml"/>
  <Override ContentType="application/vnd.openxmlformats-officedocument.presentationml.slide+xml" PartName="/ppt/slides/slide2972.xml"/>
  <Override ContentType="application/vnd.openxmlformats-officedocument.presentationml.slide+xml" PartName="/ppt/slides/slide1896.xml"/>
  <Override ContentType="application/vnd.openxmlformats-officedocument.presentationml.slide+xml" PartName="/ppt/slides/slide2208.xml"/>
  <Override ContentType="application/vnd.openxmlformats-officedocument.presentationml.slide+xml" PartName="/ppt/slides/slide597.xml"/>
  <Override ContentType="application/vnd.openxmlformats-officedocument.presentationml.slide+xml" PartName="/ppt/slides/slide1993.xml"/>
  <Override ContentType="application/vnd.openxmlformats-officedocument.presentationml.slide+xml" PartName="/ppt/slides/slide2411.xml"/>
  <Override ContentType="application/vnd.openxmlformats-officedocument.presentationml.slide+xml" PartName="/ppt/slides/slide856.xml"/>
  <Override ContentType="application/vnd.openxmlformats-officedocument.presentationml.slide+xml" PartName="/ppt/slides/slide694.xml"/>
  <Override ContentType="application/vnd.openxmlformats-officedocument.presentationml.slide+xml" PartName="/ppt/slides/slide3428.xml"/>
  <Override ContentType="application/vnd.openxmlformats-officedocument.presentationml.slide+xml" PartName="/ppt/slides/slide1932.xml"/>
  <Override ContentType="application/vnd.openxmlformats-officedocument.presentationml.slide+xml" PartName="/ppt/slides/slide1479.xml"/>
  <Override ContentType="application/vnd.openxmlformats-officedocument.presentationml.slide+xml" PartName="/ppt/slides/slide3266.xml"/>
  <Override ContentType="application/vnd.openxmlformats-officedocument.presentationml.slide+xml" PartName="/ppt/slides/slide2037.xml"/>
  <Override ContentType="application/vnd.openxmlformats-officedocument.presentationml.slide+xml" PartName="/ppt/slides/slide1020.xml"/>
  <Override ContentType="application/vnd.openxmlformats-officedocument.presentationml.slide+xml" PartName="/ppt/slides/slide2634.xml"/>
  <Override ContentType="application/vnd.openxmlformats-officedocument.presentationml.slide+xml" PartName="/ppt/slides/slide1067.xml"/>
  <Override ContentType="application/vnd.openxmlformats-officedocument.presentationml.slide+xml" PartName="/ppt/slides/slide1558.xml"/>
  <Override ContentType="application/vnd.openxmlformats-officedocument.presentationml.slide+xml" PartName="/ppt/slides/slide730.xml"/>
  <Override ContentType="application/vnd.openxmlformats-officedocument.presentationml.slide+xml" PartName="/ppt/slides/slide2296.xml"/>
  <Override ContentType="application/vnd.openxmlformats-officedocument.presentationml.slide+xml" PartName="/ppt/slides/slide2884.xml"/>
  <Override ContentType="application/vnd.openxmlformats-officedocument.presentationml.slide+xml" PartName="/ppt/slides/slide1006.xml"/>
  <Override ContentType="application/vnd.openxmlformats-officedocument.presentationml.slide+xml" PartName="/ppt/slides/slide1770.xml"/>
  <Override ContentType="application/vnd.openxmlformats-officedocument.presentationml.slide+xml" PartName="/ppt/slides/slide2393.xml"/>
  <Override ContentType="application/vnd.openxmlformats-officedocument.presentationml.slide+xml" PartName="/ppt/slides/slide2787.xml"/>
  <Override ContentType="application/vnd.openxmlformats-officedocument.presentationml.slide+xml" PartName="/ppt/slides/slide1103.xml"/>
  <Override ContentType="application/vnd.openxmlformats-officedocument.presentationml.slide+xml" PartName="/ppt/slides/slide471.xml"/>
  <Override ContentType="application/vnd.openxmlformats-officedocument.presentationml.slide+xml" PartName="/ppt/slides/slide633.xml"/>
  <Override ContentType="application/vnd.openxmlformats-officedocument.presentationml.slide+xml" PartName="/ppt/slides/slide259.xml"/>
  <Override ContentType="application/vnd.openxmlformats-officedocument.presentationml.slide+xml" PartName="/ppt/slides/slide1396.xml"/>
  <Override ContentType="application/vnd.openxmlformats-officedocument.presentationml.slide+xml" PartName="/ppt/slides/slide83.xml"/>
  <Override ContentType="application/vnd.openxmlformats-officedocument.presentationml.slide+xml" PartName="/ppt/slides/slide2866.xml"/>
  <Override ContentType="application/vnd.openxmlformats-officedocument.presentationml.slide+xml" PartName="/ppt/slides/slide2375.xml"/>
  <Override ContentType="application/vnd.openxmlformats-officedocument.presentationml.slide+xml" PartName="/ppt/slides/slide2963.xml"/>
  <Override ContentType="application/vnd.openxmlformats-officedocument.presentationml.slide+xml" PartName="/ppt/slides/slide2472.xml"/>
  <Override ContentType="application/vnd.openxmlformats-officedocument.presentationml.slide+xml" PartName="/ppt/slides/slide1299.xml"/>
  <Override ContentType="application/vnd.openxmlformats-officedocument.presentationml.slide+xml" PartName="/ppt/slides/slide221.xml"/>
  <Override ContentType="application/vnd.openxmlformats-officedocument.presentationml.slide+xml" PartName="/ppt/slides/slide712.xml"/>
  <Override ContentType="application/vnd.openxmlformats-officedocument.presentationml.slide+xml" PartName="/ppt/slides/slide401.xml"/>
  <Override ContentType="application/vnd.openxmlformats-officedocument.presentationml.slide+xml" PartName="/ppt/slides/slide2717.xml"/>
  <Override ContentType="application/vnd.openxmlformats-officedocument.presentationml.slide+xml" PartName="/ppt/slides/slide3183.xml"/>
  <Override ContentType="application/vnd.openxmlformats-officedocument.presentationml.slide+xml" PartName="/ppt/slides/slide1335.xml"/>
  <Override ContentType="application/vnd.openxmlformats-officedocument.presentationml.slide+xml" PartName="/ppt/slides/slide13.xml"/>
  <Override ContentType="application/vnd.openxmlformats-officedocument.presentationml.slide+xml" PartName="/ppt/slides/slide3016.xml"/>
  <Override ContentType="application/vnd.openxmlformats-officedocument.presentationml.slide+xml" PartName="/ppt/slides/slide2555.xml"/>
  <Override ContentType="application/vnd.openxmlformats-officedocument.presentationml.slide+xml" PartName="/ppt/slides/slide1173.xml"/>
  <Override ContentType="application/vnd.openxmlformats-officedocument.presentationml.slide+xml" PartName="/ppt/slides/slide939.xml"/>
  <Override ContentType="application/vnd.openxmlformats-officedocument.presentationml.slide+xml" PartName="/ppt/slides/slide1414.xml"/>
  <Override ContentType="application/vnd.openxmlformats-officedocument.presentationml.slide+xml" PartName="/ppt/slides/slide550.xml"/>
  <Override ContentType="application/vnd.openxmlformats-officedocument.presentationml.slide+xml" PartName="/ppt/slides/slide2740.xml"/>
  <Override ContentType="application/vnd.openxmlformats-officedocument.presentationml.slide+xml" PartName="/ppt/slides/slide1664.xml"/>
  <Override ContentType="application/vnd.openxmlformats-officedocument.presentationml.slide+xml" PartName="/ppt/slides/slide2990.xml"/>
  <Override ContentType="application/vnd.openxmlformats-officedocument.presentationml.slide+xml" PartName="/ppt/slides/slide1252.xml"/>
  <Override ContentType="application/vnd.openxmlformats-officedocument.presentationml.slide+xml" PartName="/ppt/slides/slide365.xml"/>
  <Override ContentType="application/vnd.openxmlformats-officedocument.presentationml.slide+xml" PartName="/ppt/slides/slide527.xml"/>
  <Override ContentType="application/vnd.openxmlformats-officedocument.presentationml.slide+xml" PartName="/ppt/slides/slide2269.xml"/>
  <Override ContentType="application/vnd.openxmlformats-officedocument.presentationml.slide+xml" PartName="/ppt/slides/slide1229.xml"/>
  <Override ContentType="application/vnd.openxmlformats-officedocument.presentationml.slide+xml" PartName="/ppt/slides/slide1700.xml"/>
  <Override ContentType="application/vnd.openxmlformats-officedocument.presentationml.slide+xml" PartName="/ppt/slides/slide3345.xml"/>
  <Override ContentType="application/vnd.openxmlformats-officedocument.presentationml.slide+xml" PartName="/ppt/slides/slide286.xml"/>
  <Override ContentType="application/vnd.openxmlformats-officedocument.presentationml.slide+xml" PartName="/ppt/slides/slide777.xml"/>
  <Override ContentType="application/vnd.openxmlformats-officedocument.presentationml.slide+xml" PartName="/ppt/slides/slide115.xml"/>
  <Override ContentType="application/vnd.openxmlformats-officedocument.presentationml.slide+xml" PartName="/ppt/slides/slide804.xml"/>
  <Override ContentType="application/vnd.openxmlformats-officedocument.presentationml.slide+xml" PartName="/ppt/slides/slide2161.xml"/>
  <Override ContentType="application/vnd.openxmlformats-officedocument.presentationml.slide+xml" PartName="/ppt/slides/slide847.xml"/>
  <Override ContentType="application/vnd.openxmlformats-officedocument.presentationml.slide+xml" PartName="/ppt/slides/slide3437.xml"/>
  <Override ContentType="application/vnd.openxmlformats-officedocument.presentationml.slide+xml" PartName="/ppt/slides/slide1941.xml"/>
  <Override ContentType="application/vnd.openxmlformats-officedocument.presentationml.slide+xml" PartName="/ppt/slides/slide1984.xml"/>
  <Override ContentType="application/vnd.openxmlformats-officedocument.presentationml.slide+xml" PartName="/ppt/slides/slide3372.xml"/>
  <Override ContentType="application/vnd.openxmlformats-officedocument.presentationml.slide+xml" PartName="/ppt/slides/slide588.xml"/>
  <Override ContentType="application/vnd.openxmlformats-officedocument.presentationml.slide+xml" PartName="/ppt/slides/slide1011.xml"/>
  <Override ContentType="application/vnd.openxmlformats-officedocument.presentationml.slide+xml" PartName="/ppt/slides/slide545.xml"/>
  <Override ContentType="application/vnd.openxmlformats-officedocument.presentationml.slide+xml" PartName="/ppt/slides/slide1585.xml"/>
  <Override ContentType="application/vnd.openxmlformats-officedocument.presentationml.slide+xml" PartName="/ppt/slides/slide2528.xml"/>
  <Override ContentType="application/vnd.openxmlformats-officedocument.presentationml.slide+xml" PartName="/ppt/slides/slide3178.xml"/>
  <Override ContentType="application/vnd.openxmlformats-officedocument.presentationml.slide+xml" PartName="/ppt/slides/slide2699.xml"/>
  <Override ContentType="application/vnd.openxmlformats-officedocument.presentationml.slide+xml" PartName="/ppt/slides/slide1909.xml"/>
  <Override ContentType="application/vnd.openxmlformats-officedocument.presentationml.slide+xml" PartName="/ppt/slides/slide448.xml"/>
  <Override ContentType="application/vnd.openxmlformats-officedocument.presentationml.slide+xml" PartName="/ppt/slides/slide1682.xml"/>
  <Override ContentType="application/vnd.openxmlformats-officedocument.presentationml.slide+xml" PartName="/ppt/slides/slide980.xml"/>
  <Override ContentType="application/vnd.openxmlformats-officedocument.presentationml.slide+xml" PartName="/ppt/slides/slide1808.xml"/>
  <Override ContentType="application/vnd.openxmlformats-officedocument.presentationml.slide+xml" PartName="/ppt/slides/slide3201.xml"/>
  <Override ContentType="application/vnd.openxmlformats-officedocument.presentationml.slide+xml" PartName="/ppt/slides/slide2028.xml"/>
  <Override ContentType="application/vnd.openxmlformats-officedocument.presentationml.slide+xml" PartName="/ppt/slides/slide689.xml"/>
  <Override ContentType="application/vnd.openxmlformats-officedocument.presentationml.slide+xml" PartName="/ppt/slides/slide2958.xml"/>
  <Override ContentType="application/vnd.openxmlformats-officedocument.presentationml.slide+xml" PartName="/ppt/slides/slide3336.xml"/>
  <Override ContentType="application/vnd.openxmlformats-officedocument.presentationml.slide+xml" PartName="/ppt/slides/slide883.xml"/>
  <Override ContentType="application/vnd.openxmlformats-officedocument.presentationml.slide+xml" PartName="/ppt/slides/slide2814.xml"/>
  <Override ContentType="application/vnd.openxmlformats-officedocument.presentationml.slide+xml" PartName="/ppt/slides/slide1441.xml"/>
  <Override ContentType="application/vnd.openxmlformats-officedocument.presentationml.slide+xml" PartName="/ppt/slides/slide3077.xml"/>
  <Override ContentType="application/vnd.openxmlformats-officedocument.presentationml.slide+xml" PartName="/ppt/slides/slide347.xml"/>
  <Override ContentType="application/vnd.openxmlformats-officedocument.presentationml.slide+xml" PartName="/ppt/slides/slide22.xml"/>
  <Override ContentType="application/vnd.openxmlformats-officedocument.presentationml.slide+xml" PartName="/ppt/slides/slide1590.xml"/>
  <Override ContentType="application/vnd.openxmlformats-officedocument.presentationml.slide+xml" PartName="/ppt/slides/slide304.xml"/>
  <Override ContentType="application/vnd.openxmlformats-officedocument.presentationml.slide+xml" PartName="/ppt/slides/slide65.xml"/>
  <Override ContentType="application/vnd.openxmlformats-officedocument.presentationml.slide+xml" PartName="/ppt/slides/slide2564.xml"/>
  <Override ContentType="application/vnd.openxmlformats-officedocument.presentationml.slide+xml" PartName="/ppt/slides/slide2629.xml"/>
  <Override ContentType="application/vnd.openxmlformats-officedocument.presentationml.slide+xml" PartName="/ppt/slides/slide2060.xml"/>
  <Override ContentType="application/vnd.openxmlformats-officedocument.presentationml.slide+xml" PartName="/ppt/slides/slide2458.xml"/>
  <Override ContentType="application/vnd.openxmlformats-officedocument.presentationml.slide+xml" PartName="/ppt/slides/slide3086.xml"/>
  <Override ContentType="application/vnd.openxmlformats-officedocument.presentationml.slide+xml" PartName="/ppt/slides/slide1484.xml"/>
  <Override ContentType="application/vnd.openxmlformats-officedocument.presentationml.slide+xml" PartName="/ppt/slides/slide3034.xml"/>
  <Override ContentType="application/vnd.openxmlformats-officedocument.presentationml.slide+xml" PartName="/ppt/slides/slide410.xml"/>
  <Override ContentType="application/vnd.openxmlformats-officedocument.presentationml.slide+xml" PartName="/ppt/slides/slide453.xml"/>
  <Override ContentType="application/vnd.openxmlformats-officedocument.presentationml.slide+xml" PartName="/ppt/slides/slide3007.xml"/>
  <Override ContentType="application/vnd.openxmlformats-officedocument.presentationml.slide+xml" PartName="/ppt/slides/slide1511.xml"/>
  <Override ContentType="application/vnd.openxmlformats-officedocument.presentationml.slide+xml" PartName="/ppt/slides/slide3271.xml"/>
  <Override ContentType="application/vnd.openxmlformats-officedocument.presentationml.slide+xml" PartName="/ppt/slides/slide2893.xml"/>
  <Override ContentType="application/vnd.openxmlformats-officedocument.presentationml.slide+xml" PartName="/ppt/slides/slide1155.xml"/>
  <Override ContentType="application/vnd.openxmlformats-officedocument.presentationml.slide+xml" PartName="/ppt/slides/slide1112.xml"/>
  <Override ContentType="application/vnd.openxmlformats-officedocument.presentationml.slide+xml" PartName="/ppt/slides/slide2129.xml"/>
  <Override ContentType="application/vnd.openxmlformats-officedocument.presentationml.slide+xml" PartName="/ppt/slides/slide2722.xml"/>
  <Override ContentType="application/vnd.openxmlformats-officedocument.presentationml.slide+xml" PartName="/ppt/slides/slide782.xml"/>
  <Override ContentType="application/vnd.openxmlformats-officedocument.presentationml.slide+xml" PartName="/ppt/slides/slide703.xml"/>
  <Override ContentType="application/vnd.openxmlformats-officedocument.presentationml.slide+xml" PartName="/ppt/slides/slide189.xml"/>
  <Override ContentType="application/vnd.openxmlformats-officedocument.presentationml.slide+xml" PartName="/ppt/slides/slide3043.xml"/>
  <Override ContentType="application/vnd.openxmlformats-officedocument.presentationml.slide+xml" PartName="/ppt/slides/slide874.xml"/>
  <Override ContentType="application/vnd.openxmlformats-officedocument.presentationml.slide+xml" PartName="/ppt/slides/slide3442.xml"/>
  <Override ContentType="application/vnd.openxmlformats-officedocument.presentationml.slide+xml" PartName="/ppt/slides/slide1247.xml"/>
  <Override ContentType="application/vnd.openxmlformats-officedocument.presentationml.slide+xml" PartName="/ppt/slides/slide1840.xml"/>
  <Override ContentType="application/vnd.openxmlformats-officedocument.presentationml.slide+xml" PartName="/ppt/slides/slide2857.xml"/>
  <Override ContentType="application/vnd.openxmlformats-officedocument.presentationml.slide+xml" PartName="/ppt/slides/slide1081.xml"/>
  <Override ContentType="application/vnd.openxmlformats-officedocument.presentationml.slide+xml" PartName="/ppt/slides/slide2357.xml"/>
  <Override ContentType="application/vnd.openxmlformats-officedocument.presentationml.slide+xml" PartName="/ppt/slides/slide2055.xml"/>
  <Override ContentType="application/vnd.openxmlformats-officedocument.presentationml.slide+xml" PartName="/ppt/slides/slide953.xml"/>
  <Override ContentType="application/vnd.openxmlformats-officedocument.presentationml.slide+xml" PartName="/ppt/slides/slide1497.xml"/>
  <Override ContentType="application/vnd.openxmlformats-officedocument.presentationml.slide+xml" PartName="/ppt/slides/slide910.xml"/>
  <Override ContentType="application/vnd.openxmlformats-officedocument.presentationml.slide+xml" PartName="/ppt/slides/slide439.xml"/>
  <Override ContentType="application/vnd.openxmlformats-officedocument.presentationml.slide+xml" PartName="/ppt/slides/slide2098.xml"/>
  <Override ContentType="application/vnd.openxmlformats-officedocument.presentationml.slide+xml" PartName="/ppt/slides/slide1576.xml"/>
  <Override ContentType="application/vnd.openxmlformats-officedocument.presentationml.slide+xml" PartName="/ppt/slides/slide1405.xml"/>
  <Override ContentType="application/vnd.openxmlformats-officedocument.presentationml.slide+xml" PartName="/ppt/slides/slide1261.xml"/>
  <Override ContentType="application/vnd.openxmlformats-officedocument.presentationml.slide+xml" PartName="/ppt/slides/slide2490.xml"/>
  <Override ContentType="application/vnd.openxmlformats-officedocument.presentationml.slide+xml" PartName="/ppt/slides/slide374.xml"/>
  <Override ContentType="application/vnd.openxmlformats-officedocument.presentationml.slide+xml" PartName="/ppt/slides/slide1612.xml"/>
  <Override ContentType="application/vnd.openxmlformats-officedocument.presentationml.slide+xml" PartName="/ppt/slides/slide2235.xml"/>
  <Override ContentType="application/vnd.openxmlformats-officedocument.presentationml.slide+xml" PartName="/ppt/slides/slide1655.xml"/>
  <Override ContentType="application/vnd.openxmlformats-officedocument.presentationml.slide+xml" PartName="/ppt/slides/slide2278.xml"/>
  <Override ContentType="application/vnd.openxmlformats-officedocument.presentationml.slide+xml" PartName="/ppt/slides/slide518.xml"/>
  <Override ContentType="application/vnd.openxmlformats-officedocument.presentationml.slide+xml" PartName="/ppt/slides/slide1979.xml"/>
  <Override ContentType="application/vnd.openxmlformats-officedocument.presentationml.slide+xml" PartName="/ppt/slides/slide1340.xml"/>
  <Override ContentType="application/vnd.openxmlformats-officedocument.presentationml.slide+xml" PartName="/ppt/slides/slide203.xml"/>
  <Override ContentType="application/vnd.openxmlformats-officedocument.presentationml.slide+xml" PartName="/ppt/slides/slide295.xml"/>
  <Override ContentType="application/vnd.openxmlformats-officedocument.presentationml.slide+xml" PartName="/ppt/slides/slide124.xml"/>
  <Override ContentType="application/vnd.openxmlformats-officedocument.presentationml.slide+xml" PartName="/ppt/slides/slide1734.xml"/>
  <Override ContentType="application/vnd.openxmlformats-officedocument.presentationml.slide+xml" PartName="/ppt/slides/slide2314.xml"/>
  <Override ContentType="application/vnd.openxmlformats-officedocument.presentationml.slide+xml" PartName="/ppt/slides/slide194.xml"/>
  <Override ContentType="application/vnd.openxmlformats-officedocument.presentationml.slide+xml" PartName="/ppt/slides/slide151.xml"/>
  <Override ContentType="application/vnd.openxmlformats-officedocument.presentationml.slide+xml" PartName="/ppt/slides/slide2670.xml"/>
  <Override ContentType="application/vnd.openxmlformats-officedocument.presentationml.slide+xml" PartName="/ppt/slides/slide1549.xml"/>
  <Override ContentType="application/vnd.openxmlformats-officedocument.presentationml.slide+xml" PartName="/ppt/slides/slide1506.xml"/>
  <Override ContentType="application/vnd.openxmlformats-officedocument.presentationml.slide+xml" PartName="/ppt/slides/slide2792.xml"/>
  <Override ContentType="application/vnd.openxmlformats-officedocument.presentationml.slide+xml" PartName="/ppt/slides/slide948.xml"/>
  <Override ContentType="application/vnd.openxmlformats-officedocument.presentationml.slide+xml" PartName="/ppt/slides/slide2199.xml"/>
  <Override ContentType="application/vnd.openxmlformats-officedocument.presentationml.slide+xml" PartName="/ppt/slides/slide1182.xml"/>
  <Override ContentType="application/vnd.openxmlformats-officedocument.presentationml.slide+xml" PartName="/ppt/slides/slide8.xml"/>
  <Override ContentType="application/vnd.openxmlformats-officedocument.presentationml.slide+xml" PartName="/ppt/slides/slide480.xml"/>
  <Override ContentType="application/vnd.openxmlformats-officedocument.presentationml.slide+xml" PartName="/ppt/slides/slide1914.xml"/>
  <Override ContentType="application/vnd.openxmlformats-officedocument.presentationml.slide+xml" PartName="/ppt/slides/slide2134.xml"/>
  <Override ContentType="application/vnd.openxmlformats-officedocument.presentationml.slide+xml" PartName="/ppt/slides/slide2384.xml"/>
  <Override ContentType="application/vnd.openxmlformats-officedocument.presentationml.slide+xml" PartName="/ppt/slides/slide3108.xml"/>
  <Override ContentType="application/vnd.openxmlformats-officedocument.presentationml.slide+xml" PartName="/ppt/slides/slide230.xml"/>
  <Override ContentType="application/vnd.openxmlformats-officedocument.presentationml.slide+xml" PartName="/ppt/slides/slide1878.xml"/>
  <Override ContentType="application/vnd.openxmlformats-officedocument.presentationml.slide+xml" PartName="/ppt/slides/slide1835.xml"/>
  <Override ContentType="application/vnd.openxmlformats-officedocument.presentationml.slide+xml" PartName="/ppt/slides/slide2213.xml"/>
  <Override ContentType="application/vnd.openxmlformats-officedocument.presentationml.slide+xml" PartName="/ppt/slides/slide2463.xml"/>
  <Override ContentType="application/vnd.openxmlformats-officedocument.presentationml.slide+xml" PartName="/ppt/slides/slide1756.xml"/>
  <Override ContentType="application/vnd.openxmlformats-officedocument.presentationml.slide+xml" PartName="/ppt/slides/slide1799.xml"/>
  <Override ContentType="application/vnd.openxmlformats-officedocument.presentationml.slide+xml" PartName="/ppt/slides/slide2420.xml"/>
  <Override ContentType="application/vnd.openxmlformats-officedocument.presentationml.slide+xml" PartName="/ppt/slides/slide273.xml"/>
  <Override ContentType="application/vnd.openxmlformats-officedocument.presentationml.slide+xml" PartName="/ppt/slides/slide619.xml"/>
  <Override ContentType="application/vnd.openxmlformats-officedocument.presentationml.slide+xml" PartName="/ppt/slides/slide92.xml"/>
  <Override ContentType="application/vnd.openxmlformats-officedocument.presentationml.slide+xml" PartName="/ppt/slides/slide78.xml"/>
  <Override ContentType="application/vnd.openxmlformats-officedocument.presentationml.slide+xml" PartName="/ppt/slides/slide1331.xml"/>
  <Override ContentType="application/vnd.openxmlformats-officedocument.presentationml.slide+xml" PartName="/ppt/slides/slide466.xml"/>
  <Override ContentType="application/vnd.openxmlformats-officedocument.presentationml.slide+xml" PartName="/ppt/slides/slide563.xml"/>
  <Override ContentType="application/vnd.openxmlformats-officedocument.presentationml.slide+xml" PartName="/ppt/slides/slide660.xml"/>
  <Override ContentType="application/vnd.openxmlformats-officedocument.presentationml.slide+xml" PartName="/ppt/slides/slide1072.xml"/>
  <Override ContentType="application/vnd.openxmlformats-officedocument.presentationml.slide+xml" PartName="/ppt/slides/slide3117.xml"/>
  <Override ContentType="application/vnd.openxmlformats-officedocument.presentationml.slide+xml" PartName="/ppt/slides/slide926.xml"/>
  <Override ContentType="application/vnd.openxmlformats-officedocument.presentationml.slide+xml" PartName="/ppt/slides/slide3390.xml"/>
  <Override ContentType="application/vnd.openxmlformats-officedocument.presentationml.slide+xml" PartName="/ppt/slides/slide2380.xml"/>
  <Override ContentType="application/vnd.openxmlformats-officedocument.presentationml.slide+xml" PartName="/ppt/slides/slide2283.xml"/>
  <Override ContentType="application/vnd.openxmlformats-officedocument.presentationml.slide+xml" PartName="/ppt/slides/slide1862.xml"/>
  <Override ContentType="application/vnd.openxmlformats-officedocument.presentationml.slide+xml" PartName="/ppt/slides/slide2309.xml"/>
  <Override ContentType="application/vnd.openxmlformats-officedocument.presentationml.slide+xml" PartName="/ppt/slides/slide822.xml"/>
  <Override ContentType="application/vnd.openxmlformats-officedocument.presentationml.slide+xml" PartName="/ppt/slides/slide2107.xml"/>
  <Override ContentType="application/vnd.openxmlformats-officedocument.presentationml.slide+xml" PartName="/ppt/slides/slide725.xml"/>
  <Override ContentType="application/vnd.openxmlformats-officedocument.presentationml.slide+xml" PartName="/ppt/slides/slide1831.xml"/>
  <Override ContentType="application/vnd.openxmlformats-officedocument.presentationml.slide+xml" PartName="/ppt/slides/slide338.xml"/>
  <Override ContentType="application/vnd.openxmlformats-officedocument.presentationml.slide+xml" PartName="/ppt/slides/slide3318.xml"/>
  <Override ContentType="application/vnd.openxmlformats-officedocument.presentationml.slide+xml" PartName="/ppt/slides/slide1475.xml"/>
  <Override ContentType="application/vnd.openxmlformats-officedocument.presentationml.slide+xml" PartName="/ppt/slides/slide966.xml"/>
  <Override ContentType="application/vnd.openxmlformats-officedocument.presentationml.slide+xml" PartName="/ppt/slides/slide532.xml"/>
  <Override ContentType="application/vnd.openxmlformats-officedocument.presentationml.slide+xml" PartName="/ppt/slides/slide667.xml"/>
  <Override ContentType="application/vnd.openxmlformats-officedocument.presentationml.slide+xml" PartName="/ppt/slides/slide861.xml"/>
  <Override ContentType="application/vnd.openxmlformats-officedocument.presentationml.slide+xml" PartName="/ppt/slides/slide3320.xml"/>
  <Override ContentType="application/vnd.openxmlformats-officedocument.presentationml.slide+xml" PartName="/ppt/slides/slide2880.xml"/>
  <Override ContentType="application/vnd.openxmlformats-officedocument.presentationml.slide+xml" PartName="/ppt/slides/slide2310.xml"/>
  <Override ContentType="application/vnd.openxmlformats-officedocument.presentationml.slide+xml" PartName="/ppt/slides/slide31.xml"/>
  <Override ContentType="application/vnd.openxmlformats-officedocument.presentationml.slide+xml" PartName="/ppt/slides/slide795.xml"/>
  <Override ContentType="application/vnd.openxmlformats-officedocument.presentationml.slide+xml" PartName="/ppt/slides/slide2082.xml"/>
  <Override ContentType="application/vnd.openxmlformats-officedocument.presentationml.slide+xml" PartName="/ppt/slides/slide176.xml"/>
  <Override ContentType="application/vnd.openxmlformats-officedocument.presentationml.slide+xml" PartName="/ppt/slides/slide2379.xml"/>
  <Override ContentType="application/vnd.openxmlformats-officedocument.presentationml.slide+xml" PartName="/ppt/slides/slide2551.xml"/>
  <Override ContentType="application/vnd.openxmlformats-officedocument.presentationml.slide+xml" PartName="/ppt/slides/slide2454.xml"/>
  <Override ContentType="application/vnd.openxmlformats-officedocument.presentationml.slide+xml" PartName="/ppt/slides/slide651.xml"/>
  <Override ContentType="application/vnd.openxmlformats-officedocument.presentationml.slide+xml" PartName="/ppt/slides/slide3187.xml"/>
  <Override ContentType="application/vnd.openxmlformats-officedocument.presentationml.slide+xml" PartName="/ppt/slides/slide1659.xml"/>
  <Override ContentType="application/vnd.openxmlformats-officedocument.presentationml.slide+xml" PartName="/ppt/slides/slide1975.xml"/>
  <Override ContentType="application/vnd.openxmlformats-officedocument.presentationml.slide+xml" PartName="/ppt/slides/slide475.xml"/>
  <Override ContentType="application/vnd.openxmlformats-officedocument.presentationml.slide+xml" PartName="/ppt/slides/slide2292.xml"/>
  <Override ContentType="application/vnd.openxmlformats-officedocument.presentationml.slide+xml" PartName="/ppt/slides/slide838.xml"/>
  <Override ContentType="application/vnd.openxmlformats-officedocument.presentationml.slide+xml" PartName="/ppt/slides/slide935.xml"/>
  <Override ContentType="application/vnd.openxmlformats-officedocument.presentationml.slide+xml" PartName="/ppt/slides/slide1274.xml"/>
  <Override ContentType="application/vnd.openxmlformats-officedocument.presentationml.slide+xml" PartName="/ppt/slides/slide137.xml"/>
  <Override ContentType="application/vnd.openxmlformats-officedocument.presentationml.slide+xml" PartName="/ppt/slides/slide2091.xml"/>
  <Override ContentType="application/vnd.openxmlformats-officedocument.presentationml.slide+xml" PartName="/ppt/slides/slide361.xml"/>
  <Override ContentType="application/vnd.openxmlformats-officedocument.presentationml.slide+xml" PartName="/ppt/slides/slide2350.xml"/>
  <Override ContentType="application/vnd.openxmlformats-officedocument.presentationml.slide+xml" PartName="/ppt/slides/slide676.xml"/>
  <Override ContentType="application/vnd.openxmlformats-officedocument.presentationml.slide+xml" PartName="/ppt/slides/slide2841.xml"/>
  <Override ContentType="application/vnd.openxmlformats-officedocument.presentationml.slide+xml" PartName="/ppt/slides/slide392.xml"/>
  <Override ContentType="application/vnd.openxmlformats-officedocument.presentationml.slide+xml" PartName="/ppt/slides/slide1256.xml"/>
  <Override ContentType="application/vnd.openxmlformats-officedocument.presentationml.slide+xml" PartName="/ppt/slides/slide2713.xml"/>
  <Override ContentType="application/vnd.openxmlformats-officedocument.presentationml.slide+xml" PartName="/ppt/slides/slide1146.xml"/>
  <Override ContentType="application/vnd.openxmlformats-officedocument.presentationml.slide+xml" PartName="/ppt/slides/slide852.xml"/>
  <Override ContentType="application/vnd.openxmlformats-officedocument.presentationml.slide+xml" PartName="/ppt/slides/slide2582.xml"/>
  <Override ContentType="application/vnd.openxmlformats-officedocument.presentationml.slide+xml" PartName="/ppt/slides/slide2823.xml"/>
  <Override ContentType="application/vnd.openxmlformats-officedocument.presentationml.slide+xml" PartName="/ppt/slides/slide3446.xml"/>
  <Override ContentType="application/vnd.openxmlformats-officedocument.presentationml.slide+xml" PartName="/ppt/slides/slide3349.xml"/>
  <Override ContentType="application/vnd.openxmlformats-officedocument.presentationml.slide+xml" PartName="/ppt/slides/slide264.xml"/>
  <Override ContentType="application/vnd.openxmlformats-officedocument.presentationml.slide+xml" PartName="/ppt/slides/slide119.xml"/>
  <Override ContentType="application/vnd.openxmlformats-officedocument.presentationml.slide+xml" PartName="/ppt/slides/slide1128.xml"/>
  <Override ContentType="application/vnd.openxmlformats-officedocument.presentationml.slide+xml" PartName="/ppt/slides/slide2512.xml"/>
  <Override ContentType="application/vnd.openxmlformats-officedocument.presentationml.slide+xml" PartName="/ppt/slides/slide3059.xml"/>
  <Override ContentType="application/vnd.openxmlformats-officedocument.presentationml.slide+xml" PartName="/ppt/slides/slide1130.xml"/>
  <Override ContentType="application/vnd.openxmlformats-officedocument.presentationml.slide+xml" PartName="/ppt/slides/slide523.xml"/>
  <Override ContentType="application/vnd.openxmlformats-officedocument.presentationml.slide+xml" PartName="/ppt/slides/slide1660.xml"/>
  <Override ContentType="application/vnd.openxmlformats-officedocument.presentationml.slide+xml" PartName="/ppt/slides/slide160.xml"/>
  <Override ContentType="application/vnd.openxmlformats-officedocument.presentationml.slide+xml" PartName="/ppt/slides/slide2598.xml"/>
  <Override ContentType="application/vnd.openxmlformats-officedocument.presentationml.slide+xml" PartName="/ppt/slides/slide2638.xml"/>
  <Override ContentType="application/vnd.openxmlformats-officedocument.presentationml.slide+xml" PartName="/ppt/slides/slide593.xml"/>
  <Override ContentType="application/vnd.openxmlformats-officedocument.presentationml.slide+xml" PartName="/ppt/slides/slide1515.xml"/>
  <Override ContentType="application/vnd.openxmlformats-officedocument.presentationml.slide+xml" PartName="/ppt/slides/slide1905.xml"/>
  <Override ContentType="application/vnd.openxmlformats-officedocument.presentationml.slide+xml" PartName="/ppt/slides/slide3262.xml"/>
  <Override ContentType="application/vnd.openxmlformats-officedocument.presentationml.slide+xml" PartName="/ppt/slides/slide1457.xml"/>
  <Override ContentType="application/vnd.openxmlformats-officedocument.presentationml.slide+xml" PartName="/ppt/slides/slide734.xml"/>
  <Override ContentType="application/vnd.openxmlformats-officedocument.presentationml.slide+xml" PartName="/ppt/slides/slide1002.xml"/>
  <Override ContentType="application/vnd.openxmlformats-officedocument.presentationml.slide+xml" PartName="/ppt/slides/slide2397.xml"/>
  <Override ContentType="application/vnd.openxmlformats-officedocument.presentationml.slide+xml" PartName="/ppt/slides/slide2783.xml"/>
  <Override ContentType="application/vnd.openxmlformats-officedocument.presentationml.slide+xml" PartName="/ppt/slides/slide322.xml"/>
  <Override ContentType="application/vnd.openxmlformats-officedocument.presentationml.slide+xml" PartName="/ppt/slides/slide1871.xml"/>
  <Override ContentType="application/vnd.openxmlformats-officedocument.presentationml.slide+xml" PartName="/ppt/slides/slide3302.xml"/>
  <Override ContentType="application/vnd.openxmlformats-officedocument.presentationml.slide+xml" PartName="/ppt/slides/slide606.xml"/>
  <Override ContentType="application/vnd.openxmlformats-officedocument.presentationml.slide+xml" PartName="/ppt/slides/slide2226.xml"/>
  <Override ContentType="application/vnd.openxmlformats-officedocument.presentationml.slide+xml" PartName="/ppt/slides/slide1743.xml"/>
  <Override ContentType="application/vnd.openxmlformats-officedocument.presentationml.slide+xml" PartName="/ppt/slides/slide2839.xml"/>
  <Override ContentType="application/vnd.openxmlformats-officedocument.presentationml.slide+xml" PartName="/ppt/slides/slide3388.xml"/>
  <Override ContentType="application/vnd.openxmlformats-officedocument.presentationml.slide+xml" PartName="/ppt/slides/slide2967.xml"/>
  <Override ContentType="application/vnd.openxmlformats-officedocument.presentationml.slide+xml" PartName="/ppt/slides/slide3061.xml"/>
  <Override ContentType="application/vnd.openxmlformats-officedocument.presentationml.slide+xml" PartName="/ppt/slides/slide1747.xml"/>
  <Override ContentType="application/vnd.openxmlformats-officedocument.presentationml.slide+xml" PartName="/ppt/slides/slide1801.xml"/>
  <Override ContentType="application/vnd.openxmlformats-officedocument.presentationml.slide+xml" PartName="/ppt/slides/slide1844.xml"/>
  <Override ContentType="application/vnd.openxmlformats-officedocument.presentationml.slide+xml" PartName="/ppt/slides/slide2064.xml"/>
  <Override ContentType="application/vnd.openxmlformats-officedocument.presentationml.slide+xml" PartName="/ppt/slides/slide1887.xml"/>
  <Override ContentType="application/vnd.openxmlformats-officedocument.presentationml.slide+xml" PartName="/ppt/slides/slide308.xml"/>
  <Override ContentType="application/vnd.openxmlformats-officedocument.presentationml.slide+xml" PartName="/ppt/slides/slide707.xml"/>
  <Override ContentType="application/vnd.openxmlformats-officedocument.presentationml.slide+xml" PartName="/ppt/slides/slide1704.xml"/>
  <Override ContentType="application/vnd.openxmlformats-officedocument.presentationml.slide+xml" PartName="/ppt/slides/slide1216.xml"/>
  <Override ContentType="application/vnd.openxmlformats-officedocument.presentationml.slide+xml" PartName="/ppt/slides/slide1488.xml"/>
  <Override ContentType="application/vnd.openxmlformats-officedocument.presentationml.slide+xml" PartName="/ppt/slides/slide2021.xml"/>
  <Override ContentType="application/vnd.openxmlformats-officedocument.presentationml.slide+xml" PartName="/ppt/slides/slide1445.xml"/>
  <Override ContentType="application/vnd.openxmlformats-officedocument.presentationml.slide+xml" PartName="/ppt/slides/slide3275.xml"/>
  <Override ContentType="application/vnd.openxmlformats-officedocument.presentationml.slide+xml" PartName="/ppt/slides/slide190.xml"/>
  <Override ContentType="application/vnd.openxmlformats-officedocument.presentationml.slide+xml" PartName="/ppt/slides/slide3003.xml"/>
  <Override ContentType="application/vnd.openxmlformats-officedocument.presentationml.slide+xml" PartName="/ppt/slides/slide1186.xml"/>
  <Override ContentType="application/vnd.openxmlformats-officedocument.presentationml.slide+xml" PartName="/ppt/slides/slide2524.xml"/>
  <Override ContentType="application/vnd.openxmlformats-officedocument.presentationml.slide+xml" PartName="/ppt/slides/slide3232.xml"/>
  <Override ContentType="application/vnd.openxmlformats-officedocument.presentationml.slide+xml" PartName="/ppt/slides/slide2927.xml"/>
  <Override ContentType="application/vnd.openxmlformats-officedocument.presentationml.slide+xml" PartName="/ppt/slides/slide2265.xml"/>
  <Override ContentType="application/vnd.openxmlformats-officedocument.presentationml.slide+xml" PartName="/ppt/slides/slide3147.xml"/>
  <Override ContentType="application/vnd.openxmlformats-officedocument.presentationml.slide+xml" PartName="/ppt/slides/slide549.xml"/>
  <Override ContentType="application/vnd.openxmlformats-officedocument.presentationml.slide+xml" PartName="/ppt/slides/slide1317.xml"/>
  <Override ContentType="application/vnd.openxmlformats-officedocument.presentationml.slide+xml" PartName="/ppt/slides/slide2222.xml"/>
  <Override ContentType="application/vnd.openxmlformats-officedocument.presentationml.slide+xml" PartName="/ppt/slides/slide2168.xml"/>
  <Override ContentType="application/vnd.openxmlformats-officedocument.presentationml.slide+xml" PartName="/ppt/slides/slide2125.xml"/>
  <Override ContentType="application/vnd.openxmlformats-officedocument.presentationml.slide+xml" PartName="/ppt/slides/slide2897.xml"/>
  <Override ContentType="application/vnd.openxmlformats-officedocument.presentationml.slide+xml" PartName="/ppt/slides/slide1716.xml"/>
  <Override ContentType="application/vnd.openxmlformats-officedocument.presentationml.slide+xml" PartName="/ppt/slides/slide878.xml"/>
  <Override ContentType="application/vnd.openxmlformats-officedocument.presentationml.slide+xml" PartName="/ppt/slides/slide3476.xml"/>
  <Override ContentType="application/vnd.openxmlformats-officedocument.presentationml.slide+xml" PartName="/ppt/slides/slide1619.xml"/>
  <Override ContentType="application/vnd.openxmlformats-officedocument.presentationml.slide+xml" PartName="/ppt/slides/slide3433.xml"/>
  <Override ContentType="application/vnd.openxmlformats-officedocument.presentationml.slide+xml" PartName="/ppt/slides/slide291.xml"/>
  <Override ContentType="application/vnd.openxmlformats-officedocument.presentationml.slide+xml" PartName="/ppt/slides/slide690.xml"/>
  <Override ContentType="application/vnd.openxmlformats-officedocument.presentationml.slide+xml" PartName="/ppt/slides/slide808.xml"/>
  <Override ContentType="application/vnd.openxmlformats-officedocument.presentationml.slide+xml" PartName="/ppt/slides/slide1603.xml"/>
  <Override ContentType="application/vnd.openxmlformats-officedocument.presentationml.slide+xml" PartName="/ppt/slides/slide2695.xml"/>
  <Override ContentType="application/vnd.openxmlformats-officedocument.presentationml.slide+xml" PartName="/ppt/slides/slide3406.xml"/>
  <Override ContentType="application/vnd.openxmlformats-officedocument.presentationml.slide+xml" PartName="/ppt/slides/slide2652.xml"/>
  <Override ContentType="application/vnd.openxmlformats-officedocument.presentationml.slide+xml" PartName="/ppt/slides/slide2253.xml"/>
  <Override ContentType="application/vnd.openxmlformats-officedocument.presentationml.slide+xml" PartName="/ppt/slides/slide1085.xml"/>
  <Override ContentType="application/vnd.openxmlformats-officedocument.presentationml.slide+xml" PartName="/ppt/slides/slide1589.xml"/>
  <Override ContentType="application/vnd.openxmlformats-officedocument.presentationml.slide+xml" PartName="/ppt/slides/slide1042.xml"/>
  <Override ContentType="application/vnd.openxmlformats-officedocument.presentationml.slide+xml" PartName="/ppt/slides/slide2024.xml"/>
  <Override ContentType="application/vnd.openxmlformats-officedocument.presentationml.slide+xml" PartName="/ppt/slides/slide1418.xml"/>
  <Override ContentType="application/vnd.openxmlformats-officedocument.presentationml.slide+xml" PartName="/ppt/slides/slide2165.xml"/>
  <Override ContentType="application/vnd.openxmlformats-officedocument.presentationml.slide+xml" PartName="/ppt/slides/slide637.xml"/>
  <Override ContentType="application/vnd.openxmlformats-officedocument.presentationml.slide+xml" PartName="/ppt/slides/slide3248.xml"/>
  <Override ContentType="application/vnd.openxmlformats-officedocument.presentationml.slide+xml" PartName="/ppt/slides/slide1804.xml"/>
  <Override ContentType="application/vnd.openxmlformats-officedocument.presentationml.slide+xml" PartName="/ppt/slides/slide3205.xml"/>
  <Override ContentType="application/vnd.openxmlformats-officedocument.presentationml.slide+xml" PartName="/ppt/slides/slide908.xml"/>
  <Override ContentType="application/vnd.openxmlformats-officedocument.presentationml.slide+xml" PartName="/ppt/slides/slide1817.xml"/>
  <Override ContentType="application/vnd.openxmlformats-officedocument.presentationml.slide+xml" PartName="/ppt/slides/slide3376.xml"/>
  <Override ContentType="application/vnd.openxmlformats-officedocument.presentationml.slide+xml" PartName="/ppt/slides/slide1774.xml"/>
  <Override ContentType="application/vnd.openxmlformats-officedocument.presentationml.slide+xml" PartName="/ppt/slides/slide1988.xml"/>
  <Override ContentType="application/vnd.openxmlformats-officedocument.presentationml.slide+xml" PartName="/ppt/slides/slide61.xml"/>
  <Override ContentType="application/vnd.openxmlformats-officedocument.presentationml.slide+xml" PartName="/ppt/slides/slide1646.xml"/>
  <Override ContentType="application/vnd.openxmlformats-officedocument.presentationml.slide+xml" PartName="/ppt/slides/slide2323.xml"/>
  <Override ContentType="application/vnd.openxmlformats-officedocument.presentationml.slide+xml" PartName="/ppt/slides/slide1945.xml"/>
  <Override ContentType="application/vnd.openxmlformats-officedocument.presentationml.slide+xml" PartName="/ppt/slides/slide3030.xml"/>
  <Override ContentType="application/vnd.openxmlformats-officedocument.presentationml.slide+xml" PartName="/ppt/slides/slide120.xml"/>
  <Override ContentType="application/vnd.openxmlformats-officedocument.presentationml.slide+xml" PartName="/ppt/slides/slide1689.xml"/>
  <Override ContentType="application/vnd.openxmlformats-officedocument.presentationml.slide+xml" PartName="/ppt/slides/slide509.xml"/>
  <Override ContentType="application/vnd.openxmlformats-officedocument.presentationml.slide+xml" PartName="/ppt/slides/slide2494.xml"/>
  <Override ContentType="application/vnd.openxmlformats-officedocument.presentationml.slide+xml" PartName="/ppt/slides/slide2366.xml"/>
  <Override ContentType="application/vnd.openxmlformats-officedocument.presentationml.slide+xml" PartName="/ppt/slides/slide2827.xml"/>
  <Override ContentType="application/vnd.openxmlformats-officedocument.presentationml.slide+xml" PartName="/ppt/slides/slide3047.xml"/>
  <Override ContentType="application/vnd.openxmlformats-officedocument.presentationml.slide+xml" PartName="/ppt/slides/slide4.xml"/>
  <Override ContentType="application/vnd.openxmlformats-officedocument.presentationml.slide+xml" PartName="/ppt/slides/slide791.xml"/>
  <Override ContentType="application/vnd.openxmlformats-officedocument.presentationml.slide+xml" PartName="/ppt/slides/slide2339.xml"/>
  <Override ContentType="application/vnd.openxmlformats-officedocument.presentationml.slide+xml" PartName="/ppt/slides/slide3073.xml"/>
  <Override ContentType="application/vnd.openxmlformats-officedocument.presentationml.slide+xml" PartName="/ppt/slides/slide2568.xml"/>
  <Override ContentType="application/vnd.openxmlformats-officedocument.presentationml.slide+xml" PartName="/ppt/slides/slide536.xml"/>
  <Override ContentType="application/vnd.openxmlformats-officedocument.presentationml.slide+xml" PartName="/ppt/slides/slide1673.xml"/>
  <Override ContentType="application/vnd.openxmlformats-officedocument.presentationml.slide+xml" PartName="/ppt/slides/slide1918.xml"/>
  <Override ContentType="application/vnd.openxmlformats-officedocument.presentationml.slide+xml" PartName="/ppt/slides/slide2195.xml"/>
  <Override ContentType="application/vnd.openxmlformats-officedocument.presentationml.slide+xml" PartName="/ppt/slides/slide1401.xml"/>
  <Override ContentType="application/vnd.openxmlformats-officedocument.presentationml.slide+xml" PartName="/ppt/slides/slide1630.xml"/>
  <Override ContentType="application/vnd.openxmlformats-officedocument.presentationml.slide+xml" PartName="/ppt/slides/slide2152.xml"/>
  <Override ContentType="application/vnd.openxmlformats-officedocument.presentationml.slide+xml" PartName="/ppt/slides/slide408.xml"/>
  <Override ContentType="application/vnd.openxmlformats-officedocument.presentationml.slide+xml" PartName="/ppt/slides/slide277.xml"/>
  <Override ContentType="application/vnd.openxmlformats-officedocument.presentationml.slide+xml" PartName="/ppt/slides/slide1545.xml"/>
  <Override ContentType="application/vnd.openxmlformats-officedocument.presentationml.slide+xml" PartName="/ppt/slides/slide1502.xml"/>
  <Override ContentType="application/vnd.openxmlformats-officedocument.presentationml.slide+xml" PartName="/ppt/slides/slide1371.xml"/>
  <Override ContentType="application/vnd.openxmlformats-officedocument.presentationml.slide+xml" PartName="/ppt/slides/slide2138.xml"/>
  <Override ContentType="application/vnd.openxmlformats-officedocument.presentationml.slide+xml" PartName="/ppt/slides/slide579.xml"/>
  <Override ContentType="application/vnd.openxmlformats-officedocument.presentationml.slide+xml" PartName="/ppt/slides/slide620.xml"/>
  <Override ContentType="application/vnd.openxmlformats-officedocument.presentationml.slide+xml" PartName="/ppt/slides/slide1286.xml"/>
  <Override ContentType="application/vnd.openxmlformats-officedocument.presentationml.slide+xml" PartName="/ppt/slides/slide1159.xml"/>
  <Override ContentType="application/vnd.openxmlformats-officedocument.presentationml.slide+xml" PartName="/ppt/slides/slide1116.xml"/>
  <Override ContentType="application/vnd.openxmlformats-officedocument.presentationml.slide+xml" PartName="/ppt/slides/slide1243.xml"/>
  <Override ContentType="application/vnd.openxmlformats-officedocument.presentationml.slide+xml" PartName="/ppt/slides/slide149.xml"/>
  <Override ContentType="application/vnd.openxmlformats-officedocument.presentationml.slide+xml" PartName="/ppt/slides/slide1200.xml"/>
  <Override ContentType="application/vnd.openxmlformats-officedocument.presentationml.slide+xml" PartName="/ppt/slides/slide2810.xml"/>
  <Override ContentType="application/vnd.openxmlformats-officedocument.presentationml.slide+xml" PartName="/ppt/slides/slide2981.xml"/>
  <Override ContentType="application/vnd.openxmlformats-officedocument.presentationml.slide+xml" PartName="/ppt/slides/slide2853.xml"/>
  <Override ContentType="application/vnd.openxmlformats-officedocument.presentationml.slide+xml" PartName="/ppt/slides/slide106.xml"/>
  <Override ContentType="application/vnd.openxmlformats-officedocument.presentationml.slide+xml" PartName="/ppt/slides/slide234.xml"/>
  <Override ContentType="application/vnd.openxmlformats-officedocument.presentationml.slide+xml" PartName="/ppt/slides/slide2424.xml"/>
  <Override ContentType="application/vnd.openxmlformats-officedocument.presentationml.slide+xml" PartName="/ppt/slides/slide3174.xml"/>
  <Override ContentType="application/vnd.openxmlformats-officedocument.presentationml.slide+xml" PartName="/ppt/slides/slide3131.xml"/>
  <Override ContentType="application/vnd.openxmlformats-officedocument.presentationml.slide+xml" PartName="/ppt/slides/slide2467.xml"/>
  <Override ContentType="application/vnd.openxmlformats-officedocument.presentationml.slide+xml" PartName="/ppt/slides/slide2911.xml"/>
  <Override ContentType="application/vnd.openxmlformats-officedocument.presentationml.slide+xml" PartName="/ppt/slides/slide1344.xml"/>
  <Override ContentType="application/vnd.openxmlformats-officedocument.presentationml.slide+xml" PartName="/ppt/slides/slide2094.xml"/>
  <Override ContentType="application/vnd.openxmlformats-officedocument.presentationml.slide+xml" PartName="/ppt/slides/slide2954.xml"/>
  <Override ContentType="application/vnd.openxmlformats-officedocument.presentationml.slide+xml" PartName="/ppt/slides/slide1387.xml"/>
  <Override ContentType="application/vnd.openxmlformats-officedocument.presentationml.slide+xml" PartName="/ppt/slides/slide2051.xml"/>
  <Override ContentType="application/vnd.openxmlformats-officedocument.presentationml.slide+xml" PartName="/ppt/slides/slide207.xml"/>
  <Override ContentType="application/vnd.openxmlformats-officedocument.presentationml.slide+xml" PartName="/ppt/slides/slide2769.xml"/>
  <Override ContentType="application/vnd.openxmlformats-officedocument.presentationml.slide+xml" PartName="/ppt/slides/slide2726.xml"/>
  <Override ContentType="application/vnd.openxmlformats-officedocument.presentationml.slide+xml" PartName="/ppt/slides/slide2997.xml"/>
  <Override ContentType="application/vnd.openxmlformats-officedocument.presentationml.slide+xml" PartName="/ppt/slides/slide47.xml"/>
  <Override ContentType="application/vnd.openxmlformats-officedocument.presentationml.slide+xml" PartName="/ppt/slides/slide478.xml"/>
  <Override ContentType="application/vnd.openxmlformats-officedocument.presentationml.slide+xml" PartName="/ppt/slides/slide1572.xml"/>
  <Override ContentType="application/vnd.openxmlformats-officedocument.presentationml.slide+xml" PartName="/ppt/slides/slide3104.xml"/>
  <Override ContentType="application/vnd.openxmlformats-officedocument.presentationml.slide+xml" PartName="/ppt/slides/slide435.xml"/>
  <Override ContentType="application/vnd.openxmlformats-officedocument.presentationml.slide+xml" PartName="/ppt/slides/slide1015.xml"/>
  <Override ContentType="application/vnd.openxmlformats-officedocument.presentationml.slide+xml" PartName="/ppt/slides/slide721.xml"/>
  <Override ContentType="application/vnd.openxmlformats-officedocument.presentationml.slide+xml" PartName="/ppt/slides/slide1058.xml"/>
  <Override ContentType="application/vnd.openxmlformats-officedocument.presentationml.slide+xml" PartName="/ppt/slides/slide2753.xml"/>
  <Override ContentType="application/vnd.openxmlformats-officedocument.presentationml.slide+xml" PartName="/ppt/slides/slide2796.xml"/>
  <Override ContentType="application/vnd.openxmlformats-officedocument.presentationml.slide+xml" PartName="/ppt/slides/slide2625.xml"/>
  <Override ContentType="application/vnd.openxmlformats-officedocument.presentationml.slide+xml" PartName="/ppt/slides/slide2668.xml"/>
  <Override ContentType="application/vnd.openxmlformats-officedocument.presentationml.slide+xml" PartName="/ppt/slides/slide3460.xml"/>
  <Override ContentType="application/vnd.openxmlformats-officedocument.presentationml.slide+xml" PartName="/ppt/slides/slide1730.xml"/>
  <Override ContentType="application/vnd.openxmlformats-officedocument.presentationml.slide+xml" PartName="/ppt/slides/slide378.xml"/>
  <Override ContentType="application/vnd.openxmlformats-officedocument.presentationml.slide+xml" PartName="/ppt/slides/slide892.xml"/>
  <Override ContentType="application/vnd.openxmlformats-officedocument.presentationml.slide+xml" PartName="/ppt/slides/slide2239.xml"/>
  <Override ContentType="application/vnd.openxmlformats-officedocument.presentationml.slide+xml" PartName="/ppt/slides/slide3332.xml"/>
  <Override ContentType="application/vnd.openxmlformats-officedocument.presentationml.slide+xml" PartName="/ppt/slides/slide1301.xml"/>
  <Override ContentType="application/vnd.openxmlformats-officedocument.presentationml.slide+xml" PartName="/ppt/slides/slide764.xml"/>
  <Override ContentType="application/vnd.openxmlformats-officedocument.presentationml.slide+xml" PartName="/ppt/slides/slide43.xml"/>
  <Override ContentType="application/vnd.openxmlformats-officedocument.presentationml.slide+xml" PartName="/ppt/slides/slide2747.xml"/>
  <Override ContentType="application/vnd.openxmlformats-officedocument.presentationml.slide+xml" PartName="/ppt/slides/slide3064.xml"/>
  <Override ContentType="application/vnd.openxmlformats-officedocument.presentationml.slide+xml" PartName="/ppt/slides/slide2941.xml"/>
  <Override ContentType="application/vnd.openxmlformats-officedocument.presentationml.slide+xml" PartName="/ppt/slides/slide35.xml"/>
  <Override ContentType="application/vnd.openxmlformats-officedocument.presentationml.slide+xml" PartName="/ppt/slides/slide334.xml"/>
  <Override ContentType="application/vnd.openxmlformats-officedocument.presentationml.slide+xml" PartName="/ppt/slides/slide2836.xml"/>
  <Override ContentType="application/vnd.openxmlformats-officedocument.presentationml.slide+xml" PartName="/ppt/slides/slide1374.xml"/>
  <Override ContentType="application/vnd.openxmlformats-officedocument.presentationml.slide+xml" PartName="/ppt/slides/slide2488.xml"/>
  <Override ContentType="application/vnd.openxmlformats-officedocument.presentationml.slide+xml" PartName="/ppt/slides/slide326.xml"/>
  <Override ContentType="application/vnd.openxmlformats-officedocument.presentationml.slide+xml" PartName="/ppt/slides/slide1471.xml"/>
  <Override ContentType="application/vnd.openxmlformats-officedocument.presentationml.slide+xml" PartName="/ppt/slides/slide237.xml"/>
  <Override ContentType="application/vnd.openxmlformats-officedocument.presentationml.slide+xml" PartName="/ppt/slides/slide2577.xml"/>
  <Override ContentType="application/vnd.openxmlformats-officedocument.presentationml.slide+xml" PartName="/ppt/slides/slide3153.xml"/>
  <Override ContentType="application/vnd.openxmlformats-officedocument.presentationml.slide+xml" PartName="/ppt/slides/slide1439.xml"/>
  <Override ContentType="application/vnd.openxmlformats-officedocument.presentationml.slide+xml" PartName="/ppt/slides/slide969.xml"/>
  <Override ContentType="application/vnd.openxmlformats-officedocument.presentationml.slide+xml" PartName="/ppt/slides/slide1528.xml"/>
  <Override ContentType="application/vnd.openxmlformats-officedocument.presentationml.slide+xml" PartName="/ppt/slides/slide2771.xml"/>
  <Override ContentType="application/vnd.openxmlformats-officedocument.presentationml.slide+xml" PartName="/ppt/slides/slide2682.xml"/>
  <Override ContentType="application/vnd.openxmlformats-officedocument.presentationml.slide+xml" PartName="/ppt/slides/slide993.xml"/>
  <Override ContentType="application/vnd.openxmlformats-officedocument.presentationml.slide+xml" PartName="/ppt/slides/slide2015.xml"/>
  <Override ContentType="application/vnd.openxmlformats-officedocument.presentationml.slide+xml" PartName="/ppt/slides/slide799.xml"/>
  <Override ContentType="application/vnd.openxmlformats-officedocument.presentationml.slide+xml" PartName="/ppt/slides/slide3129.xml"/>
  <Override ContentType="application/vnd.openxmlformats-officedocument.presentationml.slide+xml" PartName="/ppt/slides/slide1722.xml"/>
  <Override ContentType="application/vnd.openxmlformats-officedocument.presentationml.slide+xml" PartName="/ppt/slides/slide3323.xml"/>
  <Override ContentType="application/vnd.openxmlformats-officedocument.presentationml.slide+xml" PartName="/ppt/slides/slide2700.xml"/>
  <Override ContentType="application/vnd.openxmlformats-officedocument.presentationml.slide+xml" PartName="/ppt/slides/slide1269.xml"/>
  <Override ContentType="application/vnd.openxmlformats-officedocument.presentationml.slide+xml" PartName="/ppt/slides/slide1133.xml"/>
  <Override ContentType="application/vnd.openxmlformats-officedocument.presentationml.slide+xml" PartName="/ppt/slides/slide1463.xml"/>
  <Override ContentType="application/vnd.openxmlformats-officedocument.presentationml.slide+xml" PartName="/ppt/slides/slide2247.xml"/>
  <Override ContentType="application/vnd.openxmlformats-officedocument.presentationml.slide+xml" PartName="/ppt/slides/slide1874.xml"/>
  <Override ContentType="application/vnd.openxmlformats-officedocument.presentationml.slide+xml" PartName="/ppt/slides/slide2280.xml"/>
  <Override ContentType="application/vnd.openxmlformats-officedocument.presentationml.slide+xml" PartName="/ppt/slides/slide2530.xml"/>
  <Override ContentType="application/vnd.openxmlformats-officedocument.presentationml.slide+xml" PartName="/ppt/slides/slide2086.xml"/>
  <Override ContentType="application/vnd.openxmlformats-officedocument.presentationml.slide+xml" PartName="/ppt/slides/slide575.xml"/>
  <Override ContentType="application/vnd.openxmlformats-officedocument.presentationml.slide+xml" PartName="/ppt/slides/slide737.xml"/>
  <Override ContentType="application/vnd.openxmlformats-officedocument.presentationml.slide+xml" PartName="/ppt/slides/slide469.xml"/>
  <Override ContentType="application/vnd.openxmlformats-officedocument.presentationml.slide+xml" PartName="/ppt/slides/slide558.xml"/>
  <Override ContentType="application/vnd.openxmlformats-officedocument.presentationml.slide+xml" PartName="/ppt/slides/slide1939.xml"/>
  <Override ContentType="application/vnd.openxmlformats-officedocument.presentationml.slide+xml" PartName="/ppt/slides/slide3385.xml"/>
  <Override ContentType="application/vnd.openxmlformats-officedocument.presentationml.slide+xml" PartName="/ppt/slides/slide2182.xml"/>
  <Override ContentType="application/vnd.openxmlformats-officedocument.presentationml.slide+xml" PartName="/ppt/slides/slide1695.xml"/>
  <Override ContentType="application/vnd.openxmlformats-officedocument.presentationml.slide+xml" PartName="/ppt/slides/slide567.xml"/>
  <Override ContentType="application/vnd.openxmlformats-officedocument.presentationml.slide+xml" PartName="/ppt/slides/slide590.xml"/>
  <Override ContentType="application/vnd.openxmlformats-officedocument.presentationml.slide+xml" PartName="/ppt/slides/slide2515.xml"/>
  <Override ContentType="application/vnd.openxmlformats-officedocument.presentationml.slide+xml" PartName="/ppt/slides/slide3218.xml"/>
  <Override ContentType="application/vnd.openxmlformats-officedocument.presentationml.slide+xml" PartName="/ppt/slides/slide2979.xml"/>
  <Override ContentType="application/vnd.openxmlformats-officedocument.presentationml.slide+xml" PartName="/ppt/slides/slide752.xml"/>
  <Override ContentType="application/vnd.openxmlformats-officedocument.presentationml.slide+xml" PartName="/ppt/slides/slide1633.xml"/>
  <Override ContentType="application/vnd.openxmlformats-officedocument.presentationml.slide+xml" PartName="/ppt/slides/slide3412.xml"/>
  <Override ContentType="application/vnd.openxmlformats-officedocument.presentationml.slide+xml" PartName="/ppt/slides/slide3314.xml"/>
  <Override ContentType="application/vnd.openxmlformats-officedocument.presentationml.slide+xml" PartName="/ppt/slides/slide2336.xml"/>
  <Override ContentType="application/vnd.openxmlformats-officedocument.presentationml.slide+xml" PartName="/ppt/slides/slide2497.xml"/>
  <Override ContentType="application/vnd.openxmlformats-officedocument.presentationml.slide+xml" PartName="/ppt/slides/slide511.xml"/>
  <Override ContentType="application/vnd.openxmlformats-officedocument.presentationml.slide+xml" PartName="/ppt/slides/slide2586.xml"/>
  <Override ContentType="application/vnd.openxmlformats-officedocument.presentationml.slide+xml" PartName="/ppt/slides/slide2594.xml"/>
  <Override ContentType="application/vnd.openxmlformats-officedocument.presentationml.slide+xml" PartName="/ppt/slides/slide3144.xml"/>
  <Override ContentType="application/vnd.openxmlformats-officedocument.presentationml.slide+xml" PartName="/ppt/slides/slide3055.xml"/>
  <Override ContentType="application/vnd.openxmlformats-officedocument.presentationml.slide+xml" PartName="/ppt/slides/slide52.xml"/>
  <Override ContentType="application/vnd.openxmlformats-officedocument.presentationml.slide+xml" PartName="/ppt/slides/slide1480.xml"/>
  <Override ContentType="application/vnd.openxmlformats-officedocument.presentationml.slide+xml" PartName="/ppt/slides/slide343.xml"/>
  <Override ContentType="application/vnd.openxmlformats-officedocument.presentationml.slide+xml" PartName="/ppt/slides/slide2673.xml"/>
  <Override ContentType="application/vnd.openxmlformats-officedocument.presentationml.slide+xml" PartName="/ppt/slides/slide1195.xml"/>
  <Override ContentType="application/vnd.openxmlformats-officedocument.presentationml.slide+xml" PartName="/ppt/slides/slide422.xml"/>
  <Override ContentType="application/vnd.openxmlformats-officedocument.presentationml.slide+xml" PartName="/ppt/slides/slide2762.xml"/>
  <Override ContentType="application/vnd.openxmlformats-officedocument.presentationml.slide+xml" PartName="/ppt/slides/slide1537.xml"/>
  <Override ContentType="application/vnd.openxmlformats-officedocument.presentationml.slide+xml" PartName="/ppt/slides/slide3227.xml"/>
  <Override ContentType="application/vnd.openxmlformats-officedocument.presentationml.slide+xml" PartName="/ppt/slides/slide1231.xml"/>
  <Override ContentType="application/vnd.openxmlformats-officedocument.presentationml.slide+xml" PartName="/ppt/slides/slide1207.xml"/>
  <Override ContentType="application/vnd.openxmlformats-officedocument.presentationml.slide+xml" PartName="/ppt/slides/slide1213.xml"/>
  <Override ContentType="application/vnd.openxmlformats-officedocument.presentationml.slide+xml" PartName="/ppt/slides/slide3162.xml"/>
  <Override ContentType="application/vnd.openxmlformats-officedocument.presentationml.slide+xml" PartName="/ppt/slides/slide895.xml"/>
  <Override ContentType="application/vnd.openxmlformats-officedocument.presentationml.slide+xml" PartName="/ppt/slides/slide1189.xml"/>
  <Override ContentType="application/vnd.openxmlformats-officedocument.presentationml.slide+xml" PartName="/ppt/slides/slide2756.xml"/>
  <Override ContentType="application/vnd.openxmlformats-officedocument.presentationml.slide+xml" PartName="/ppt/slides/slide3306.xml"/>
  <Override ContentType="application/vnd.openxmlformats-officedocument.presentationml.slide+xml" PartName="/ppt/slides/slide3403.xml"/>
  <Override ContentType="application/vnd.openxmlformats-officedocument.presentationml.slide+xml" PartName="/ppt/slides/slide602.xml"/>
  <Override ContentType="application/vnd.openxmlformats-officedocument.presentationml.slide+xml" PartName="/ppt/slides/slide2738.xml"/>
  <Override ContentType="application/vnd.openxmlformats-officedocument.presentationml.slide+xml" PartName="/ppt/slides/slide834.xml"/>
  <Override ContentType="application/vnd.openxmlformats-officedocument.presentationml.slide+xml" PartName="/ppt/slides/slide1971.xml"/>
  <Override ContentType="application/vnd.openxmlformats-officedocument.presentationml.slide+xml" PartName="/ppt/slides/slide1769.xml"/>
  <Override ContentType="application/vnd.openxmlformats-officedocument.presentationml.slide+xml" PartName="/ppt/slides/slide1954.xml"/>
  <Override ContentType="application/vnd.openxmlformats-officedocument.presentationml.slide+xml" PartName="/ppt/slides/slide99.xml"/>
  <Override ContentType="application/vnd.openxmlformats-officedocument.presentationml.slide+xml" PartName="/ppt/slides/slide1865.xml"/>
  <Override ContentType="application/vnd.openxmlformats-officedocument.presentationml.slide+xml" PartName="/ppt/slides/slide728.xml"/>
  <Override ContentType="application/vnd.openxmlformats-officedocument.presentationml.slide+xml" PartName="/ppt/slides/slide817.xml"/>
  <Override ContentType="application/vnd.openxmlformats-officedocument.presentationml.slide+xml" PartName="/ppt/slides/slide2192.xml"/>
  <Override ContentType="application/vnd.openxmlformats-officedocument.presentationml.slide+xml" PartName="/ppt/slides/slide2988.xml"/>
  <Override ContentType="application/vnd.openxmlformats-officedocument.presentationml.slide+xml" PartName="/ppt/slides/slide913.xml"/>
  <Override ContentType="application/vnd.openxmlformats-officedocument.presentationml.slide+xml" PartName="/ppt/slides/slide2506.xml"/>
  <Override ContentType="application/vnd.openxmlformats-officedocument.presentationml.slide+xml" PartName="/ppt/slides/slide1948.xml"/>
  <Override ContentType="application/vnd.openxmlformats-officedocument.presentationml.slide+xml" PartName="/ppt/slides/slide3394.xml"/>
  <Override ContentType="application/vnd.openxmlformats-officedocument.presentationml.slide+xml" PartName="/ppt/slides/slide1686.xml"/>
  <Override ContentType="application/vnd.openxmlformats-officedocument.presentationml.slide+xml" PartName="/ppt/slides/slide2271.xml"/>
  <Override ContentType="application/vnd.openxmlformats-officedocument.presentationml.slide+xml" PartName="/ppt/slides/slide3138.xml"/>
  <Override ContentType="application/vnd.openxmlformats-officedocument.presentationml.slide+xml" PartName="/ppt/slides/slide2104.xml"/>
  <Override ContentType="application/vnd.openxmlformats-officedocument.presentationml.slide+xml" PartName="/ppt/slides/slide493.xml"/>
  <Override ContentType="application/vnd.openxmlformats-officedocument.presentationml.slide+xml" PartName="/ppt/slides/slide1028.xml"/>
  <Override ContentType="application/vnd.openxmlformats-officedocument.presentationml.slide+xml" PartName="/ppt/slides/slide2121.xml"/>
  <Override ContentType="application/vnd.openxmlformats-officedocument.presentationml.slide+xml" PartName="/ppt/slides/slide2354.xml"/>
  <Override ContentType="application/vnd.openxmlformats-officedocument.presentationml.slide+xml" PartName="/ppt/slides/slide649.xml"/>
  <Override ContentType="application/vnd.openxmlformats-officedocument.presentationml.slide+xml" PartName="/ppt/slides/slide1124.xml"/>
  <Override ContentType="application/vnd.openxmlformats-officedocument.presentationml.slide+xml" PartName="/ppt/slides/slide2845.xml"/>
  <Override ContentType="application/vnd.openxmlformats-officedocument.presentationml.slide+xml" PartName="/ppt/slides/slide200.xml"/>
  <Override ContentType="application/vnd.openxmlformats-officedocument.presentationml.slide+xml" PartName="/ppt/slides/slide984.xml"/>
  <Override ContentType="application/vnd.openxmlformats-officedocument.presentationml.slide+xml" PartName="/ppt/slides/slide1278.xml"/>
  <Override ContentType="application/vnd.openxmlformats-officedocument.presentationml.slide+xml" PartName="/ppt/slides/slide1848.xml"/>
  <Override ContentType="application/vnd.openxmlformats-officedocument.presentationml.slide+xml" PartName="/ppt/slides/slide2200.xml"/>
  <Override ContentType="application/vnd.openxmlformats-officedocument.presentationml.slide+xml" PartName="/ppt/slides/slide1786.xml"/>
  <Override ContentType="application/vnd.openxmlformats-officedocument.presentationml.slide+xml" PartName="/ppt/slides/slide260.xml"/>
  <Override ContentType="application/vnd.openxmlformats-officedocument.presentationml.slide+xml" PartName="/ppt/slides/slide3208.xml"/>
  <Override ContentType="application/vnd.openxmlformats-officedocument.presentationml.slide+xml" PartName="/ppt/slides/slide1615.xml"/>
  <Override ContentType="application/vnd.openxmlformats-officedocument.presentationml.slide+xml" PartName="/ppt/slides/slide1305.xml"/>
  <Override ContentType="application/vnd.openxmlformats-officedocument.presentationml.slide+xml" PartName="/ppt/slides/slide1348.xml"/>
  <Override ContentType="application/vnd.openxmlformats-officedocument.presentationml.slide+xml" PartName="/ppt/slides/slide2692.xml"/>
  <Override ContentType="application/vnd.openxmlformats-officedocument.presentationml.slide+xml" PartName="/ppt/slides/slide1607.xml"/>
  <Override ContentType="application/vnd.openxmlformats-officedocument.presentationml.slide+xml" PartName="/ppt/slides/slide1313.xml"/>
  <Override ContentType="application/vnd.openxmlformats-officedocument.presentationml.slide+xml" PartName="/ppt/slides/slide17.xml"/>
  <Override ContentType="application/vnd.openxmlformats-officedocument.presentationml.slide+xml" PartName="/ppt/slides/slide1046.xml"/>
  <Override ContentType="application/vnd.openxmlformats-officedocument.presentationml.slide+xml" PartName="/ppt/slides/slide1356.xml"/>
  <Override ContentType="application/vnd.openxmlformats-officedocument.presentationml.slide+xml" PartName="/ppt/slides/slide1054.xml"/>
  <Override ContentType="application/vnd.openxmlformats-officedocument.presentationml.slide+xml" PartName="/ppt/slides/slide219.xml"/>
  <Override ContentType="application/vnd.openxmlformats-officedocument.presentationml.slide+xml" PartName="/ppt/slides/slide502.xml"/>
  <Override ContentType="application/vnd.openxmlformats-officedocument.presentationml.slide+xml" PartName="/ppt/slides/slide2613.xml"/>
  <Override ContentType="application/vnd.openxmlformats-officedocument.presentationml.slide+xml" PartName="/ppt/slides/slide1089.xml"/>
  <Override ContentType="application/vnd.openxmlformats-officedocument.presentationml.slide+xml" PartName="/ppt/slides/slide2656.xml"/>
  <Override ContentType="application/vnd.openxmlformats-officedocument.presentationml.slide+xml" PartName="/ppt/slides/slide247.xml"/>
  <Override ContentType="application/vnd.openxmlformats-officedocument.presentationml.slide+xml" PartName="/ppt/slides/slide1384.xml"/>
  <Override ContentType="application/vnd.openxmlformats-officedocument.presentationml.slide+xml" PartName="/ppt/slides/slide2621.xml"/>
  <Override ContentType="application/vnd.openxmlformats-officedocument.presentationml.slide+xml" PartName="/ppt/slides/slide2664.xml"/>
  <Override ContentType="application/vnd.openxmlformats-officedocument.presentationml.slide+xml" PartName="/ppt/slides/slide1097.xml"/>
  <Override ContentType="application/vnd.openxmlformats-officedocument.presentationml.slide+xml" PartName="/ppt/slides/slide3244.xml"/>
  <Override ContentType="application/vnd.openxmlformats-officedocument.presentationml.slide+xml" PartName="/ppt/slides/slide1856.xml"/>
  <Override ContentType="application/vnd.openxmlformats-officedocument.presentationml.slide+xml" PartName="/ppt/slides/slide3287.xml"/>
  <Override ContentType="application/vnd.openxmlformats-officedocument.presentationml.slide+xml" PartName="/ppt/slides/slide1813.xml"/>
  <Override ContentType="application/vnd.openxmlformats-officedocument.presentationml.slide+xml" PartName="/ppt/slides/slide1778.xml"/>
  <Override ContentType="application/vnd.openxmlformats-officedocument.presentationml.slide+xml" PartName="/ppt/slides/slide2951.xml"/>
  <Override ContentType="application/vnd.openxmlformats-officedocument.presentationml.slide+xml" PartName="/ppt/slides/slide932.xml"/>
  <Override ContentType="application/vnd.openxmlformats-officedocument.presentationml.slide+xml" PartName="/ppt/slides/slide2915.xml"/>
  <Override ContentType="application/vnd.openxmlformats-officedocument.presentationml.slide+xml" PartName="/ppt/slides/slide2994.xml"/>
  <Override ContentType="application/vnd.openxmlformats-officedocument.presentationml.slide+xml" PartName="/ppt/slides/slide2362.xml"/>
  <Override ContentType="application/vnd.openxmlformats-officedocument.presentationml.slide+xml" PartName="/ppt/slides/slide3070.xml"/>
  <Override ContentType="application/vnd.openxmlformats-officedocument.presentationml.slide+xml" PartName="/ppt/slides/slide1018.xml"/>
  <Override ContentType="application/vnd.openxmlformats-officedocument.presentationml.slide+xml" PartName="/ppt/slides/slide3379.xml"/>
  <Override ContentType="application/vnd.openxmlformats-officedocument.presentationml.slide+xml" PartName="/ppt/slides/slide673.xml"/>
  <Override ContentType="application/vnd.openxmlformats-officedocument.presentationml.slide+xml" PartName="/ppt/slides/slide2521.xml"/>
  <Override ContentType="application/vnd.openxmlformats-officedocument.presentationml.slide+xml" PartName="/ppt/slides/slide2415.xml"/>
  <Override ContentType="application/vnd.openxmlformats-officedocument.presentationml.slide+xml" PartName="/ppt/slides/slide488.xml"/>
  <Override ContentType="application/vnd.openxmlformats-officedocument.presentationml.slide+xml" PartName="/ppt/slides/slide682.xml"/>
  <Override ContentType="application/vnd.openxmlformats-officedocument.presentationml.slide+xml" PartName="/ppt/slides/slide1791.xml"/>
  <Override ContentType="application/vnd.openxmlformats-officedocument.presentationml.slide+xml" PartName="/ppt/slides/slide611.xml"/>
  <Override ContentType="application/vnd.openxmlformats-officedocument.presentationml.slide+xml" PartName="/ppt/slides/slide1554.xml"/>
  <Override ContentType="application/vnd.openxmlformats-officedocument.presentationml.slide+xml" PartName="/ppt/slides/slide654.xml"/>
  <Override ContentType="application/vnd.openxmlformats-officedocument.presentationml.slide+xml" PartName="/ppt/slides/slide1597.xml"/>
  <Override ContentType="application/vnd.openxmlformats-officedocument.presentationml.slide+xml" PartName="/ppt/slides/slide417.xml"/>
  <Override ContentType="application/vnd.openxmlformats-officedocument.presentationml.slide+xml" PartName="/ppt/slides/slide432.xml"/>
  <Override ContentType="application/vnd.openxmlformats-officedocument.presentationml.slide+xml" PartName="/ppt/slides/slide2923.xml"/>
  <Override ContentType="application/vnd.openxmlformats-officedocument.presentationml.slide+xml" PartName="/ppt/slides/slide2428.xml"/>
  <Override ContentType="application/vnd.openxmlformats-officedocument.presentationml.slide+xml" PartName="/ppt/slides/slide3472.xml"/>
  <Override ContentType="application/vnd.openxmlformats-officedocument.presentationml.slide+xml" PartName="/ppt/slides/slide1454.xml"/>
  <Override ContentType="application/vnd.openxmlformats-officedocument.presentationml.slide+xml" PartName="/ppt/slides/slide1411.xml"/>
  <Override ContentType="application/vnd.openxmlformats-officedocument.presentationml.slide+xml" PartName="/ppt/slides/slide1713.xml"/>
  <Override ContentType="application/vnd.openxmlformats-officedocument.presentationml.slide+xml" PartName="/ppt/slides/slide317.xml"/>
  <Override ContentType="application/vnd.openxmlformats-officedocument.presentationml.slide+xml" PartName="/ppt/slides/slide2436.xml"/>
  <Override ContentType="application/vnd.openxmlformats-officedocument.presentationml.slide+xml" PartName="/ppt/slides/slide1533.xml"/>
  <Override ContentType="application/vnd.openxmlformats-officedocument.presentationml.slide+xml" PartName="/ppt/slides/slide3170.xml"/>
  <Override ContentType="application/vnd.openxmlformats-officedocument.presentationml.slide+xml" PartName="/ppt/slides/slide2479.xml"/>
  <Override ContentType="application/vnd.openxmlformats-officedocument.presentationml.slide+xml" PartName="/ppt/slides/slide3029.xml"/>
  <Override ContentType="application/vnd.openxmlformats-officedocument.presentationml.slide+xml" PartName="/ppt/slides/slide173.xml"/>
  <Override ContentType="application/vnd.openxmlformats-officedocument.presentationml.slide+xml" PartName="/ppt/slides/slide1541.xml"/>
  <Override ContentType="application/vnd.openxmlformats-officedocument.presentationml.slide+xml" PartName="/ppt/slides/slide580.xml"/>
  <Override ContentType="application/vnd.openxmlformats-officedocument.presentationml.slide+xml" PartName="/ppt/slides/slide1448.xml"/>
  <Override ContentType="application/vnd.openxmlformats-officedocument.presentationml.slide+xml" PartName="/ppt/slides/slide904.xml"/>
  <Override ContentType="application/vnd.openxmlformats-officedocument.presentationml.slide+xml" PartName="/ppt/slides/slide3464.xml"/>
  <Override ContentType="application/vnd.openxmlformats-officedocument.presentationml.slide+xml" PartName="/ppt/slides/slide2871.xml"/>
  <Override ContentType="application/vnd.openxmlformats-officedocument.presentationml.slide+xml" PartName="/ppt/slides/slide3421.xml"/>
  <Override ContentType="application/vnd.openxmlformats-officedocument.presentationml.slide+xml" PartName="/ppt/slides/slide252.xml"/>
  <Override ContentType="application/vnd.openxmlformats-officedocument.presentationml.slide+xml" PartName="/ppt/slides/slide167.xml"/>
  <Override ContentType="application/vnd.openxmlformats-officedocument.presentationml.slide+xml" PartName="/ppt/slides/slide760.xml"/>
  <Override ContentType="application/vnd.openxmlformats-officedocument.presentationml.slide+xml" PartName="/ppt/slides/slide3459.xml"/>
  <Override ContentType="application/vnd.openxmlformats-officedocument.presentationml.slide+xml" PartName="/ppt/slides/slide1963.xml"/>
  <Override ContentType="application/vnd.openxmlformats-officedocument.presentationml.slide+xml" PartName="/ppt/slides/slide2077.xml"/>
  <Override ContentType="application/vnd.openxmlformats-officedocument.presentationml.slide+xml" PartName="/ppt/slides/slide826.xml"/>
  <Override ContentType="application/vnd.openxmlformats-officedocument.presentationml.slide+xml" PartName="/ppt/slides/slide869.xml"/>
  <Override ContentType="application/vnd.openxmlformats-officedocument.presentationml.slide+xml" PartName="/ppt/slides/slide2441.xml"/>
  <Override ContentType="application/vnd.openxmlformats-officedocument.presentationml.slide+xml" PartName="/ppt/slides/slide975.xml"/>
  <Override ContentType="application/vnd.openxmlformats-officedocument.presentationml.slide+xml" PartName="/ppt/slides/slide2034.xml"/>
  <Override ContentType="application/vnd.openxmlformats-officedocument.presentationml.slide+xml" PartName="/ppt/slides/slide2262.xml"/>
  <Override ContentType="application/vnd.openxmlformats-officedocument.presentationml.slide+xml" PartName="/ppt/slides/slide719.xml"/>
  <Override ContentType="application/vnd.openxmlformats-officedocument.presentationml.slide+xml" PartName="/ppt/slides/slide3236.xml"/>
  <Override ContentType="application/vnd.openxmlformats-officedocument.presentationml.slide+xml" PartName="/ppt/slides/slide2156.xml"/>
  <Override ContentType="application/vnd.openxmlformats-officedocument.presentationml.slide+xml" PartName="/ppt/slides/slide2113.xml"/>
  <Override ContentType="application/vnd.openxmlformats-officedocument.presentationml.slide+xml" PartName="/ppt/slides/slide145.xml"/>
  <Override ContentType="application/vnd.openxmlformats-officedocument.presentationml.slide+xml" PartName="/ppt/slides/slide2341.xml"/>
  <Override ContentType="application/vnd.openxmlformats-officedocument.presentationml.slide+xml" PartName="/ppt/slides/slide747.xml"/>
  <Override ContentType="application/vnd.openxmlformats-officedocument.presentationml.slide+xml" PartName="/ppt/slides/slide3279.xml"/>
  <Override ContentType="application/vnd.openxmlformats-officedocument.presentationml.slide+xml" PartName="/ppt/slides/slide395.xml"/>
  <Override ContentType="application/vnd.openxmlformats-officedocument.presentationml.slide+xml" PartName="/ppt/slides/slide352.xml"/>
  <Override ContentType="application/vnd.openxmlformats-officedocument.presentationml.slide+xml" PartName="/ppt/slides/slide2006.xml"/>
  <Override ContentType="application/vnd.openxmlformats-officedocument.presentationml.slide+xml" PartName="/ppt/slides/slide1884.xml"/>
  <Override ContentType="application/vnd.openxmlformats-officedocument.presentationml.slide+xml" PartName="/ppt/slides/slide1707.xml"/>
  <Override ContentType="application/vnd.openxmlformats-officedocument.presentationml.slide+xml" PartName="/ppt/slides/slide2177.xml"/>
  <Override ContentType="application/vnd.openxmlformats-officedocument.presentationml.slide+xml" PartName="/ppt/slides/slide2299.xml"/>
  <Override ContentType="application/vnd.openxmlformats-officedocument.presentationml.slide+xml" PartName="/ppt/slides/slide2256.xml"/>
  <Override ContentType="application/vnd.openxmlformats-officedocument.presentationml.slide+xml" PartName="/ppt/slides/slide1282.xml"/>
  <Override ContentType="application/vnd.openxmlformats-officedocument.presentationml.slide+xml" PartName="/ppt/slides/slide1628.xml"/>
  <Override ContentType="application/vnd.openxmlformats-officedocument.presentationml.slide+xml" PartName="/ppt/slides/slide102.xml"/>
  <Override ContentType="application/vnd.openxmlformats-officedocument.presentationml.slide+xml" PartName="/ppt/slides/slide1161.xml"/>
  <Override ContentType="application/vnd.openxmlformats-officedocument.presentationml.slide+xml" PartName="/ppt/slides/slide2879.xml"/>
  <Override ContentType="application/vnd.openxmlformats-officedocument.presentationml.slide+xml" PartName="/ppt/slides/slide2704.xml"/>
  <Override ContentType="application/vnd.openxmlformats-officedocument.presentationml.slide+xml" PartName="/ppt/slides/slide571.xml"/>
  <Override ContentType="application/vnd.openxmlformats-officedocument.presentationml.slide+xml" PartName="/ppt/slides/slide3110.xml"/>
  <Override ContentType="application/vnd.openxmlformats-officedocument.presentationml.slide+xml" PartName="/ppt/slides/slide2534.xml"/>
  <Override ContentType="application/vnd.openxmlformats-officedocument.presentationml.slide+xml" PartName="/ppt/slides/slide3196.xml"/>
  <Override ContentType="application/vnd.openxmlformats-officedocument.presentationml.slide+xml" PartName="/ppt/slides/slide369.xml"/>
  <Override ContentType="application/vnd.openxmlformats-officedocument.presentationml.slide+xml" PartName="/ppt/slides/slide3021.xml"/>
  <Override ContentType="application/vnd.openxmlformats-officedocument.presentationml.slide+xml" PartName="/ppt/slides/slide830.xml"/>
  <Override ContentType="application/vnd.openxmlformats-officedocument.presentationml.slide+xml" PartName="/ppt/slides/slide2445.xml"/>
  <Override ContentType="application/vnd.openxmlformats-officedocument.presentationml.slide+xml" PartName="/ppt/slides/slide2100.xml"/>
  <Override ContentType="application/vnd.openxmlformats-officedocument.presentationml.slide+xml" PartName="/ppt/slides/slide2275.xml"/>
  <Override ContentType="application/vnd.openxmlformats-officedocument.presentationml.slide+xml" PartName="/ppt/slides/slide2186.xml"/>
  <Override ContentType="application/vnd.openxmlformats-officedocument.presentationml.slide+xml" PartName="/ppt/slides/slide1524.xml"/>
  <Override ContentType="application/vnd.openxmlformats-officedocument.presentationml.slide+xml" PartName="/ppt/slides/slide756.xml"/>
  <Override ContentType="application/vnd.openxmlformats-officedocument.presentationml.slide+xml" PartName="/ppt/slides/slide1435.xml"/>
  <Override ContentType="application/vnd.openxmlformats-officedocument.presentationml.slide+xml" PartName="/ppt/slides/slide2058.xml"/>
  <Override ContentType="application/vnd.openxmlformats-officedocument.presentationml.slide+xml" PartName="/ppt/slides/slide3214.xml"/>
  <Override ContentType="application/vnd.openxmlformats-officedocument.presentationml.slide+xml" PartName="/ppt/slides/slide497.xml"/>
  <Override ContentType="application/vnd.openxmlformats-officedocument.presentationml.slide+xml" PartName="/ppt/slides/slide1893.xml"/>
  <Override ContentType="application/vnd.openxmlformats-officedocument.presentationml.slide+xml" PartName="/ppt/slides/slide2406.xml"/>
  <Override ContentType="application/vnd.openxmlformats-officedocument.presentationml.slide+xml" PartName="/ppt/slides/slide1869.xml"/>
  <Override ContentType="application/vnd.openxmlformats-officedocument.presentationml.slide+xml" PartName="/ppt/slides/slide1765.xml"/>
  <Override ContentType="application/vnd.openxmlformats-officedocument.presentationml.slide+xml" PartName="/ppt/slides/slide2945.xml"/>
  <Override ContentType="application/vnd.openxmlformats-officedocument.presentationml.slide+xml" PartName="/ppt/slides/slide628.xml"/>
  <Override ContentType="application/vnd.openxmlformats-officedocument.presentationml.slide+xml" PartName="/ppt/slides/slide2743.xml"/>
  <Override ContentType="application/vnd.openxmlformats-officedocument.presentationml.slide+xml" PartName="/ppt/slides/slide1226.xml"/>
  <Override ContentType="application/vnd.openxmlformats-officedocument.presentationml.slide+xml" PartName="/ppt/slides/slide2204.xml"/>
  <Override ContentType="application/vnd.openxmlformats-officedocument.presentationml.slide+xml" PartName="/ppt/slides/slide1176.xml"/>
  <Override ContentType="application/vnd.openxmlformats-officedocument.presentationml.slide+xml" PartName="/ppt/slides/slide1420.xml"/>
  <Override ContentType="application/vnd.openxmlformats-officedocument.presentationml.slide+xml" PartName="/ppt/slides/slide3366.xml"/>
  <Override ContentType="application/vnd.openxmlformats-officedocument.presentationml.slide+xml" PartName="/ppt/slides/slide1467.xml"/>
  <Override ContentType="application/vnd.openxmlformats-officedocument.presentationml.slide+xml" PartName="/ppt/slides/slide2043.xml"/>
  <Override ContentType="application/vnd.openxmlformats-officedocument.presentationml.slide+xml" PartName="/ppt/slides/slide2573.xml"/>
  <Override ContentType="application/vnd.openxmlformats-officedocument.presentationml.slide+xml" PartName="/ppt/slides/slide2590.xml"/>
  <Override ContentType="application/vnd.openxmlformats-officedocument.presentationml.slide+xml" PartName="/ppt/slides/slide426.xml"/>
  <Override ContentType="application/vnd.openxmlformats-officedocument.presentationml.slide+xml" PartName="/ppt/slides/slide3342.xml"/>
  <Override ContentType="application/vnd.openxmlformats-officedocument.presentationml.slide+xml" PartName="/ppt/slides/slide1369.xml"/>
  <Override ContentType="application/vnd.openxmlformats-officedocument.presentationml.slide+xml" PartName="/ppt/slides/slide1652.xml"/>
  <Override ContentType="application/vnd.openxmlformats-officedocument.presentationml.slide+xml" PartName="/ppt/slides/slide2317.xml"/>
  <Override ContentType="application/vnd.openxmlformats-officedocument.presentationml.slide+xml" PartName="/ppt/slides/slide2686.xml"/>
  <Override ContentType="application/vnd.openxmlformats-officedocument.presentationml.slide+xml" PartName="/ppt/slides/slide2600.xml"/>
  <Override ContentType="application/vnd.openxmlformats-officedocument.presentationml.slide+xml" PartName="/ppt/slides/slide515.xml"/>
  <Override ContentType="application/vnd.openxmlformats-officedocument.presentationml.slide+xml" PartName="/ppt/slides/slide1033.xml"/>
  <Override ContentType="application/vnd.openxmlformats-officedocument.presentationml.slide+xml" PartName="/ppt/slides/slide1563.xml"/>
  <Override ContentType="application/vnd.openxmlformats-officedocument.presentationml.slide+xml" PartName="/ppt/slides/slide2502.xml"/>
  <Override ContentType="application/vnd.openxmlformats-officedocument.presentationml.slide+xml" PartName="/ppt/slides/slide2808.xml"/>
  <Override ContentType="application/vnd.openxmlformats-officedocument.presentationml.slide+xml" PartName="/ppt/slides/slide2558.xml"/>
  <Override ContentType="application/vnd.openxmlformats-officedocument.presentationml.slide+xml" PartName="/ppt/slides/slide2906.xml"/>
  <Override ContentType="application/vnd.openxmlformats-officedocument.presentationml.slide+xml" PartName="/ppt/slides/slide2936.xml"/>
  <Override ContentType="application/vnd.openxmlformats-officedocument.presentationml.slide+xml" PartName="/ppt/slides/slide1339.xml"/>
  <Override ContentType="application/vnd.openxmlformats-officedocument.presentationml.slide+xml" PartName="/ppt/slides/slide3455.xml"/>
  <Override ContentType="application/vnd.openxmlformats-officedocument.presentationml.slide+xml" PartName="/ppt/slides/slide3092.xml"/>
  <Override ContentType="application/vnd.openxmlformats-officedocument.presentationml.slide+xml" PartName="/ppt/slides/slide3357.xml"/>
  <Override ContentType="application/vnd.openxmlformats-officedocument.presentationml.slide+xml" PartName="/ppt/slides/slide3327.xml"/>
  <Override ContentType="application/vnd.openxmlformats-officedocument.presentationml.slide+xml" PartName="/ppt/slides/slide2543.xml"/>
  <Override ContentType="application/vnd.openxmlformats-officedocument.presentationml.slide+xml" PartName="/ppt/slides/slide3012.xml"/>
  <Override ContentType="application/vnd.openxmlformats-officedocument.presentationml.slide+xml" PartName="/ppt/slides/slide988.xml"/>
  <Override ContentType="application/vnd.openxmlformats-officedocument.presentationml.slide+xml" PartName="/ppt/slides/slide813.xml"/>
  <Override ContentType="application/vnd.openxmlformats-officedocument.presentationml.slide+xml" PartName="/ppt/slides/slide95.xml"/>
  <Override ContentType="application/vnd.openxmlformats-officedocument.presentationml.slide+xml" PartName="/ppt/slides/slide899.xml"/>
  <Override ContentType="application/vnd.openxmlformats-officedocument.presentationml.slide+xml" PartName="/ppt/slides/slide2802.xml"/>
  <Override ContentType="application/vnd.openxmlformats-officedocument.presentationml.slide+xml" PartName="/ppt/slides/slide386.xml"/>
  <Override ContentType="application/vnd.openxmlformats-officedocument.presentationml.slide+xml" PartName="/ppt/slides/slide1926.xml"/>
  <Override ContentType="application/vnd.openxmlformats-officedocument.presentationml.slide+xml" PartName="/ppt/slides/slide1063.xml"/>
  <Override ContentType="application/vnd.openxmlformats-officedocument.presentationml.slide+xml" PartName="/ppt/slides/slide3398.xml"/>
  <Override ContentType="application/vnd.openxmlformats-officedocument.presentationml.slide+xml" PartName="/ppt/slides/slide1691.xml"/>
  <Override ContentType="application/vnd.openxmlformats-officedocument.presentationml.slide+xml" PartName="/ppt/slides/slide3098.xml"/>
  <Override ContentType="application/vnd.openxmlformats-officedocument.presentationml.slide+xml" PartName="/ppt/slides/slide3223.xml"/>
  <Override ContentType="application/vnd.openxmlformats-officedocument.presentationml.slide+xml" PartName="/ppt/slides/slide2630.xml"/>
  <Override ContentType="application/vnd.openxmlformats-officedocument.presentationml.slide+xml" PartName="/ppt/slides/slide554.xml"/>
  <Override ContentType="application/vnd.openxmlformats-officedocument.presentationml.slide+xml" PartName="/ppt/slides/slide1152.xml"/>
  <Override ContentType="application/vnd.openxmlformats-officedocument.presentationml.slide+xml" PartName="/ppt/slides/slide2460.xml"/>
  <Override ContentType="application/vnd.openxmlformats-officedocument.presentationml.slide+xml" PartName="/ppt/slides/slide3083.xml"/>
  <Override ContentType="application/vnd.openxmlformats-officedocument.presentationml.slide+xml" PartName="/ppt/slides/slide917.xml"/>
  <Override ContentType="application/vnd.openxmlformats-officedocument.presentationml.slide+xml" PartName="/ppt/slides/slide2677.xml"/>
  <Override ContentType="application/vnd.openxmlformats-officedocument.presentationml.slide+xml" PartName="/ppt/slides/slide300.xml"/>
  <Override ContentType="application/vnd.openxmlformats-officedocument.presentationml.slide+xml" PartName="/ppt/slides/slide2817.xml"/>
  <Override ContentType="application/vnd.openxmlformats-officedocument.presentationml.slide+xml" PartName="/ppt/slides/slide282.xml"/>
  <Override ContentType="application/vnd.openxmlformats-officedocument.presentationml.slide+xml" PartName="/ppt/slides/slide1782.xml"/>
  <Override ContentType="application/vnd.openxmlformats-officedocument.presentationml.slide+xml" PartName="/ppt/slides/slide2332.xml"/>
  <Override ContentType="application/vnd.openxmlformats-officedocument.presentationml.slide+xml" PartName="/ppt/slides/slide773.xml"/>
  <Override ContentType="application/vnd.openxmlformats-officedocument.presentationml.slide+xml" PartName="/ppt/slides/slide1509.xml"/>
  <Override ContentType="application/vnd.openxmlformats-officedocument.presentationml.slide+xml" PartName="/ppt/slides/slide1911.xml"/>
  <Override ContentType="application/vnd.openxmlformats-officedocument.presentationml.slide+xml" PartName="/ppt/slides/slide645.xml"/>
  <Override ContentType="application/vnd.openxmlformats-officedocument.presentationml.slide+xml" PartName="/ppt/slides/slide1637.xml"/>
  <Override ContentType="application/vnd.openxmlformats-officedocument.presentationml.slide+xml" PartName="/ppt/slides/slide371.xml"/>
  <Override ContentType="application/vnd.openxmlformats-officedocument.presentationml.slide+xml" PartName="/ppt/slides/slide1726.xml"/>
  <Override ContentType="application/vnd.openxmlformats-officedocument.presentationml.slide+xml" PartName="/ppt/slides/slide1822.xml"/>
  <Override ContentType="application/vnd.openxmlformats-officedocument.presentationml.slide+xml" PartName="/ppt/slides/slide1997.xml"/>
  <Override ContentType="application/vnd.openxmlformats-officedocument.presentationml.slide+xml" PartName="/ppt/slides/slide39.xml"/>
  <Override ContentType="application/vnd.openxmlformats-officedocument.presentationml.slide+xml" PartName="/ppt/slides/slide3166.xml"/>
  <Override ContentType="application/vnd.openxmlformats-officedocument.presentationml.slide+xml" PartName="/ppt/slides/slide56.xml"/>
  <Override ContentType="application/vnd.openxmlformats-officedocument.presentationml.slide+xml" PartName="/ppt/slides/slide1378.xml"/>
  <Override ContentType="application/vnd.openxmlformats-officedocument.presentationml.slide+xml" PartName="/ppt/slides/slide3140.xml"/>
  <Override ContentType="application/vnd.openxmlformats-officedocument.presentationml.slide+xml" PartName="/ppt/slides/slide2549.xml"/>
  <Override ContentType="application/vnd.openxmlformats-officedocument.presentationml.slide+xml" PartName="/ppt/slides/slide956.xml"/>
  <Override ContentType="application/vnd.openxmlformats-officedocument.presentationml.slide+xml" PartName="/ppt/slides/slide1024.xml"/>
  <Override ContentType="application/vnd.openxmlformats-officedocument.presentationml.slide+xml" PartName="/ppt/slides/slide3351.xml"/>
  <Override ContentType="application/vnd.openxmlformats-officedocument.presentationml.slide+xml" PartName="/ppt/slides/slide2147.xml"/>
  <Override ContentType="application/vnd.openxmlformats-officedocument.presentationml.slide+xml" PartName="/ppt/slides/slide2371.xml"/>
  <Override ContentType="application/vnd.openxmlformats-officedocument.presentationml.slide+xml" PartName="/ppt/slides/slide1235.xml"/>
  <Override ContentType="application/vnd.openxmlformats-officedocument.presentationml.slide+xml" PartName="/ppt/slides/slide1380.xml"/>
  <Override ContentType="application/vnd.openxmlformats-officedocument.presentationml.slide+xml" PartName="/ppt/slides/slide2019.xml"/>
  <Override ContentType="application/vnd.openxmlformats-officedocument.presentationml.slide+xml" PartName="/ppt/slides/slide2888.xml"/>
  <Override ContentType="application/vnd.openxmlformats-officedocument.presentationml.slide+xml" PartName="/ppt/slides/slide243.xml"/>
  <Override ContentType="application/vnd.openxmlformats-officedocument.presentationml.slide+xml" PartName="/ppt/slides/slide941.xml"/>
  <Override ContentType="application/vnd.openxmlformats-officedocument.presentationml.slide+xml" PartName="/ppt/slides/slide1107.xml"/>
  <Override ContentType="application/vnd.openxmlformats-officedocument.presentationml.slide+xml" PartName="/ppt/slides/slide2862.xml"/>
  <Override ContentType="application/vnd.openxmlformats-officedocument.presentationml.slide+xml" PartName="/ppt/slides/slide1295.xml"/>
  <Override ContentType="application/vnd.openxmlformats-officedocument.presentationml.slide+xml" PartName="/ppt/slides/slide1950.xml"/>
  <Override ContentType="application/vnd.openxmlformats-officedocument.presentationml.slide+xml" PartName="/ppt/slides/slide2243.xml"/>
  <Override ContentType="application/vnd.openxmlformats-officedocument.presentationml.slide+xml" PartName="/ppt/slides/slide158.xml"/>
  <Override ContentType="application/vnd.openxmlformats-officedocument.presentationml.slide+xml" PartName="/ppt/slides/slide2734.xml"/>
  <Override ContentType="application/vnd.openxmlformats-officedocument.presentationml.slide+xml" PartName="/ppt/slides/slide1167.xml"/>
  <Override ContentType="application/vnd.openxmlformats-officedocument.presentationml.slide+xml" PartName="/ppt/slides/slide715.xml"/>
  <Override ContentType="application/vnd.openxmlformats-officedocument.presentationml.slide+xml" PartName="/ppt/slides/slide2560.xml"/>
  <Override ContentType="application/vnd.openxmlformats-officedocument.presentationml.slide+xml" PartName="/ppt/slides/slide1852.xml"/>
  <Override ContentType="application/vnd.openxmlformats-officedocument.presentationml.slide+xml" PartName="/ppt/slides/slide3038.xml"/>
  <Override ContentType="application/vnd.openxmlformats-officedocument.presentationml.slide+xml" PartName="/ppt/slides/slide871.xml"/>
  <Override ContentType="application/vnd.openxmlformats-officedocument.presentationml.slide+xml" PartName="/ppt/slides/slide182.xml"/>
  <Override ContentType="application/vnd.openxmlformats-officedocument.presentationml.slide+xml" PartName="/ppt/slides/slide1550.xml"/>
  <Override ContentType="application/vnd.openxmlformats-officedocument.presentationml.slide+xml" PartName="/ppt/slides/slide3240.xml"/>
  <Override ContentType="application/vnd.openxmlformats-officedocument.presentationml.slide+xml" PartName="/ppt/slides/slide3283.xml"/>
  <Override ContentType="application/vnd.openxmlformats-officedocument.presentationml.slide+xml" PartName="/ppt/slides/slide1593.xml"/>
  <Override ContentType="application/vnd.openxmlformats-officedocument.presentationml.slide+xml" PartName="/ppt/slides/slide413.xml"/>
  <Override ContentType="application/vnd.openxmlformats-officedocument.presentationml.slide+xml" PartName="/ppt/slides/slide456.xml"/>
  <Override ContentType="application/vnd.openxmlformats-officedocument.presentationml.slide+xml" PartName="/ppt/slides/slide2617.xml"/>
  <Override ContentType="application/vnd.openxmlformats-officedocument.presentationml.slide+xml" PartName="/ppt/slides/slide3481.xml"/>
  <Override ContentType="application/vnd.openxmlformats-officedocument.presentationml.slide+xml" PartName="/ppt/slides/slide786.xml"/>
  <Override ContentType="application/vnd.openxmlformats-officedocument.presentationml.slide+xml" PartName="/ppt/slides/slide441.xml"/>
  <Override ContentType="application/vnd.openxmlformats-officedocument.presentationml.slide+xml" PartName="/ppt/slides/slide743.xml"/>
  <Override ContentType="application/vnd.openxmlformats-officedocument.presentationml.slide+xml" PartName="/ppt/slides/slide1120.xml"/>
  <Override ContentType="application/vnd.openxmlformats-officedocument.presentationml.slide+xml" PartName="/ppt/slides/slide1291.xml"/>
  <Override ContentType="application/vnd.openxmlformats-officedocument.presentationml.slide+xml" PartName="/ppt/slides/slide700.xml"/>
  <Override ContentType="application/vnd.openxmlformats-officedocument.presentationml.slide+xml" PartName="/ppt/slides/slide484.xml"/>
  <Override ContentType="application/vnd.openxmlformats-officedocument.presentationml.slide+xml" PartName="/ppt/slides/slide1880.xml"/>
  <Override ContentType="application/vnd.openxmlformats-officedocument.presentationml.slide+xml" PartName="/ppt/slides/slide2419.xml"/>
  <Override ContentType="application/vnd.openxmlformats-officedocument.presentationml.slide+xml" PartName="/ppt/slides/slide154.xml"/>
  <Override ContentType="application/vnd.openxmlformats-officedocument.presentationml.slide+xml" PartName="/ppt/slides/slide197.xml"/>
  <Override ContentType="application/vnd.openxmlformats-officedocument.presentationml.slide+xml" PartName="/ppt/slides/slide111.xml"/>
  <Override ContentType="application/vnd.openxmlformats-officedocument.presentationml.slide+xml" PartName="/ppt/slides/slide1191.xml"/>
  <Override ContentType="application/vnd.openxmlformats-officedocument.presentationml.slide+xml" PartName="/ppt/slides/slide541.xml"/>
  <Override ContentType="application/vnd.openxmlformats-officedocument.presentationml.slide+xml" PartName="/ppt/slides/slide584.xml"/>
  <Override ContentType="application/vnd.openxmlformats-officedocument.presentationml.slide+xml" PartName="/ppt/slides/slide2849.xml"/>
  <Override ContentType="application/vnd.openxmlformats-officedocument.presentationml.slide+xml" PartName="/ppt/slides/slide3051.xml"/>
  <Override ContentType="application/vnd.openxmlformats-officedocument.presentationml.slide+xml" PartName="/ppt/slides/slide2475.xml"/>
  <Override ContentType="application/vnd.openxmlformats-officedocument.presentationml.slide+xml" PartName="/ppt/slides/slide2432.xml"/>
  <Override ContentType="application/vnd.openxmlformats-officedocument.presentationml.slide+xml" PartName="/ppt/slides/slide1409.xml"/>
  <Override ContentType="application/vnd.openxmlformats-officedocument.presentationml.slide+xml" PartName="/ppt/slides/slide2660.xml"/>
  <Override ContentType="application/vnd.openxmlformats-officedocument.presentationml.slide+xml" PartName="/ppt/slides/slide1093.xml"/>
  <Override ContentType="application/vnd.openxmlformats-officedocument.presentationml.slide+xml" PartName="/ppt/slides/slide1050.xml"/>
  <Override ContentType="application/vnd.openxmlformats-officedocument.presentationml.slide+xml" PartName="/ppt/slides/slide2919.xml"/>
  <Override ContentType="application/vnd.openxmlformats-officedocument.presentationml.slide+xml" PartName="/ppt/slides/slide80.xml"/>
  <Override ContentType="application/vnd.openxmlformats-officedocument.presentationml.slide+xml" PartName="/ppt/slides/slide1309.xml"/>
  <Override ContentType="application/vnd.openxmlformats-officedocument.presentationml.slide+xml" PartName="/ppt/slides/slide3468.xml"/>
  <Override ContentType="application/vnd.openxmlformats-officedocument.presentationml.slide+xml" PartName="/ppt/slides/slide3425.xml"/>
  <Override ContentType="application/vnd.openxmlformats-officedocument.presentationml.slide+xml" PartName="/ppt/slides/slide228.xml"/>
  <Override ContentType="application/vnd.openxmlformats-officedocument.presentationml.slide+xml" PartName="/ppt/slides/slide1322.xml"/>
  <Override ContentType="application/vnd.openxmlformats-officedocument.presentationml.slide+xml" PartName="/ppt/slides/slide26.xml"/>
  <Override ContentType="application/vnd.openxmlformats-officedocument.presentationml.slide+xml" PartName="/ppt/slides/slide2932.xml"/>
  <Override ContentType="application/vnd.openxmlformats-officedocument.presentationml.slide+xml" PartName="/ppt/slides/slide2030.xml"/>
  <Override ContentType="application/vnd.openxmlformats-officedocument.presentationml.slide+xml" PartName="/ppt/slides/slide2975.xml"/>
  <Override ContentType="application/vnd.openxmlformats-officedocument.presentationml.slide+xml" PartName="/ppt/slides/slide69.xml"/>
  <Override ContentType="application/vnd.openxmlformats-officedocument.presentationml.slide+xml" PartName="/ppt/slides/slide1365.xml"/>
  <Override ContentType="application/vnd.openxmlformats-officedocument.presentationml.slide+xml" PartName="/ppt/slides/slide2073.xml"/>
  <Override ContentType="application/vnd.openxmlformats-officedocument.presentationml.slide+xml" PartName="/ppt/slides/slide900.xml"/>
  <Override ContentType="application/vnd.openxmlformats-officedocument.presentationml.slide+xml" PartName="/ppt/slides/slide2519.xml"/>
  <Override ContentType="application/vnd.openxmlformats-officedocument.presentationml.slide+xml" PartName="/ppt/slides/slide1037.xml"/>
  <Override ContentType="application/vnd.openxmlformats-officedocument.presentationml.slide+xml" PartName="/ppt/slides/slide3381.xml"/>
  <Override ContentType="application/vnd.openxmlformats-officedocument.presentationml.slide+xml" PartName="/ppt/slides/slide686.xml"/>
  <Override ContentType="application/vnd.openxmlformats-officedocument.presentationml.slide+xml" PartName="/ppt/slides/slide2647.xml"/>
  <Override ContentType="application/vnd.openxmlformats-officedocument.presentationml.slide+xml" PartName="/ppt/slides/slide2002.xml"/>
  <Override ContentType="application/vnd.openxmlformats-officedocument.presentationml.slide+xml" PartName="/ppt/slides/slide1839.xml"/>
  <Override ContentType="application/vnd.openxmlformats-officedocument.presentationml.slide+xml" PartName="/ppt/slides/slide1752.xml"/>
  <Override ContentType="application/vnd.openxmlformats-officedocument.presentationml.slide+xml" PartName="/ppt/slides/slide2302.xml"/>
  <Override ContentType="application/vnd.openxmlformats-officedocument.presentationml.slide+xml" PartName="/ppt/slides/slide313.xml"/>
  <Override ContentType="application/vnd.openxmlformats-officedocument.presentationml.slide+xml" PartName="/ppt/slides/slide2388.xml"/>
  <Override ContentType="application/vnd.openxmlformats-officedocument.presentationml.slide+xml" PartName="/ppt/slides/slide1967.xml"/>
  <Override ContentType="application/vnd.openxmlformats-officedocument.presentationml.slide+xml" PartName="/ppt/slides/slide1450.xml"/>
  <Override ContentType="application/vnd.openxmlformats-officedocument.presentationml.slide+xml" PartName="/ppt/slides/slide1795.xml"/>
  <Override ContentType="application/vnd.openxmlformats-officedocument.presentationml.slide+xml" PartName="/ppt/slides/slide2345.xml"/>
  <Override ContentType="application/vnd.openxmlformats-officedocument.presentationml.slide+xml" PartName="/ppt/slides/slide1624.xml"/>
  <Override ContentType="application/vnd.openxmlformats-officedocument.presentationml.slide+xml" PartName="/ppt/slides/slide615.xml"/>
  <Override ContentType="application/vnd.openxmlformats-officedocument.presentationml.slide+xml" PartName="/ppt/slides/slide658.xml"/>
  <Override ContentType="application/vnd.openxmlformats-officedocument.presentationml.slide+xml" PartName="/ppt/slides/slide1667.xml"/>
  <Override ContentType="application/vnd.openxmlformats-officedocument.presentationml.slide+xml" PartName="/ppt/slides/slide2217.xml"/>
  <Override ContentType="application/vnd.openxmlformats-officedocument.presentationml.slide+xml" PartName="/ppt/slides/slide3310.xml"/>
  <Override ContentType="application/vnd.openxmlformats-officedocument.presentationml.slide+xml" PartName="/ppt/slides/slide1980.xml"/>
  <Override ContentType="application/vnd.openxmlformats-officedocument.presentationml.slide+xml" PartName="/ppt/slides/slide3068.xml"/>
  <Override ContentType="application/vnd.openxmlformats-officedocument.presentationml.slide+xml" PartName="/ppt/slides/slide886.xml"/>
  <Override ContentType="application/vnd.openxmlformats-officedocument.presentationml.slide+xml" PartName="/ppt/slides/slide3025.xml"/>
  <Override ContentType="application/vnd.openxmlformats-officedocument.presentationml.slide+xml" PartName="/ppt/slides/slide1493.xml"/>
  <Override ContentType="application/vnd.openxmlformats-officedocument.presentationml.slide+xml" PartName="/ppt/slides/slide356.xml"/>
  <Override ContentType="application/vnd.openxmlformats-officedocument.presentationml.slide+xml" PartName="/ppt/slides/slide843.xml"/>
  <Override ContentType="application/vnd.openxmlformats-officedocument.presentationml.slide+xml" PartName="/ppt/slides/slide2173.xml"/>
  <Override ContentType="application/vnd.openxmlformats-officedocument.presentationml.slide+xml" PartName="/ppt/slides/slide2130.xml"/>
  <Override ContentType="application/vnd.openxmlformats-officedocument.presentationml.slide+xml" PartName="/ppt/slides/slide399.xml"/>
  <Override ContentType="application/vnd.openxmlformats-officedocument.presentationml.slide+xml" PartName="/ppt/slides/slide3253.xml"/>
  <Override ContentType="application/vnd.openxmlformats-officedocument.presentationml.slide+xml" PartName="/ppt/slides/slide3210.xml"/>
  <Override ContentType="application/vnd.openxmlformats-officedocument.presentationml.slide+xml" PartName="/ppt/slides/slide2775.xml"/>
  <Override ContentType="application/vnd.openxmlformats-officedocument.presentationml.slide+xml" PartName="/ppt/slides/slide2604.xml"/>
  <Override ContentType="application/vnd.openxmlformats-officedocument.presentationml.slide+xml" PartName="/ppt/slides/slide3125.xml"/>
  <Override ContentType="application/vnd.openxmlformats-officedocument.presentationml.slide+xml" PartName="/ppt/slides/slide2117.xml"/>
  <Override ContentType="application/vnd.openxmlformats-officedocument.presentationml.slide+xml" PartName="/ppt/slides/slide1265.xml"/>
  <Override ContentType="application/vnd.openxmlformats-officedocument.presentationml.slide+xml" PartName="/ppt/slides/slide213.xml"/>
  <Override ContentType="application/vnd.openxmlformats-officedocument.presentationml.slide+xml" PartName="/ppt/slides/slide971.xml"/>
  <Override ContentType="application/vnd.openxmlformats-officedocument.presentationml.slide+xml" PartName="/ppt/slides/slide1222.xml"/>
  <Override ContentType="application/vnd.openxmlformats-officedocument.presentationml.slide+xml" PartName="/ppt/slides/slide3296.xml"/>
  <Override ContentType="application/vnd.openxmlformats-officedocument.presentationml.slide+xml" PartName="/ppt/slides/slide1393.xml"/>
  <Override ContentType="application/vnd.openxmlformats-officedocument.presentationml.slide+xml" PartName="/ppt/slides/slide1350.xml"/>
  <Override ContentType="application/vnd.openxmlformats-officedocument.presentationml.slide+xml" PartName="/ppt/slides/slide2960.xml"/>
  <Override ContentType="application/vnd.openxmlformats-officedocument.presentationml.slide+xml" PartName="/ppt/slides/slide2832.xml"/>
  <Override ContentType="application/vnd.openxmlformats-officedocument.presentationml.slide+xml" PartName="/ppt/slides/slide3281.xml"/>
  <Override ContentType="application/vnd.openxmlformats-officedocument.presentationml.slide+xml" PartName="/ppt/slides/slide800.xml"/>
  <Override ContentType="application/vnd.openxmlformats-officedocument.presentationml.slide+xml" PartName="/ppt/slides/slide2875.xml"/>
  <Override ContentType="application/vnd.openxmlformats-officedocument.presentationml.slide+xml" PartName="/ppt/slides/slide256.xml"/>
  <Override ContentType="application/vnd.openxmlformats-officedocument.presentationml.slide+xml" PartName="/ppt/slides/slide299.xml"/>
  <Override ContentType="application/vnd.openxmlformats-officedocument.presentationml.slide+xml" PartName="/ppt/slides/slide1137.xml"/>
  <Override ContentType="application/vnd.openxmlformats-officedocument.presentationml.slide+xml" PartName="/ppt/slides/slide128.xml"/>
  <Override ContentType="application/vnd.openxmlformats-officedocument.presentationml.slide+xml" PartName="/ppt/slides/slide1009.xml"/>
  <Override ContentType="application/vnd.openxmlformats-officedocument.presentationml.slide+xml" PartName="/ppt/slides/slide2619.xml"/>
  <Override ContentType="application/vnd.openxmlformats-officedocument.presentationml.slide+xml" PartName="/ppt/slides/slide1021.xml"/>
  <Override ContentType="application/vnd.openxmlformats-officedocument.presentationml.slide+xml" PartName="/ppt/slides/slide2119.xml"/>
  <Override ContentType="application/vnd.openxmlformats-officedocument.presentationml.slide+xml" PartName="/ppt/slides/slide2313.xml"/>
  <Override ContentType="application/vnd.openxmlformats-officedocument.presentationml.slide+xml" PartName="/ppt/slides/slide598.xml"/>
  <Override ContentType="application/vnd.openxmlformats-officedocument.presentationml.slide+xml" PartName="/ppt/slides/slide873.xml"/>
  <Override ContentType="application/vnd.openxmlformats-officedocument.presentationml.slide+xml" PartName="/ppt/slides/slide2135.xml"/>
  <Override ContentType="application/vnd.openxmlformats-officedocument.presentationml.slide+xml" PartName="/ppt/slides/slide2410.xml"/>
  <Override ContentType="application/vnd.openxmlformats-officedocument.presentationml.slide+xml" PartName="/ppt/slides/slide519.xml"/>
  <Override ContentType="application/vnd.openxmlformats-officedocument.presentationml.slide+xml" PartName="/ppt/slides/slide1978.xml"/>
  <Override ContentType="application/vnd.openxmlformats-officedocument.presentationml.slide+xml" PartName="/ppt/slides/slide1656.xml"/>
  <Override ContentType="application/vnd.openxmlformats-officedocument.presentationml.slide+xml" PartName="/ppt/slides/slide3249.xml"/>
  <Override ContentType="application/vnd.openxmlformats-officedocument.presentationml.slide+xml" PartName="/ppt/slides/slide2232.xml"/>
  <Override ContentType="application/vnd.openxmlformats-officedocument.presentationml.slide+xml" PartName="/ppt/slides/slide1850.xml"/>
  <Override ContentType="application/vnd.openxmlformats-officedocument.presentationml.slide+xml" PartName="/ppt/slides/slide535.xml"/>
  <Override ContentType="application/vnd.openxmlformats-officedocument.presentationml.slide+xml" PartName="/ppt/slides/slide2376.xml"/>
  <Override ContentType="application/vnd.openxmlformats-officedocument.presentationml.slide+xml" PartName="/ppt/slides/slide2198.xml"/>
  <Override ContentType="application/vnd.openxmlformats-officedocument.presentationml.slide+xml" PartName="/ppt/slides/slide2651.xml"/>
  <Override ContentType="application/vnd.openxmlformats-officedocument.presentationml.slide+xml" PartName="/ppt/slides/slide810.xml"/>
  <Override ContentType="application/vnd.openxmlformats-officedocument.presentationml.slide+xml" PartName="/ppt/slides/slide179.xml"/>
  <Override ContentType="application/vnd.openxmlformats-officedocument.presentationml.slide+xml" PartName="/ppt/slides/slide1672.xml"/>
  <Override ContentType="application/vnd.openxmlformats-officedocument.presentationml.slide+xml" PartName="/ppt/slides/slide713.xml"/>
  <Override ContentType="application/vnd.openxmlformats-officedocument.presentationml.slide+xml" PartName="/ppt/slides/slide1084.xml"/>
  <Override ContentType="application/vnd.openxmlformats-officedocument.presentationml.slide+xml" PartName="/ppt/slides/slide2786.xml"/>
  <Override ContentType="application/vnd.openxmlformats-officedocument.presentationml.slide+xml" PartName="/ppt/slides/slide357.xml"/>
  <Override ContentType="application/vnd.openxmlformats-officedocument.presentationml.slide+xml" PartName="/ppt/slides/slide1494.xml"/>
  <Override ContentType="application/vnd.openxmlformats-officedocument.presentationml.slide+xml" PartName="/ppt/slides/slide2883.xml"/>
  <Override ContentType="application/vnd.openxmlformats-officedocument.presentationml.slide+xml" PartName="/ppt/slides/slide632.xml"/>
  <Override ContentType="application/vnd.openxmlformats-officedocument.presentationml.slide+xml" PartName="/ppt/slides/slide3017.xml"/>
  <Override ContentType="application/vnd.openxmlformats-officedocument.presentationml.slide+xml" PartName="/ppt/slides/slide1505.xml"/>
  <Override ContentType="application/vnd.openxmlformats-officedocument.presentationml.slide+xml" PartName="/ppt/slides/slide1149.xml"/>
  <Override ContentType="application/vnd.openxmlformats-officedocument.presentationml.slide+xml" PartName="/ppt/slides/slide1424.xml"/>
  <Override ContentType="application/vnd.openxmlformats-officedocument.presentationml.slide+xml" PartName="/ppt/slides/slide82.xml"/>
  <Override ContentType="application/vnd.openxmlformats-officedocument.presentationml.slide+xml" PartName="/ppt/slides/slide1415.xml"/>
  <Override ContentType="application/vnd.openxmlformats-officedocument.presentationml.slide+xml" PartName="/ppt/slides/slide470.xml"/>
  <Override ContentType="application/vnd.openxmlformats-officedocument.presentationml.slide+xml" PartName="/ppt/slides/slide1262.xml"/>
  <Override ContentType="application/vnd.openxmlformats-officedocument.presentationml.slide+xml" PartName="/ppt/slides/slide125.xml"/>
  <Override ContentType="application/vnd.openxmlformats-officedocument.presentationml.slide+xml" PartName="/ppt/slides/slide3105.xml"/>
  <Override ContentType="application/vnd.openxmlformats-officedocument.presentationml.slide+xml" PartName="/ppt/slides/slide3130.xml"/>
  <Override ContentType="application/vnd.openxmlformats-officedocument.presentationml.slide+xml" PartName="/ppt/slides/slide400.xml"/>
  <Override ContentType="application/vnd.openxmlformats-officedocument.presentationml.slide+xml" PartName="/ppt/slides/slide2554.xml"/>
  <Override ContentType="application/vnd.openxmlformats-officedocument.presentationml.slide+xml" PartName="/ppt/slides/slide195.xml"/>
  <Override ContentType="application/vnd.openxmlformats-officedocument.presentationml.slide+xml" PartName="/ppt/slides/slide2820.xml"/>
  <Override ContentType="application/vnd.openxmlformats-officedocument.presentationml.slide+xml" PartName="/ppt/slides/slide59.xml"/>
  <Override ContentType="application/vnd.openxmlformats-officedocument.presentationml.slide+xml" PartName="/ppt/slides/slide1091.xml"/>
  <Override ContentType="application/vnd.openxmlformats-officedocument.presentationml.slide+xml" PartName="/ppt/slides/slide1559.xml"/>
  <Override ContentType="application/vnd.openxmlformats-officedocument.presentationml.slide+xml" PartName="/ppt/slides/slide2545.xml"/>
  <Override ContentType="application/vnd.openxmlformats-officedocument.presentationml.slide+xml" PartName="/ppt/slides/slide3346.xml"/>
  <Override ContentType="application/vnd.openxmlformats-officedocument.presentationml.slide+xml" PartName="/ppt/slides/slide1253.xml"/>
  <Override ContentType="application/vnd.openxmlformats-officedocument.presentationml.slide+xml" PartName="/ppt/slides/slide1834.xml"/>
  <Override ContentType="application/vnd.openxmlformats-officedocument.presentationml.slide+xml" PartName="/ppt/slides/slide116.xml"/>
  <Override ContentType="application/vnd.openxmlformats-officedocument.presentationml.slide+xml" PartName="/ppt/slides/slide722.xml"/>
  <Override ContentType="application/vnd.openxmlformats-officedocument.presentationml.slide+xml" PartName="/ppt/slides/slide938.xml"/>
  <Override ContentType="application/vnd.openxmlformats-officedocument.presentationml.slide+xml" PartName="/ppt/slides/slide776.xml"/>
  <Override ContentType="application/vnd.openxmlformats-officedocument.presentationml.slide+xml" PartName="/ppt/slides/slide2716.xml"/>
  <Override ContentType="application/vnd.openxmlformats-officedocument.presentationml.slide+xml" PartName="/ppt/slides/slide2189.xml"/>
  <Override ContentType="application/vnd.openxmlformats-officedocument.presentationml.slide+xml" PartName="/ppt/slides/slide3184.xml"/>
  <Override ContentType="application/vnd.openxmlformats-officedocument.presentationml.slide+xml" PartName="/ppt/slides/slide2795.xml"/>
  <Override ContentType="application/vnd.openxmlformats-officedocument.presentationml.slide+xml" PartName="/ppt/slides/slide2464.xml"/>
  <Override ContentType="application/vnd.openxmlformats-officedocument.presentationml.slide+xml" PartName="/ppt/slides/slide366.xml"/>
  <Override ContentType="application/vnd.openxmlformats-officedocument.presentationml.slide+xml" PartName="/ppt/slides/slide2322.xml"/>
  <Override ContentType="application/vnd.openxmlformats-officedocument.presentationml.slide+xml" PartName="/ppt/slides/slide1012.xml"/>
  <Override ContentType="application/vnd.openxmlformats-officedocument.presentationml.slide+xml" PartName="/ppt/slides/slide1030.xml"/>
  <Override ContentType="application/vnd.openxmlformats-officedocument.presentationml.slide+xml" PartName="/ppt/slides/slide880.xml"/>
  <Override ContentType="application/vnd.openxmlformats-officedocument.presentationml.slide+xml" PartName="/ppt/slides/slide767.xml"/>
  <Override ContentType="application/vnd.openxmlformats-officedocument.presentationml.slide+xml" PartName="/ppt/slides/slide2209.xml"/>
  <Override ContentType="application/vnd.openxmlformats-officedocument.presentationml.slide+xml" PartName="/ppt/slides/slide1843.xml"/>
  <Override ContentType="application/vnd.openxmlformats-officedocument.presentationml.slide+xml" PartName="/ppt/slides/slide1568.xml"/>
  <Override ContentType="application/vnd.openxmlformats-officedocument.presentationml.slide+xml" PartName="/ppt/slides/slide2401.xml"/>
  <Override ContentType="application/vnd.openxmlformats-officedocument.presentationml.slide+xml" PartName="/ppt/slides/slide706.xml"/>
  <Override ContentType="application/vnd.openxmlformats-officedocument.presentationml.slide+xml" PartName="/ppt/slides/slide3355.xml"/>
  <Override ContentType="application/vnd.openxmlformats-officedocument.presentationml.slide+xml" PartName="/ppt/slides/slide2126.xml"/>
  <Override ContentType="application/vnd.openxmlformats-officedocument.presentationml.slide+xml" PartName="/ppt/slides/slide3040.xml"/>
  <Override ContentType="application/vnd.openxmlformats-officedocument.presentationml.slide+xml" PartName="/ppt/slides/slide2957.xml"/>
  <Override ContentType="application/vnd.openxmlformats-officedocument.presentationml.slide+xml" PartName="/ppt/slides/slide2707.xml"/>
  <Override ContentType="application/vnd.openxmlformats-officedocument.presentationml.slide+xml" PartName="/ppt/slides/slide929.xml"/>
  <Override ContentType="application/vnd.openxmlformats-officedocument.presentationml.slide+xml" PartName="/ppt/slides/slide3159.xml"/>
  <Override ContentType="application/vnd.openxmlformats-officedocument.presentationml.slide+xml" PartName="/ppt/slides/slide1318.xml"/>
  <Override ContentType="application/vnd.openxmlformats-officedocument.presentationml.slide+xml" PartName="/ppt/slides/slide3193.xml"/>
  <Override ContentType="application/vnd.openxmlformats-officedocument.presentationml.slide+xml" PartName="/ppt/slides/slide963.xml"/>
  <Override ContentType="application/vnd.openxmlformats-officedocument.presentationml.slide+xml" PartName="/ppt/slides/slide73.xml"/>
  <Override ContentType="application/vnd.openxmlformats-officedocument.presentationml.slide+xml" PartName="/ppt/slides/slide2903.xml"/>
  <Override ContentType="application/vnd.openxmlformats-officedocument.presentationml.slide+xml" PartName="/ppt/slides/slide2628.xml"/>
  <Override ContentType="application/vnd.openxmlformats-officedocument.presentationml.slide+xml" PartName="/ppt/slides/slide3272.xml"/>
  <Override ContentType="application/vnd.openxmlformats-officedocument.presentationml.slide+xml" PartName="/ppt/slides/slide2939.xml"/>
  <Override ContentType="application/vnd.openxmlformats-officedocument.presentationml.slide+xml" PartName="/ppt/slides/slide292.xml"/>
  <Override ContentType="application/vnd.openxmlformats-officedocument.presentationml.slide+xml" PartName="/ppt/slides/slide999.xml"/>
  <Override ContentType="application/vnd.openxmlformats-officedocument.presentationml.slide+xml" PartName="/ppt/slides/slide461.xml"/>
  <Override ContentType="application/vnd.openxmlformats-officedocument.presentationml.slide+xml" PartName="/ppt/slides/slide1647.xml"/>
  <Override ContentType="application/vnd.openxmlformats-officedocument.presentationml.slide+xml" PartName="/ppt/slides/slide1431.xml"/>
  <Override ContentType="application/vnd.openxmlformats-officedocument.presentationml.slide+xml" PartName="/ppt/slides/slide1987.xml"/>
  <Override ContentType="application/vnd.openxmlformats-officedocument.presentationml.slide+xml" PartName="/ppt/slides/slide269.xml"/>
  <Override ContentType="application/vnd.openxmlformats-officedocument.presentationml.slide+xml" PartName="/ppt/slides/slide544.xml"/>
  <Override ContentType="application/vnd.openxmlformats-officedocument.presentationml.slide+xml" PartName="/ppt/slides/slide1681.xml"/>
  <Override ContentType="application/vnd.openxmlformats-officedocument.presentationml.slide+xml" PartName="/ppt/slides/slide382.xml"/>
  <Override ContentType="application/vnd.openxmlformats-officedocument.presentationml.slide+xml" PartName="/ppt/slides/slide1897.xml"/>
  <Override ContentType="application/vnd.openxmlformats-officedocument.presentationml.slide+xml" PartName="/ppt/slides/slide1737.xml"/>
  <Override ContentType="application/vnd.openxmlformats-officedocument.presentationml.slide+xml" PartName="/ppt/slides/slide2973.xml"/>
  <Override ContentType="application/vnd.openxmlformats-officedocument.presentationml.slide+xml" PartName="/ppt/slides/slide2538.xml"/>
  <Override ContentType="application/vnd.openxmlformats-officedocument.presentationml.slide+xml" PartName="/ppt/slides/slide1760.xml"/>
  <Override ContentType="application/vnd.openxmlformats-officedocument.presentationml.slide+xml" PartName="/ppt/slides/slide623.xml"/>
  <Override ContentType="application/vnd.openxmlformats-officedocument.presentationml.slide+xml" PartName="/ppt/slides/slide348.xml"/>
  <Override ContentType="application/vnd.openxmlformats-officedocument.presentationml.slide+xml" PartName="/ppt/slides/slide3362.xml"/>
  <Override ContentType="application/vnd.openxmlformats-officedocument.presentationml.slide+xml" PartName="/ppt/slides/slide2070.xml"/>
  <Override ContentType="application/vnd.openxmlformats-officedocument.presentationml.slide+xml" PartName="/ppt/slides/slide1485.xml"/>
  <Override ContentType="application/vnd.openxmlformats-officedocument.presentationml.slide+xml" PartName="/ppt/slides/slide618.xml"/>
  <Override ContentType="application/vnd.openxmlformats-officedocument.presentationml.slide+xml" PartName="/ppt/slides/slide1879.xml"/>
  <Override ContentType="application/vnd.openxmlformats-officedocument.presentationml.slide+xml" PartName="/ppt/slides/slide3429.xml"/>
  <Override ContentType="application/vnd.openxmlformats-officedocument.presentationml.slide+xml" PartName="/ppt/slides/slide1755.xml"/>
  <Override ContentType="application/vnd.openxmlformats-officedocument.presentationml.slide+xml" PartName="/ppt/slides/slide1992.xml"/>
  <Override ContentType="application/vnd.openxmlformats-officedocument.presentationml.slide+xml" PartName="/ppt/slides/slide2056.xml"/>
  <Override ContentType="application/vnd.openxmlformats-officedocument.presentationml.slide+xml" PartName="/ppt/slides/slide2471.xml"/>
  <Override ContentType="application/vnd.openxmlformats-officedocument.presentationml.slide+xml" PartName="/ppt/slides/slide553.xml"/>
  <Override ContentType="application/vnd.openxmlformats-officedocument.presentationml.slide+xml" PartName="/ppt/slides/slide1577.xml"/>
  <Override ContentType="application/vnd.openxmlformats-officedocument.presentationml.slide+xml" PartName="/ppt/slides/slide3445.xml"/>
  <Override ContentType="application/vnd.openxmlformats-officedocument.presentationml.slide+xml" PartName="/ppt/slides/slide1003.xml"/>
  <Override ContentType="application/vnd.openxmlformats-officedocument.presentationml.slide+xml" PartName="/ppt/slides/slide2966.xml"/>
  <Override ContentType="application/vnd.openxmlformats-officedocument.presentationml.slide+xml" PartName="/ppt/slides/slide1690.xml"/>
  <Override ContentType="application/vnd.openxmlformats-officedocument.presentationml.slide+xml" PartName="/ppt/slides/slide731.xml"/>
  <Override ContentType="application/vnd.openxmlformats-officedocument.presentationml.slide+xml" PartName="/ppt/slides/slide1399.xml"/>
  <Override ContentType="application/vnd.openxmlformats-officedocument.presentationml.slide+xml" PartName="/ppt/slides/slide855.xml"/>
  <Override ContentType="application/vnd.openxmlformats-officedocument.presentationml.slide+xml" PartName="/ppt/slides/slide2390.xml"/>
  <Override ContentType="application/vnd.openxmlformats-officedocument.presentationml.slide+xml" PartName="/ppt/slides/slide204.xml"/>
  <Override ContentType="application/vnd.openxmlformats-officedocument.presentationml.slide+xml" PartName="/ppt/slides/slide1104.xml"/>
  <Override ContentType="application/vnd.openxmlformats-officedocument.presentationml.slide+xml" PartName="/ppt/slides/slide1341.xml"/>
  <Override ContentType="application/vnd.openxmlformats-officedocument.presentationml.slide+xml" PartName="/ppt/slides/slide7.xml"/>
  <Override ContentType="application/vnd.openxmlformats-officedocument.presentationml.slide+xml" PartName="/ppt/slides/slide2358.xml"/>
  <Override ContentType="application/vnd.openxmlformats-officedocument.presentationml.slide+xml" PartName="/ppt/slides/slide2455.xml"/>
  <Override ContentType="application/vnd.openxmlformats-officedocument.presentationml.slide+xml" PartName="/ppt/slides/slide1514.xml"/>
  <Override ContentType="application/vnd.openxmlformats-officedocument.presentationml.slide+xml" PartName="/ppt/slides/slide375.xml"/>
  <Override ContentType="application/vnd.openxmlformats-officedocument.presentationml.slide+xml" PartName="/ppt/slides/slide1611.xml"/>
  <Override ContentType="application/vnd.openxmlformats-officedocument.presentationml.slide+xml" PartName="/ppt/slides/slide2277.xml"/>
  <Override ContentType="application/vnd.openxmlformats-officedocument.presentationml.slide+xml" PartName="/ppt/slides/slide1298.xml"/>
  <Override ContentType="application/vnd.openxmlformats-officedocument.presentationml.slide+xml" PartName="/ppt/slides/slide2599.xml"/>
  <Override ContentType="application/vnd.openxmlformats-officedocument.presentationml.slide+xml" PartName="/ppt/slides/slide3263.xml"/>
  <Override ContentType="application/vnd.openxmlformats-officedocument.presentationml.slide+xml" PartName="/ppt/slides/slide1183.xml"/>
  <Override ContentType="application/vnd.openxmlformats-officedocument.presentationml.slide+xml" PartName="/ppt/slides/slide1174.xml"/>
  <Override ContentType="application/vnd.openxmlformats-officedocument.presentationml.slide+xml" PartName="/ppt/slides/slide2637.xml"/>
  <Override ContentType="application/vnd.openxmlformats-officedocument.presentationml.slide+xml" PartName="/ppt/slides/slide2865.xml"/>
  <Override ContentType="application/vnd.openxmlformats-officedocument.presentationml.slide+xml" PartName="/ppt/slides/slide2750.xml"/>
  <Override ContentType="application/vnd.openxmlformats-officedocument.presentationml.slide+xml" PartName="/ppt/slides/slide274.xml"/>
  <Override ContentType="application/vnd.openxmlformats-officedocument.presentationml.slide+xml" PartName="/ppt/slides/slide2741.xml"/>
  <Override ContentType="application/vnd.openxmlformats-officedocument.presentationml.slide+xml" PartName="/ppt/slides/slide1913.xml"/>
  <Override ContentType="application/vnd.openxmlformats-officedocument.presentationml.slide+xml" PartName="/ppt/slides/slide2385.xml"/>
  <Override ContentType="application/vnd.openxmlformats-officedocument.presentationml.slide+xml" PartName="/ppt/slides/slide1228.xml"/>
  <Override ContentType="application/vnd.openxmlformats-officedocument.presentationml.slide+xml" PartName="/ppt/slides/slide2214.xml"/>
  <Override ContentType="application/vnd.openxmlformats-officedocument.presentationml.slide+xml" PartName="/ppt/slides/slide697.xml"/>
  <Override ContentType="application/vnd.openxmlformats-officedocument.presentationml.slide+xml" PartName="/ppt/slides/slide1469.xml"/>
  <Override ContentType="application/vnd.openxmlformats-officedocument.presentationml.slide+xml" PartName="/ppt/slides/slide93.xml"/>
  <Override ContentType="application/vnd.openxmlformats-officedocument.presentationml.slide+xml" PartName="/ppt/slides/slide445.xml"/>
  <Override ContentType="application/vnd.openxmlformats-officedocument.presentationml.slide+xml" PartName="/ppt/slides/slide150.xml"/>
  <Override ContentType="application/vnd.openxmlformats-officedocument.presentationml.slide+xml" PartName="/ppt/slides/slide1332.xml"/>
  <Override ContentType="application/vnd.openxmlformats-officedocument.presentationml.slide+xml" PartName="/ppt/slides/slide1582.xml"/>
  <Override ContentType="application/vnd.openxmlformats-officedocument.presentationml.slide+xml" PartName="/ppt/slides/slide1663.xml"/>
  <Override ContentType="application/vnd.openxmlformats-officedocument.presentationml.slide+xml" PartName="/ppt/slides/slide2306.xml"/>
  <Override ContentType="application/vnd.openxmlformats-officedocument.presentationml.slide+xml" PartName="/ppt/slides/slide3301.xml"/>
  <Override ContentType="application/vnd.openxmlformats-officedocument.presentationml.slide+xml" PartName="/ppt/slides/slide2500.xml"/>
  <Override ContentType="application/vnd.openxmlformats-officedocument.presentationml.slide+xml" PartName="/ppt/slides/slide14.xml"/>
  <Override ContentType="application/vnd.openxmlformats-officedocument.presentationml.slide+xml" PartName="/ppt/slides/slide526.xml"/>
  <Override ContentType="application/vnd.openxmlformats-officedocument.presentationml.slide+xml" PartName="/ppt/slides/slide1908.xml"/>
  <Override ContentType="application/vnd.openxmlformats-officedocument.presentationml.slide+xml" PartName="/ppt/slides/slide589.xml"/>
  <Override ContentType="application/vnd.openxmlformats-officedocument.presentationml.slide+xml" PartName="/ppt/slides/slide3179.xml"/>
  <Override ContentType="application/vnd.openxmlformats-officedocument.presentationml.slide+xml" PartName="/ppt/slides/slide3436.xml"/>
  <Override ContentType="application/vnd.openxmlformats-officedocument.presentationml.slide+xml" PartName="/ppt/slides/slide2608.xml"/>
  <Override ContentType="application/vnd.openxmlformats-officedocument.presentationml.slide+xml" PartName="/ppt/slides/slide668.xml"/>
  <Override ContentType="application/vnd.openxmlformats-officedocument.presentationml.slide+xml" PartName="/ppt/slides/slide3292.xml"/>
  <Override ContentType="application/vnd.openxmlformats-officedocument.presentationml.slide+xml" PartName="/ppt/slides/slide2284.xml"/>
  <Override ContentType="application/vnd.openxmlformats-officedocument.presentationml.slide+xml" PartName="/ppt/slides/slide130.xml"/>
  <Override ContentType="application/vnd.openxmlformats-officedocument.presentationml.slide+xml" PartName="/ppt/slides/slide1829.xml"/>
  <Override ContentType="application/vnd.openxmlformats-officedocument.presentationml.slide+xml" PartName="/ppt/slides/slide3258.xml"/>
  <Override ContentType="application/vnd.openxmlformats-officedocument.presentationml.slide+xml" PartName="/ppt/slides/slide947.xml"/>
  <Override ContentType="application/vnd.openxmlformats-officedocument.presentationml.slide+xml" PartName="/ppt/slides/slide3371.xml"/>
  <Override ContentType="application/vnd.openxmlformats-officedocument.presentationml.slide+xml" PartName="/ppt/slides/slide3337.xml"/>
  <Override ContentType="application/vnd.openxmlformats-officedocument.presentationml.slide+xml" PartName="/ppt/slides/slide2529.xml"/>
  <Override ContentType="application/vnd.openxmlformats-officedocument.presentationml.slide+xml" PartName="/ppt/slides/slide3035.xml"/>
  <Override ContentType="application/vnd.openxmlformats-officedocument.presentationml.slide+xml" PartName="/ppt/slides/slide981.xml"/>
  <Override ContentType="application/vnd.openxmlformats-officedocument.presentationml.slide+xml" PartName="/ppt/slides/slide2027.xml"/>
  <Override ContentType="application/vnd.openxmlformats-officedocument.presentationml.slide+xml" PartName="/ppt/slides/slide3450.xml"/>
  <Override ContentType="application/vnd.openxmlformats-officedocument.presentationml.slide+xml" PartName="/ppt/slides/slide1942.xml"/>
  <Override ContentType="application/vnd.openxmlformats-officedocument.presentationml.slide+xml" PartName="/ppt/slides/slide3200.xml"/>
  <Override ContentType="application/vnd.openxmlformats-officedocument.presentationml.slide+xml" PartName="/ppt/slides/slide3416.xml"/>
  <Override ContentType="application/vnd.openxmlformats-officedocument.presentationml.slide+xml" PartName="/ppt/slides/slide2061.xml"/>
  <Override ContentType="application/vnd.openxmlformats-officedocument.presentationml.slide+xml" PartName="/ppt/slides/slide805.xml"/>
  <Override ContentType="application/vnd.openxmlformats-officedocument.presentationml.slide+xml" PartName="/ppt/slides/slide1327.xml"/>
  <Override ContentType="application/vnd.openxmlformats-officedocument.presentationml.slide+xml" PartName="/ppt/slides/slide1476.xml"/>
  <Override ContentType="application/vnd.openxmlformats-officedocument.presentationml.slide+xml" PartName="/ppt/slides/slide452.xml"/>
  <Override ContentType="application/vnd.openxmlformats-officedocument.presentationml.slide+xml" PartName="/ppt/slides/slide2140.xml"/>
  <Override ContentType="application/vnd.openxmlformats-officedocument.presentationml.slide+xml" PartName="/ppt/slides/slide339.xml"/>
  <Override ContentType="application/vnd.openxmlformats-officedocument.presentationml.slide+xml" PartName="/ppt/slides/slide1361.xml"/>
  <Override ContentType="application/vnd.openxmlformats-officedocument.presentationml.slide+xml" PartName="/ppt/slides/slide224.xml"/>
  <Override ContentType="application/vnd.openxmlformats-officedocument.presentationml.slide+xml" PartName="/ppt/slides/slide2815.xml"/>
  <Override ContentType="application/vnd.openxmlformats-officedocument.presentationml.slide+xml" PartName="/ppt/slides/slide3114.xml"/>
  <Override ContentType="application/vnd.openxmlformats-officedocument.presentationml.slide+xml" PartName="/ppt/slides/slide3008.xml"/>
  <Override ContentType="application/vnd.openxmlformats-officedocument.presentationml.slide+xml" PartName="/ppt/slides/slide2484.xml"/>
  <Override ContentType="application/vnd.openxmlformats-officedocument.presentationml.slide+xml" PartName="/ppt/slides/slide1807.xml"/>
  <Override ContentType="application/vnd.openxmlformats-officedocument.presentationml.slide+xml" PartName="/ppt/slides/slide330.xml"/>
  <Override ContentType="application/vnd.openxmlformats-officedocument.presentationml.slide+xml" PartName="/ppt/slides/slide3121.xml"/>
  <Override ContentType="application/vnd.openxmlformats-officedocument.presentationml.slide+xml" PartName="/ppt/slides/slide303.xml"/>
  <Override ContentType="application/vnd.openxmlformats-officedocument.presentationml.slide+xml" PartName="/ppt/slides/slide64.xml"/>
  <Override ContentType="application/vnd.openxmlformats-officedocument.presentationml.slide+xml" PartName="/ppt/slides/slide1440.xml"/>
  <Override ContentType="application/vnd.openxmlformats-officedocument.presentationml.slide+xml" PartName="/ppt/slides/slide3085.xml"/>
  <Override ContentType="application/vnd.openxmlformats-officedocument.presentationml.slide+xml" PartName="/ppt/slides/slide2563.xml"/>
  <Override ContentType="application/vnd.openxmlformats-officedocument.presentationml.slide+xml" PartName="/ppt/slides/slide188.xml"/>
  <Override ContentType="application/vnd.openxmlformats-officedocument.presentationml.slide+xml" PartName="/ppt/slides/slide781.xml"/>
  <Override ContentType="application/vnd.openxmlformats-officedocument.presentationml.slide+xml" PartName="/ppt/slides/slide2779.xml"/>
  <Override ContentType="application/vnd.openxmlformats-officedocument.presentationml.slide+xml" PartName="/ppt/slides/slide3400.xml"/>
  <Override ContentType="application/vnd.openxmlformats-officedocument.presentationml.slide+xml" PartName="/ppt/slides/slide2049.xml"/>
  <Override ContentType="application/vnd.openxmlformats-officedocument.presentationml.slide+xml" PartName="/ppt/slides/slide1406.xml"/>
  <Override ContentType="application/vnd.openxmlformats-officedocument.presentationml.slide+xml" PartName="/ppt/slides/slide2642.xml"/>
  <Override ContentType="application/vnd.openxmlformats-officedocument.presentationml.slide+xml" PartName="/ppt/slides/slide1075.xml"/>
  <Override ContentType="application/vnd.openxmlformats-officedocument.presentationml.slide+xml" PartName="/ppt/slides/slide1248.xml"/>
  <Override ContentType="application/vnd.openxmlformats-officedocument.presentationml.slide+xml" PartName="/ppt/slides/slide1154.xml"/>
  <Override ContentType="application/vnd.openxmlformats-officedocument.presentationml.slide+xml" PartName="/ppt/slides/slide954.xml"/>
  <Override ContentType="application/vnd.openxmlformats-officedocument.presentationml.slide+xml" PartName="/ppt/slides/slide2162.xml"/>
  <Override ContentType="application/vnd.openxmlformats-officedocument.presentationml.slide+xml" PartName="/ppt/slides/slide2721.xml"/>
  <Override ContentType="application/vnd.openxmlformats-officedocument.presentationml.slide+xml" PartName="/ppt/slides/slide2892.xml"/>
  <Override ContentType="application/vnd.openxmlformats-officedocument.presentationml.slide+xml" PartName="/ppt/slides/slide1920.xml"/>
  <Override ContentType="application/vnd.openxmlformats-officedocument.presentationml.slide+xml" PartName="/ppt/slides/slide121.xml"/>
  <Override ContentType="application/vnd.openxmlformats-officedocument.presentationml.slide+xml" PartName="/ppt/slides/slide2712.xml"/>
  <Override ContentType="application/vnd.openxmlformats-officedocument.presentationml.slide+xml" PartName="/ppt/slides/slide86.xml"/>
  <Override ContentType="application/vnd.openxmlformats-officedocument.presentationml.slide+xml" PartName="/ppt/slides/slide2437.xml"/>
  <Override ContentType="application/vnd.openxmlformats-officedocument.presentationml.slide+xml" PartName="/ppt/slides/slide2011.xml"/>
  <Override ContentType="application/vnd.openxmlformats-officedocument.presentationml.slide+xml" PartName="/ppt/slides/slide652.xml"/>
  <Override ContentType="application/vnd.openxmlformats-officedocument.presentationml.slide+xml" PartName="/ppt/slides/slide837.xml"/>
  <Override ContentType="application/vnd.openxmlformats-officedocument.presentationml.slide+xml" PartName="/ppt/slides/slide474.xml"/>
  <Override ContentType="application/vnd.openxmlformats-officedocument.presentationml.slide+xml" PartName="/ppt/slides/slide2550.xml"/>
  <Override ContentType="application/vnd.openxmlformats-officedocument.presentationml.slide+xml" PartName="/ppt/slides/slide1974.xml"/>
  <Override ContentType="application/vnd.openxmlformats-officedocument.presentationml.slide+xml" PartName="/ppt/slides/slide1532.xml"/>
  <Override ContentType="application/vnd.openxmlformats-officedocument.presentationml.slide+xml" PartName="/ppt/slides/slide2252.xml"/>
  <Override ContentType="application/vnd.openxmlformats-officedocument.presentationml.slide+xml" PartName="/ppt/slides/slide934.xml"/>
  <Override ContentType="application/vnd.openxmlformats-officedocument.presentationml.slide+xml" PartName="/ppt/slides/slide1257.xml"/>
  <Override ContentType="application/vnd.openxmlformats-officedocument.presentationml.slide+xml" PartName="/ppt/slides/slide233.xml"/>
  <Override ContentType="application/vnd.openxmlformats-officedocument.presentationml.slide+xml" PartName="/ppt/slides/slide594.xml"/>
  <Override ContentType="application/vnd.openxmlformats-officedocument.presentationml.slide+xml" PartName="/ppt/slides/slide1501.xml"/>
  <Override ContentType="application/vnd.openxmlformats-officedocument.presentationml.slide+xml" PartName="/ppt/slides/slide362.xml"/>
  <Override ContentType="application/vnd.openxmlformats-officedocument.presentationml.slide+xml" PartName="/ppt/slides/slide265.xml"/>
  <Override ContentType="application/vnd.openxmlformats-officedocument.presentationml.slide+xml" PartName="/ppt/slides/slide2468.xml"/>
  <Override ContentType="application/vnd.openxmlformats-officedocument.presentationml.slide+xml" PartName="/ppt/slides/slide3463.xml"/>
  <Override ContentType="application/vnd.openxmlformats-officedocument.presentationml.slide+xml" PartName="/ppt/slides/slide3188.xml"/>
  <Override ContentType="application/vnd.openxmlformats-officedocument.presentationml.slide+xml" PartName="/ppt/slides/slide1370.xml"/>
  <Override ContentType="application/vnd.openxmlformats-officedocument.presentationml.slide+xml" PartName="/ppt/slides/slide1145.xml"/>
  <Override ContentType="application/vnd.openxmlformats-officedocument.presentationml.slide+xml" PartName="/ppt/slides/slide950.xml"/>
  <Override ContentType="application/vnd.openxmlformats-officedocument.presentationml.slide+xml" PartName="/ppt/slides/slide2581.xml"/>
  <Override ContentType="application/vnd.openxmlformats-officedocument.presentationml.slide+xml" PartName="/ppt/slides/slide1717.xml"/>
  <Override ContentType="application/vnd.openxmlformats-officedocument.presentationml.slide+xml" PartName="/ppt/slides/slide1742.xml"/>
  <Override ContentType="application/vnd.openxmlformats-officedocument.presentationml.slide+xml" PartName="/ppt/slides/slide893.xml"/>
  <Override ContentType="application/vnd.openxmlformats-officedocument.presentationml.slide+xml" PartName="/ppt/slides/slide1300.xml"/>
  <Override ContentType="application/vnd.openxmlformats-officedocument.presentationml.slide+xml" PartName="/ppt/slides/slide3319.xml"/>
  <Override ContentType="application/vnd.openxmlformats-officedocument.presentationml.slide+xml" PartName="/ppt/slides/slide1629.xml"/>
  <Override ContentType="application/vnd.openxmlformats-officedocument.presentationml.slide+xml" PartName="/ppt/slides/slide1733.xml"/>
  <Override ContentType="application/vnd.openxmlformats-officedocument.presentationml.slide+xml" PartName="/ppt/slides/slide605.xml"/>
  <Override ContentType="application/vnd.openxmlformats-officedocument.presentationml.slide+xml" PartName="/ppt/slides/slide3060.xml"/>
  <Override ContentType="application/vnd.openxmlformats-officedocument.presentationml.slide+xml" PartName="/ppt/slides/slide1904.xml"/>
  <Override ContentType="application/vnd.openxmlformats-officedocument.presentationml.slide+xml" PartName="/ppt/slides/slide1016.xml"/>
  <Override ContentType="application/vnd.openxmlformats-officedocument.presentationml.slide+xml" PartName="/ppt/slides/slide1386.xml"/>
  <Override ContentType="application/vnd.openxmlformats-officedocument.presentationml.slide+xml" PartName="/ppt/slides/slide2953.xml"/>
  <Override ContentType="application/vnd.openxmlformats-officedocument.presentationml.slide+xml" PartName="/ppt/slides/slide868.xml"/>
  <Override ContentType="application/vnd.openxmlformats-officedocument.presentationml.slide+xml" PartName="/ppt/slides/slide46.xml"/>
  <Override ContentType="application/vnd.openxmlformats-officedocument.presentationml.slide+xml" PartName="/ppt/slides/slide2236.xml"/>
  <Override ContentType="application/vnd.openxmlformats-officedocument.presentationml.slide+xml" PartName="/ppt/slides/slide2669.xml"/>
  <Override ContentType="application/vnd.openxmlformats-officedocument.presentationml.slide+xml" PartName="/ppt/slides/slide249.xml"/>
  <Override ContentType="application/vnd.openxmlformats-officedocument.presentationml.slide+xml" PartName="/ppt/slides/slide2227.xml"/>
  <Override ContentType="application/vnd.openxmlformats-officedocument.presentationml.slide+xml" PartName="/ppt/slides/slide404.xml"/>
  <Override ContentType="application/vnd.openxmlformats-officedocument.presentationml.slide+xml" PartName="/ppt/slides/slide2097.xml"/>
  <Override ContentType="application/vnd.openxmlformats-officedocument.presentationml.slide+xml" PartName="/ppt/slides/slide1676.xml"/>
  <Override ContentType="application/vnd.openxmlformats-officedocument.presentationml.slide+xml" PartName="/ppt/slides/slide2065.xml"/>
  <Override ContentType="application/vnd.openxmlformats-officedocument.presentationml.slide+xml" PartName="/ppt/slides/slide1958.xml"/>
  <Override ContentType="application/vnd.openxmlformats-officedocument.presentationml.slide+xml" PartName="/ppt/slides/slide2340.xml"/>
  <Override ContentType="application/vnd.openxmlformats-officedocument.presentationml.slide+xml" PartName="/ppt/slides/slide2782.xml"/>
  <Override ContentType="application/vnd.openxmlformats-officedocument.presentationml.slide+xml" PartName="/ppt/slides/slide539.xml"/>
  <Override ContentType="application/vnd.openxmlformats-officedocument.presentationml.slide+xml" PartName="/ppt/slides/slide1586.xml"/>
  <Override ContentType="application/vnd.openxmlformats-officedocument.presentationml.slide+xml" PartName="/ppt/slides/slide2268.xml"/>
  <Override ContentType="application/vnd.openxmlformats-officedocument.presentationml.slide+xml" PartName="/ppt/slides/slide3101.xml"/>
  <Override ContentType="application/vnd.openxmlformats-officedocument.presentationml.slide+xml" PartName="/ppt/slides/slide1489.xml"/>
  <Override ContentType="application/vnd.openxmlformats-officedocument.presentationml.slide+xml" PartName="/ppt/slides/slide3276.xml"/>
  <Override ContentType="application/vnd.openxmlformats-officedocument.presentationml.slide+xml" PartName="/ppt/slides/slide465.xml"/>
  <Override ContentType="application/vnd.openxmlformats-officedocument.presentationml.slide+xml" PartName="/ppt/slides/slide562.xml"/>
  <Override ContentType="application/vnd.openxmlformats-officedocument.presentationml.slide+xml" PartName="/ppt/slides/slide449.xml"/>
  <Override ContentType="application/vnd.openxmlformats-officedocument.presentationml.slide+xml" PartName="/ppt/slides/slide661.xml"/>
  <Override ContentType="application/vnd.openxmlformats-officedocument.presentationml.slide+xml" PartName="/ppt/slides/slide77.xml"/>
  <Override ContentType="application/vnd.openxmlformats-officedocument.presentationml.slide+xml" PartName="/ppt/slides/slide2381.xml"/>
  <Override ContentType="application/vnd.openxmlformats-officedocument.presentationml.slide+xml" PartName="/ppt/slides/slide191.xml"/>
  <Override ContentType="application/vnd.openxmlformats-officedocument.presentationml.slide+xml" PartName="/ppt/slides/slide2020.xml"/>
  <Override ContentType="application/vnd.openxmlformats-officedocument.presentationml.slide+xml" PartName="/ppt/slides/slide823.xml"/>
  <Override ContentType="application/vnd.openxmlformats-officedocument.presentationml.slide+xml" PartName="/ppt/slides/slide1219.xml"/>
  <Override ContentType="application/vnd.openxmlformats-officedocument.presentationml.slide+xml" PartName="/ppt/slides/slide548.xml"/>
  <Override ContentType="application/vnd.openxmlformats-officedocument.presentationml.slide+xml" PartName="/ppt/slides/slide1685.xml"/>
  <Override ContentType="application/vnd.openxmlformats-officedocument.presentationml.slide+xml" PartName="/ppt/slides/slide3134.xml"/>
  <Override ContentType="application/vnd.openxmlformats-officedocument.presentationml.slide+xml" PartName="/ppt/slides/slide3477.xml"/>
  <Override ContentType="application/vnd.openxmlformats-officedocument.presentationml.slide+xml" PartName="/ppt/slides/slide1949.xml"/>
  <Override ContentType="application/vnd.openxmlformats-officedocument.presentationml.slide+xml" PartName="/ppt/slides/slide1960.xml"/>
  <Override ContentType="application/vnd.openxmlformats-officedocument.presentationml.slide+xml" PartName="/ppt/slides/slide2799.xml"/>
  <Override ContentType="application/vnd.openxmlformats-officedocument.presentationml.slide+xml" PartName="/ppt/slides/slide2009.xml"/>
  <Override ContentType="application/vnd.openxmlformats-officedocument.presentationml.slide+xml" PartName="/ppt/slides/slide877.xml"/>
  <Override ContentType="application/vnd.openxmlformats-officedocument.presentationml.slide+xml" PartName="/ppt/slides/slide1289.xml"/>
  <Override ContentType="application/vnd.openxmlformats-officedocument.presentationml.slide+xml" PartName="/ppt/slides/slide1203.xml"/>
  <Override ContentType="application/vnd.openxmlformats-officedocument.presentationml.slide+xml" PartName="/ppt/slides/slide990.xml"/>
  <Override ContentType="application/vnd.openxmlformats-officedocument.presentationml.slide+xml" PartName="/ppt/slides/slide2326.xml"/>
  <Override ContentType="application/vnd.openxmlformats-officedocument.presentationml.slide+xml" PartName="/ppt/slides/slide2856.xml"/>
  <Override ContentType="application/vnd.openxmlformats-officedocument.presentationml.slide+xml" PartName="/ppt/slides/slide3245.xml"/>
  <Override ContentType="application/vnd.openxmlformats-officedocument.presentationml.slide+xml" PartName="/ppt/slides/slide506.xml"/>
  <Override ContentType="application/vnd.openxmlformats-officedocument.presentationml.slide+xml" PartName="/ppt/slides/slide2824.xml"/>
  <Override ContentType="application/vnd.openxmlformats-officedocument.presentationml.slide+xml" PartName="/ppt/slides/slide1199.xml"/>
  <Override ContentType="application/vnd.openxmlformats-officedocument.presentationml.slide+xml" PartName="/ppt/slides/slide2297.xml"/>
  <Override ContentType="application/vnd.openxmlformats-officedocument.presentationml.slide+xml" PartName="/ppt/slides/slide3076.xml"/>
  <Override ContentType="application/vnd.openxmlformats-officedocument.presentationml.slide+xml" PartName="/ppt/slides/slide1113.xml"/>
  <Override ContentType="application/vnd.openxmlformats-officedocument.presentationml.slide+xml" PartName="/ppt/slides/slide1643.xml"/>
  <Override ContentType="application/vnd.openxmlformats-officedocument.presentationml.slide+xml" PartName="/ppt/slides/slide1816.xml"/>
  <Override ContentType="application/vnd.openxmlformats-officedocument.presentationml.slide+xml" PartName="/ppt/slides/slide1088.xml"/>
  <Override ContentType="application/vnd.openxmlformats-officedocument.presentationml.slide+xml" PartName="/ppt/slides/slide794.xml"/>
  <Override ContentType="application/vnd.openxmlformats-officedocument.presentationml.slide+xml" PartName="/ppt/slides/slide2766.xml"/>
  <Override ContentType="application/vnd.openxmlformats-officedocument.presentationml.slide+xml" PartName="/ppt/slides/slide175.xml"/>
  <Override ContentType="application/vnd.openxmlformats-officedocument.presentationml.slide+xml" PartName="/ppt/slides/slide2655.xml"/>
  <Override ContentType="application/vnd.openxmlformats-officedocument.presentationml.slide+xml" PartName="/ppt/slides/slide2036.xml"/>
  <Override ContentType="application/vnd.openxmlformats-officedocument.presentationml.slide+xml" PartName="/ppt/slides/slide1419.xml"/>
  <Override ContentType="application/vnd.openxmlformats-officedocument.presentationml.slide+xml" PartName="/ppt/slides/slide967.xml"/>
  <Override ContentType="application/vnd.openxmlformats-officedocument.presentationml.slide+xml" PartName="/ppt/slides/slide2493.xml"/>
  <Override ContentType="application/vnd.openxmlformats-officedocument.presentationml.slide+xml" PartName="/ppt/slides/slide3044.xml"/>
  <Override ContentType="application/vnd.openxmlformats-officedocument.presentationml.slide+xml" PartName="/ppt/slides/slide1314.xml"/>
  <Override ContentType="application/vnd.openxmlformats-officedocument.presentationml.slide+xml" PartName="/ppt/slides/slide3407.xml"/>
  <Override ContentType="application/vnd.openxmlformats-officedocument.presentationml.slide+xml" PartName="/ppt/slides/slide979.xml"/>
  <Override ContentType="application/vnd.openxmlformats-officedocument.presentationml.slide+xml" PartName="/ppt/slides/slide1933.xml"/>
  <Override ContentType="application/vnd.openxmlformats-officedocument.presentationml.slide+xml" PartName="/ppt/slides/slide2293.xml"/>
  <Override ContentType="application/vnd.openxmlformats-officedocument.presentationml.slide+xml" PartName="/ppt/slides/slide3305.xml"/>
  <Override ContentType="application/vnd.openxmlformats-officedocument.presentationml.slide+xml" PartName="/ppt/slides/slide1518.xml"/>
  <Override ContentType="application/vnd.openxmlformats-officedocument.presentationml.slide+xml" PartName="/ppt/slides/slide1402.xml"/>
  <Override ContentType="application/vnd.openxmlformats-officedocument.presentationml.slide+xml" PartName="/ppt/slides/slide1631.xml"/>
  <Override ContentType="application/vnd.openxmlformats-officedocument.presentationml.slide+xml" PartName="/ppt/slides/slide1917.xml"/>
  <Override ContentType="application/vnd.openxmlformats-officedocument.presentationml.slide+xml" PartName="/ppt/slides/slide3.xml"/>
  <Override ContentType="application/vnd.openxmlformats-officedocument.presentationml.slide+xml" PartName="/ppt/slides/slide2153.xml"/>
  <Override ContentType="application/vnd.openxmlformats-officedocument.presentationml.slide+xml" PartName="/ppt/slides/slide492.xml"/>
  <Override ContentType="application/vnd.openxmlformats-officedocument.presentationml.slide+xml" PartName="/ppt/slides/slide677.xml"/>
  <Override ContentType="application/vnd.openxmlformats-officedocument.presentationml.slide+xml" PartName="/ppt/slides/slide2567.xml"/>
  <Override ContentType="application/vnd.openxmlformats-officedocument.presentationml.slide+xml" PartName="/ppt/slides/slide2338.xml"/>
  <Override ContentType="application/vnd.openxmlformats-officedocument.presentationml.slide+xml" PartName="/ppt/slides/slide1100.xml"/>
  <Override ContentType="application/vnd.openxmlformats-officedocument.presentationml.slide+xml" PartName="/ppt/slides/slide3089.xml"/>
  <Override ContentType="application/vnd.openxmlformats-officedocument.presentationml.slide+xml" PartName="/ppt/slides/slide1244.xml"/>
  <Override ContentType="application/vnd.openxmlformats-officedocument.presentationml.slide+xml" PartName="/ppt/slides/slide522.xml"/>
  <Override ContentType="application/vnd.openxmlformats-officedocument.presentationml.slide+xml" PartName="/ppt/slides/slide107.xml"/>
  <Override ContentType="application/vnd.openxmlformats-officedocument.presentationml.slide+xml" PartName="/ppt/slides/slide2982.xml"/>
  <Override ContentType="application/vnd.openxmlformats-officedocument.presentationml.slide+xml" PartName="/ppt/slides/slide220.xml"/>
  <Override ContentType="application/vnd.openxmlformats-officedocument.presentationml.slide+xml" PartName="/ppt/slides/slide2811.xml"/>
  <Override ContentType="application/vnd.openxmlformats-officedocument.presentationml.slide+xml" PartName="/ppt/slides/slide391.xml"/>
  <Override ContentType="application/vnd.openxmlformats-officedocument.presentationml.slide+xml" PartName="/ppt/slides/slide1759.xml"/>
  <Override ContentType="application/vnd.openxmlformats-officedocument.presentationml.slide+xml" PartName="/ppt/slides/slide738.xml"/>
  <Override ContentType="application/vnd.openxmlformats-officedocument.presentationml.slide+xml" PartName="/ppt/slides/slide278.xml"/>
  <Override ContentType="application/vnd.openxmlformats-officedocument.presentationml.slide+xml" PartName="/ppt/slides/slide693.xml"/>
  <Override ContentType="application/vnd.openxmlformats-officedocument.presentationml.slide+xml" PartName="/ppt/slides/slide2595.xml"/>
  <Override ContentType="application/vnd.openxmlformats-officedocument.presentationml.slide+xml" PartName="/ppt/slides/slide2092.xml"/>
  <Override ContentType="application/vnd.openxmlformats-officedocument.presentationml.slide+xml" PartName="/ppt/slides/slide1875.xml"/>
  <Override ContentType="application/vnd.openxmlformats-officedocument.presentationml.slide+xml" PartName="/ppt/slides/slide2680.xml"/>
  <Override ContentType="application/vnd.openxmlformats-officedocument.presentationml.slide+xml" PartName="/ppt/slides/slide790.xml"/>
  <Override ContentType="application/vnd.openxmlformats-officedocument.presentationml.slide+xml" PartName="/ppt/slides/slide1573.xml"/>
  <Override ContentType="application/vnd.openxmlformats-officedocument.presentationml.slide+xml" PartName="/ppt/slides/slide436.xml"/>
  <Override ContentType="application/vnd.openxmlformats-officedocument.presentationml.slide+xml" PartName="/ppt/slides/slide2912.xml"/>
  <Override ContentType="application/vnd.openxmlformats-officedocument.presentationml.slide+xml" PartName="/ppt/slides/slide3449.xml"/>
  <Override ContentType="application/vnd.openxmlformats-officedocument.presentationml.slide+xml" PartName="/ppt/slides/slide2210.xml"/>
  <Override ContentType="application/vnd.openxmlformats-officedocument.presentationml.slide+xml" PartName="/ppt/slides/slide2423.xml"/>
  <Override ContentType="application/vnd.openxmlformats-officedocument.presentationml.slide+xml" PartName="/ppt/slides/slide321.xml"/>
  <Override ContentType="application/vnd.openxmlformats-officedocument.presentationml.slide+xml" PartName="/ppt/slides/slide1546.xml"/>
  <Override ContentType="application/vnd.openxmlformats-officedocument.presentationml.slide+xml" PartName="/ppt/slides/slide1872.xml"/>
  <Override ContentType="application/vnd.openxmlformats-officedocument.presentationml.slide+xml" PartName="/ppt/slides/slide2122.xml"/>
  <Override ContentType="application/vnd.openxmlformats-officedocument.presentationml.slide+xml" PartName="/ppt/slides/slide2394.xml"/>
  <Override ContentType="application/vnd.openxmlformats-officedocument.presentationml.slide+xml" PartName="/ppt/slides/slide409.xml"/>
  <Override ContentType="application/vnd.openxmlformats-officedocument.presentationml.slide+xml" PartName="/ppt/slides/slide379.xml"/>
  <Override ContentType="application/vnd.openxmlformats-officedocument.presentationml.slide+xml" PartName="/ppt/slides/slide1701.xml"/>
  <Override ContentType="application/vnd.openxmlformats-officedocument.presentationml.slide+xml" PartName="/ppt/slides/slide2451.xml"/>
  <Override ContentType="application/vnd.openxmlformats-officedocument.presentationml.slide+xml" PartName="/ppt/slides/slide3333.xml"/>
  <Override ContentType="application/vnd.openxmlformats-officedocument.presentationml.slide+xml" PartName="/ppt/slides/slide1787.xml"/>
  <Override ContentType="application/vnd.openxmlformats-officedocument.presentationml.slide+xml" PartName="/ppt/slides/slide735.xml"/>
  <Override ContentType="application/vnd.openxmlformats-officedocument.presentationml.slide+xml" PartName="/ppt/slides/slide1847.xml"/>
  <Override ContentType="application/vnd.openxmlformats-officedocument.presentationml.slide+xml" PartName="/ppt/slides/slide163.xml"/>
  <Override ContentType="application/vnd.openxmlformats-officedocument.presentationml.slide+xml" PartName="/ppt/slides/slide763.xml"/>
  <Override ContentType="application/vnd.openxmlformats-officedocument.presentationml.slide+xml" PartName="/ppt/slides/slide1057.xml"/>
  <Override ContentType="application/vnd.openxmlformats-officedocument.presentationml.slide+xml" PartName="/ppt/slides/slide2052.xml"/>
  <Override ContentType="application/vnd.openxmlformats-officedocument.presentationml.slide+xml" PartName="/ppt/slides/slide2624.xml"/>
  <Override ContentType="application/vnd.openxmlformats-officedocument.presentationml.slide+xml" PartName="/ppt/slides/slide1345.xml"/>
  <Override ContentType="application/vnd.openxmlformats-officedocument.presentationml.slide+xml" PartName="/ppt/slides/slide2998.xml"/>
  <Override ContentType="application/vnd.openxmlformats-officedocument.presentationml.slide+xml" PartName="/ppt/slides/slide208.xml"/>
  <Override ContentType="application/vnd.openxmlformats-officedocument.presentationml.slide+xml" PartName="/ppt/slides/slide3004.xml"/>
  <Override ContentType="application/vnd.openxmlformats-officedocument.presentationml.slide+xml" PartName="/ppt/slides/slide60.xml"/>
  <Override ContentType="application/vnd.openxmlformats-officedocument.presentationml.slide+xml" PartName="/ppt/slides/slide864.xml"/>
  <Override ContentType="application/vnd.openxmlformats-officedocument.presentationml.slide+xml" PartName="/ppt/slides/slide609.xml"/>
  <Override ContentType="application/vnd.openxmlformats-officedocument.presentationml.slide+xml" PartName="/ppt/slides/slide1170.xml"/>
  <Override ContentType="application/vnd.openxmlformats-officedocument.presentationml.slide+xml" PartName="/ppt/slides/slide2525.xml"/>
  <Override ContentType="application/vnd.openxmlformats-officedocument.presentationml.slide+xml" PartName="/ppt/slides/slide1802.xml"/>
  <Override ContentType="application/vnd.openxmlformats-officedocument.presentationml.slide+xml" PartName="/ppt/slides/slide1071.xml"/>
  <Override ContentType="application/vnd.openxmlformats-officedocument.presentationml.slide+xml" PartName="/ppt/slides/slide2754.xml"/>
  <Override ContentType="application/vnd.openxmlformats-officedocument.presentationml.slide+xml" PartName="/ppt/slides/slide3118.xml"/>
  <Override ContentType="application/vnd.openxmlformats-officedocument.presentationml.slide+xml" PartName="/ppt/slides/slide2926.xml"/>
  <Override ContentType="application/vnd.openxmlformats-officedocument.presentationml.slide+xml" PartName="/ppt/slides/slide307.xml"/>
  <Override ContentType="application/vnd.openxmlformats-officedocument.presentationml.slide+xml" PartName="/ppt/slides/slide1187.xml"/>
  <Override ContentType="application/vnd.openxmlformats-officedocument.presentationml.slide+xml" PartName="/ppt/slides/slide2223.xml"/>
  <Override ContentType="application/vnd.openxmlformats-officedocument.presentationml.slide+xml" PartName="/ppt/slides/slide1215.xml"/>
  <Override ContentType="application/vnd.openxmlformats-officedocument.presentationml.slide+xml" PartName="/ppt/slides/slide1444.xml"/>
  <Override ContentType="application/vnd.openxmlformats-officedocument.presentationml.slide+xml" PartName="/ppt/slides/slide3146.xml"/>
  <Override ContentType="application/vnd.openxmlformats-officedocument.presentationml.slide+xml" PartName="/ppt/slides/slide3231.xml"/>
  <Override ContentType="application/vnd.openxmlformats-officedocument.presentationml.slide+xml" PartName="/ppt/slides/slide1746.xml"/>
  <Override ContentType="application/vnd.openxmlformats-officedocument.presentationml.slide+xml" PartName="/ppt/slides/slide3175.xml"/>
  <Override ContentType="application/vnd.openxmlformats-officedocument.presentationml.slide+xml" PartName="/ppt/slides/slide1888.xml"/>
  <Override ContentType="application/vnd.openxmlformats-officedocument.presentationml.slide+xml" PartName="/ppt/slides/slide2896.xml"/>
  <Override ContentType="application/vnd.openxmlformats-officedocument.presentationml.slide+xml" PartName="/ppt/slides/slide2725.xml"/>
  <Override ContentType="application/vnd.openxmlformats-officedocument.presentationml.slide+xml" PartName="/ppt/slides/slide2167.xml"/>
  <Override ContentType="application/vnd.openxmlformats-officedocument.presentationml.slide+xml" PartName="/ppt/slides/slide1688.xml"/>
  <Override ContentType="application/vnd.openxmlformats-officedocument.presentationml.slide+xml" PartName="/ppt/slides/slide2610.xml"/>
  <Override ContentType="application/vnd.openxmlformats-officedocument.presentationml.slide+xml" PartName="/ppt/slides/slide809.xml"/>
  <Override ContentType="application/vnd.openxmlformats-officedocument.presentationml.slide+xml" PartName="/ppt/slides/slide1946.xml"/>
  <Override ContentType="application/vnd.openxmlformats-officedocument.presentationml.slide+xml" PartName="/ppt/slides/slide1158.xml"/>
  <Override ContentType="application/vnd.openxmlformats-officedocument.presentationml.slide+xml" PartName="/ppt/slides/slide134.xml"/>
  <Override ContentType="application/vnd.openxmlformats-officedocument.presentationml.slide+xml" PartName="/ppt/slides/slide1043.xml"/>
  <Override ContentType="application/vnd.openxmlformats-officedocument.presentationml.slide+xml" PartName="/ppt/slides/slide1830.xml"/>
  <Override ContentType="application/vnd.openxmlformats-officedocument.presentationml.slide+xml" PartName="/ppt/slides/slide2166.xml"/>
  <Override ContentType="application/vnd.openxmlformats-officedocument.presentationml.slide+xml" PartName="/ppt/slides/slide3432.xml"/>
  <Override ContentType="application/vnd.openxmlformats-officedocument.presentationml.slide+xml" PartName="/ppt/slides/slide2696.xml"/>
  <Override ContentType="application/vnd.openxmlformats-officedocument.presentationml.slide+xml" PartName="/ppt/slides/slide664.xml"/>
  <Override ContentType="application/vnd.openxmlformats-officedocument.presentationml.slide+xml" PartName="/ppt/slides/slide922.xml"/>
  <Override ContentType="application/vnd.openxmlformats-officedocument.presentationml.slide+xml" PartName="/ppt/slides/slide2139.xml"/>
  <Override ContentType="application/vnd.openxmlformats-officedocument.presentationml.slide+xml" PartName="/ppt/slides/slide1271.xml"/>
  <Override ContentType="application/vnd.openxmlformats-officedocument.presentationml.slide+xml" PartName="/ppt/slides/slide2023.xml"/>
  <Override ContentType="application/vnd.openxmlformats-officedocument.presentationml.slide+xml" PartName="/ppt/slides/slide32.xml"/>
  <Override ContentType="application/vnd.openxmlformats-officedocument.presentationml.slide+xml" PartName="/ppt/slides/slide1359.xml"/>
  <Override ContentType="application/vnd.openxmlformats-officedocument.presentationml.slide+xml" PartName="/ppt/slides/slide2194.xml"/>
  <Override ContentType="application/vnd.openxmlformats-officedocument.presentationml.slide+xml" PartName="/ppt/slides/slide2367.xml"/>
  <Override ContentType="application/vnd.openxmlformats-officedocument.presentationml.slide+xml" PartName="/ppt/slides/slide2869.xml"/>
  <Override ContentType="application/vnd.openxmlformats-officedocument.presentationml.slide+xml" PartName="/ppt/slides/slide1472.xml"/>
  <Override ContentType="application/vnd.openxmlformats-officedocument.presentationml.slide+xml" PartName="/ppt/slides/slide636.xml"/>
  <Override ContentType="application/vnd.openxmlformats-officedocument.presentationml.slide+xml" PartName="/ppt/slides/slide2480.xml"/>
  <Override ContentType="application/vnd.openxmlformats-officedocument.presentationml.slide+xml" PartName="/ppt/slides/slide335.xml"/>
  <Override ContentType="application/vnd.openxmlformats-officedocument.presentationml.slide+xml" PartName="/ppt/slides/slide3375.xml"/>
  <Override ContentType="application/vnd.openxmlformats-officedocument.presentationml.slide+xml" PartName="/ppt/slides/slide3031.xml"/>
  <Override ContentType="application/vnd.openxmlformats-officedocument.presentationml.slide+xml" PartName="/ppt/slides/slide3204.xml"/>
  <Override ContentType="application/vnd.openxmlformats-officedocument.presentationml.slide+xml" PartName="/ppt/slides/slide1773.xml"/>
  <Override ContentType="application/vnd.openxmlformats-officedocument.presentationml.slide+xml" PartName="/ppt/slides/slide1602.xml"/>
  <Override ContentType="application/vnd.openxmlformats-officedocument.presentationml.slide+xml" PartName="/ppt/slides/slide420.xml"/>
  <Override ContentType="application/vnd.openxmlformats-officedocument.presentationml.slide+xml" PartName="/ppt/slides/slide3161.xml"/>
  <Override ContentType="application/vnd.openxmlformats-officedocument.presentationml.slide+xml" PartName="/ppt/slides/slide1196.xml"/>
  <Override ContentType="application/vnd.openxmlformats-officedocument.presentationml.slide+xml" PartName="/ppt/slides/slide3250.xml"/>
  <Override ContentType="application/vnd.openxmlformats-officedocument.presentationml.slide+xml" PartName="/ppt/slides/slide2674.xml"/>
  <Override ContentType="application/vnd.openxmlformats-officedocument.presentationml.slide+xml" PartName="/ppt/slides/slide148.xml"/>
  <Override ContentType="application/vnd.openxmlformats-officedocument.presentationml.slide+xml" PartName="/ppt/slides/slide2739.xml"/>
  <Override ContentType="application/vnd.openxmlformats-officedocument.presentationml.slide+xml" PartName="/ppt/slides/slide172.xml"/>
  <Override ContentType="application/vnd.openxmlformats-officedocument.presentationml.slide+xml" PartName="/ppt/slides/slide423.xml"/>
  <Override ContentType="application/vnd.openxmlformats-officedocument.presentationml.slide+xml" PartName="/ppt/slides/slide1560.xml"/>
  <Override ContentType="application/vnd.openxmlformats-officedocument.presentationml.slide+xml" PartName="/ppt/slides/slide512.xml"/>
  <Override ContentType="application/vnd.openxmlformats-officedocument.presentationml.slide+xml" PartName="/ppt/slides/slide2852.xml"/>
  <Override ContentType="application/vnd.openxmlformats-officedocument.presentationml.slide+xml" PartName="/ppt/slides/slide2763.xml"/>
  <Override ContentType="application/vnd.openxmlformats-officedocument.presentationml.slide+xml" PartName="/ppt/slides/slide261.xml"/>
  <Override ContentType="application/vnd.openxmlformats-officedocument.presentationml.slide+xml" PartName="/ppt/slides/slide1285.xml"/>
  <Override ContentType="application/vnd.openxmlformats-officedocument.presentationml.slide+xml" PartName="/ppt/slides/slide1625.xml"/>
  <Override ContentType="application/vnd.openxmlformats-officedocument.presentationml.slide+xml" PartName="/ppt/slides/slide2585.xml"/>
  <Override ContentType="application/vnd.openxmlformats-officedocument.presentationml.slide+xml" PartName="/ppt/slides/slide1714.xml"/>
  <Override ContentType="application/vnd.openxmlformats-officedocument.presentationml.slide+xml" PartName="/ppt/slides/slide51.xml"/>
  <Override ContentType="application/vnd.openxmlformats-officedocument.presentationml.slide+xml" PartName="/ppt/slides/slide2496.xml"/>
  <Override ContentType="application/vnd.openxmlformats-officedocument.presentationml.slide+xml" PartName="/ppt/slides/slide1206.xml"/>
  <Override ContentType="application/vnd.openxmlformats-officedocument.presentationml.slide+xml" PartName="/ppt/slides/slide2112.xml"/>
  <Override ContentType="application/vnd.openxmlformats-officedocument.presentationml.slide+xml" PartName="/ppt/slides/slide896.xml"/>
  <Override ContentType="application/vnd.openxmlformats-officedocument.presentationml.slide+xml" PartName="/ppt/slides/slide1117.xml"/>
  <Override ContentType="application/vnd.openxmlformats-officedocument.presentationml.slide+xml" PartName="/ppt/slides/slide3404.xml"/>
  <Override ContentType="application/vnd.openxmlformats-officedocument.presentationml.slide+xml" PartName="/ppt/slides/slide1447.xml"/>
  <Override ContentType="application/vnd.openxmlformats-officedocument.presentationml.slide+xml" PartName="/ppt/slides/slide601.xml"/>
  <Override ContentType="application/vnd.openxmlformats-officedocument.presentationml.slide+xml" PartName="/ppt/slides/slide3226.xml"/>
  <Override ContentType="application/vnd.openxmlformats-officedocument.presentationml.slide+xml" PartName="/ppt/slides/slide1230.xml"/>
  <Override ContentType="application/vnd.openxmlformats-officedocument.presentationml.slide+xml" PartName="/ppt/slides/slide2522.xml"/>
  <Override ContentType="application/vnd.openxmlformats-officedocument.presentationml.slide+xml" PartName="/ppt/slides/slide3048.xml"/>
  <Override ContentType="application/vnd.openxmlformats-officedocument.presentationml.slide+xml" PartName="/ppt/slides/slide931.xml"/>
  <Override ContentType="application/vnd.openxmlformats-officedocument.presentationml.slide+xml" PartName="/ppt/slides/slide2255.xml"/>
  <Override ContentType="application/vnd.openxmlformats-officedocument.presentationml.slide+xml" PartName="/ppt/slides/slide2344.xml"/>
  <Override ContentType="application/vnd.openxmlformats-officedocument.presentationml.slide+xml" PartName="/ppt/slides/slide3378.xml"/>
  <Override ContentType="application/vnd.openxmlformats-officedocument.presentationml.slide+xml" PartName="/ppt/slides/slide1970.xml"/>
  <Override ContentType="application/vnd.openxmlformats-officedocument.presentationml.slide+xml" PartName="/ppt/slides/slide744.xml"/>
  <Override ContentType="application/vnd.openxmlformats-officedocument.presentationml.slide+xml" PartName="/ppt/slides/slide2093.xml"/>
  <Override ContentType="application/vnd.openxmlformats-officedocument.presentationml.slide+xml" PartName="/ppt/slides/slide2409.xml"/>
  <Override ContentType="application/vnd.openxmlformats-officedocument.presentationml.slide+xml" PartName="/ppt/slides/slide833.xml"/>
  <Override ContentType="application/vnd.openxmlformats-officedocument.presentationml.slide+xml" PartName="/ppt/slides/slide842.xml"/>
  <Override ContentType="application/vnd.openxmlformats-officedocument.presentationml.slide+xml" PartName="/ppt/slides/slide1881.xml"/>
  <Override ContentType="application/vnd.openxmlformats-officedocument.presentationml.slide+xml" PartName="/ppt/slides/slide2191.xml"/>
  <Override ContentType="application/vnd.openxmlformats-officedocument.presentationml.slide+xml" PartName="/ppt/slides/slide985.xml"/>
  <Override ContentType="application/vnd.openxmlformats-officedocument.presentationml.slide+xml" PartName="/ppt/slides/slide2507.xml"/>
  <Override ContentType="application/vnd.openxmlformats-officedocument.presentationml.slide+xml" PartName="/ppt/slides/slide2201.xml"/>
  <Override ContentType="application/vnd.openxmlformats-officedocument.presentationml.slide+xml" PartName="/ppt/slides/slide1142.xml"/>
  <Override ContentType="application/vnd.openxmlformats-officedocument.presentationml.slide+xml" PartName="/ppt/slides/slide3393.xml"/>
  <Override ContentType="application/vnd.openxmlformats-officedocument.presentationml.slide+xml" PartName="/ppt/slides/slide2103.xml"/>
  <Override ContentType="application/vnd.openxmlformats-officedocument.presentationml.slide+xml" PartName="/ppt/slides/slide2353.xml"/>
  <Override ContentType="application/vnd.openxmlformats-officedocument.presentationml.slide+xml" PartName="/ppt/slides/slide2078.xml"/>
  <Override ContentType="application/vnd.openxmlformats-officedocument.presentationml.slide+xml" PartName="/ppt/slides/slide3137.xml"/>
  <Override ContentType="application/vnd.openxmlformats-officedocument.presentationml.slide+xml" PartName="/ppt/slides/slide729.xml"/>
  <Override ContentType="application/vnd.openxmlformats-officedocument.presentationml.slide+xml" PartName="/ppt/slides/slide27.xml"/>
  <Override ContentType="application/vnd.openxmlformats-officedocument.presentationml.slide+xml" PartName="/ppt/slides/slide1768.xml"/>
  <Override ContentType="application/vnd.openxmlformats-officedocument.presentationml.slide+xml" PartName="/ppt/slides/slide1866.xml"/>
  <Override ContentType="application/vnd.openxmlformats-officedocument.presentationml.slide+xml" PartName="/ppt/slides/slide2683.xml"/>
  <Override ContentType="application/vnd.openxmlformats-officedocument.presentationml.slide+xml" PartName="/ppt/slides/slide18.xml"/>
  <Override ContentType="application/vnd.openxmlformats-officedocument.presentationml.slide+xml" PartName="/ppt/slides/slide2772.xml"/>
  <Override ContentType="application/vnd.openxmlformats-officedocument.presentationml.slide+xml" PartName="/ppt/slides/slide3241.xml"/>
  <Override ContentType="application/vnd.openxmlformats-officedocument.presentationml.slide+xml" PartName="/ppt/slides/slide3330.xml"/>
  <Override ContentType="application/vnd.openxmlformats-officedocument.presentationml.slide+xml" PartName="/ppt/slides/slide2861.xml"/>
  <Override ContentType="application/vnd.openxmlformats-officedocument.presentationml.slide+xml" PartName="/ppt/slides/slide270.xml"/>
  <Override ContentType="application/vnd.openxmlformats-officedocument.presentationml.slide+xml" PartName="/ppt/slides/slide1616.xml"/>
  <Override ContentType="application/vnd.openxmlformats-officedocument.presentationml.slide+xml" PartName="/ppt/slides/slide2659.xml"/>
  <Override ContentType="application/vnd.openxmlformats-officedocument.presentationml.slide+xml" PartName="/ppt/slides/slide181.xml"/>
  <Override ContentType="application/vnd.openxmlformats-officedocument.presentationml.slide+xml" PartName="/ppt/slides/slide157.xml"/>
  <Override ContentType="application/vnd.openxmlformats-officedocument.presentationml.slide+xml" PartName="/ppt/slides/slide2665.xml"/>
  <Override ContentType="application/vnd.openxmlformats-officedocument.presentationml.slide+xml" PartName="/ppt/slides/slide1304.xml"/>
  <Override ContentType="application/vnd.openxmlformats-officedocument.presentationml.slide+xml" PartName="/ppt/slides/slide1029.xml"/>
  <Override ContentType="application/vnd.openxmlformats-officedocument.presentationml.slide+xml" PartName="/ppt/slides/slide2940.xml"/>
  <Override ContentType="application/vnd.openxmlformats-officedocument.presentationml.slide+xml" PartName="/ppt/slides/slide2398.xml"/>
  <Override ContentType="application/vnd.openxmlformats-officedocument.presentationml.slide+xml" PartName="/ppt/slides/slide1373.xml"/>
  <Override ContentType="application/vnd.openxmlformats-officedocument.presentationml.slide+xml" PartName="/ppt/slides/slide1098.xml"/>
  <Override ContentType="application/vnd.openxmlformats-officedocument.presentationml.slide+xml" PartName="/ppt/slides/slide2487.xml"/>
  <Override ContentType="application/vnd.openxmlformats-officedocument.presentationml.slide+xml" PartName="/ppt/slides/slide236.xml"/>
  <Override ContentType="application/vnd.openxmlformats-officedocument.presentationml.slide+xml" PartName="/ppt/slides/slide2576.xml"/>
  <Override ContentType="application/vnd.openxmlformats-officedocument.presentationml.slide+xml" PartName="/ppt/slides/slide2995.xml"/>
  <Override ContentType="application/vnd.openxmlformats-officedocument.presentationml.slide+xml" PartName="/ppt/slides/slide1812.xml"/>
  <Override ContentType="application/vnd.openxmlformats-officedocument.presentationml.slide+xml" PartName="/ppt/slides/slide994.xml"/>
  <Override ContentType="application/vnd.openxmlformats-officedocument.presentationml.slide+xml" PartName="/ppt/slides/slide3324.xml"/>
  <Override ContentType="application/vnd.openxmlformats-officedocument.presentationml.slide+xml" PartName="/ppt/slides/slide566.xml"/>
  <Override ContentType="application/vnd.openxmlformats-officedocument.presentationml.slide+xml" PartName="/ppt/slides/slide798.xml"/>
  <Override ContentType="application/vnd.openxmlformats-officedocument.presentationml.slide+xml" PartName="/ppt/slides/slide2014.xml"/>
  <Override ContentType="application/vnd.openxmlformats-officedocument.presentationml.slide+xml" PartName="/ppt/slides/slide818.xml"/>
  <Override ContentType="application/vnd.openxmlformats-officedocument.presentationml.slide+xml" PartName="/ppt/slides/slide1310.xml"/>
  <Override ContentType="application/vnd.openxmlformats-officedocument.presentationml.slide+xml" PartName="/ppt/slides/slide2989.xml"/>
  <Override ContentType="application/vnd.openxmlformats-officedocument.presentationml.slide+xml" PartName="/ppt/slides/slide3128.xml"/>
  <Override ContentType="application/vnd.openxmlformats-officedocument.presentationml.slide+xml" PartName="/ppt/slides/slide3467.xml"/>
  <Override ContentType="application/vnd.openxmlformats-officedocument.presentationml.slide+xml" PartName="/ppt/slides/slide576.xml"/>
  <Override ContentType="application/vnd.openxmlformats-officedocument.presentationml.slide+xml" PartName="/ppt/slides/slide851.xml"/>
  <Override ContentType="application/vnd.openxmlformats-officedocument.presentationml.slide+xml" PartName="/ppt/slides/slide1955.xml"/>
  <Override ContentType="application/vnd.openxmlformats-officedocument.presentationml.slide+xml" PartName="/ppt/slides/slide1679.xml"/>
  <Override ContentType="application/vnd.openxmlformats-officedocument.presentationml.slide+xml" PartName="/ppt/slides/slide655.xml"/>
  <Override ContentType="application/vnd.openxmlformats-officedocument.presentationml.slide+xml" PartName="/ppt/slides/slide1792.xml"/>
  <Override ContentType="application/vnd.openxmlformats-officedocument.presentationml.slide+xml" PartName="/ppt/slides/slide2068.xml"/>
  <Override ContentType="application/vnd.openxmlformats-officedocument.presentationml.slide+xml" PartName="/ppt/slides/slide487.xml"/>
  <Override ContentType="application/vnd.openxmlformats-officedocument.presentationml.slide+xml" PartName="/ppt/slides/slide3413.xml"/>
  <Override ContentType="application/vnd.openxmlformats-officedocument.presentationml.slide+xml" PartName="/ppt/slides/slide3473.xml"/>
  <Override ContentType="application/vnd.openxmlformats-officedocument.presentationml.slide+xml" PartName="/ppt/slides/slide1901.xml"/>
  <Override ContentType="application/vnd.openxmlformats-officedocument.presentationml.slide+xml" PartName="/ppt/slides/slide1062.xml"/>
  <Override ContentType="application/vnd.openxmlformats-officedocument.presentationml.slide+xml" PartName="/ppt/slides/slide2181.xml"/>
  <Override ContentType="application/vnd.openxmlformats-officedocument.presentationml.slide+xml" PartName="/ppt/slides/slide1536.xml"/>
  <Override ContentType="application/vnd.openxmlformats-officedocument.presentationml.slide+xml" PartName="/ppt/slides/slide907.xml"/>
  <Override ContentType="application/vnd.openxmlformats-officedocument.presentationml.slide+xml" PartName="/ppt/slides/slide2433.xml"/>
  <Override ContentType="application/vnd.openxmlformats-officedocument.presentationml.slide+xml" PartName="/ppt/slides/slide3217.xml"/>
  <Override ContentType="application/vnd.openxmlformats-officedocument.presentationml.slide+xml" PartName="/ppt/slides/slide1429.xml"/>
  <Override ContentType="application/vnd.openxmlformats-officedocument.presentationml.slide+xml" PartName="/ppt/slides/slide1127.xml"/>
  <Override ContentType="application/vnd.openxmlformats-officedocument.presentationml.slide+xml" PartName="/ppt/slides/slide138.xml"/>
  <Override ContentType="application/vnd.openxmlformats-officedocument.presentationml.slide+xml" PartName="/ppt/slides/slide1275.xml"/>
  <Override ContentType="application/vnd.openxmlformats-officedocument.presentationml.slide+xml" PartName="/ppt/slides/slide1453.xml"/>
  <Override ContentType="application/vnd.openxmlformats-officedocument.presentationml.slide+xml" PartName="/ppt/slides/slide3143.xml"/>
  <Override ContentType="application/vnd.openxmlformats-officedocument.presentationml.slide+xml" PartName="/ppt/slides/slide1542.xml"/>
  <Override ContentType="application/vnd.openxmlformats-officedocument.presentationml.slide+xml" PartName="/ppt/slides/slide1240.xml"/>
  <Override ContentType="application/vnd.openxmlformats-officedocument.presentationml.slide+xml" PartName="/ppt/slides/slide405.xml"/>
  <Override ContentType="application/vnd.openxmlformats-officedocument.presentationml.slide+xml" PartName="/ppt/slides/slide2427.xml"/>
  <Override ContentType="application/vnd.openxmlformats-officedocument.presentationml.slide+xml" PartName="/ppt/slides/slide316.xml"/>
  <Override ContentType="application/vnd.openxmlformats-officedocument.presentationml.slide+xml" PartName="/ppt/slides/slide2842.xml"/>
  <Override ContentType="application/vnd.openxmlformats-officedocument.presentationml.slide+xml" PartName="/ppt/slides/slide2935.xml"/>
  <Override ContentType="application/vnd.openxmlformats-officedocument.presentationml.slide+xml" PartName="/ppt/slides/slide3384.xml"/>
  <Override ContentType="application/vnd.openxmlformats-officedocument.presentationml.slide+xml" PartName="/ppt/slides/slide344.xml"/>
  <Override ContentType="application/vnd.openxmlformats-officedocument.presentationml.slide+xml" PartName="/ppt/slides/slide2540.xml"/>
  <Override ContentType="application/vnd.openxmlformats-officedocument.presentationml.slide+xml" PartName="/ppt/slides/slide1783.xml"/>
  <Override ContentType="application/vnd.openxmlformats-officedocument.presentationml.slide+xml" PartName="/ppt/slides/slide468.xml"/>
  <Override ContentType="application/vnd.openxmlformats-officedocument.presentationml.slide+xml" PartName="/ppt/slides/slide581.xml"/>
  <Override ContentType="application/vnd.openxmlformats-officedocument.presentationml.slide+xml" PartName="/ppt/slides/slide2757.xml"/>
  <Override ContentType="application/vnd.openxmlformats-officedocument.presentationml.slide+xml" PartName="/ppt/slides/slide2516.xml"/>
  <Override ContentType="application/vnd.openxmlformats-officedocument.presentationml.slide+xml" PartName="/ppt/slides/slide166.xml"/>
  <Override ContentType="application/vnd.openxmlformats-officedocument.presentationml.slide+xml" PartName="/ppt/slides/slide2270.xml"/>
  <Override ContentType="application/vnd.openxmlformats-officedocument.presentationml.slide+xml" PartName="/ppt/slides/slide646.xml"/>
  <Override ContentType="application/vnd.openxmlformats-officedocument.presentationml.slide+xml" PartName="/ppt/slides/slide2870.xml"/>
  <Override ContentType="application/vnd.openxmlformats-officedocument.presentationml.slide+xml" PartName="/ppt/slides/slide1481.xml"/>
  <Override ContentType="application/vnd.openxmlformats-officedocument.presentationml.slide+xml" PartName="/ppt/slides/slide251.xml"/>
  <Override ContentType="application/vnd.openxmlformats-officedocument.presentationml.slide+xml" PartName="/ppt/slides/slide1212.xml"/>
  <Override ContentType="application/vnd.openxmlformats-officedocument.presentationml.slide+xml" PartName="/ppt/slides/slide940.xml"/>
  <Override ContentType="application/vnd.openxmlformats-officedocument.presentationml.slide+xml" PartName="/ppt/slides/slide789.xml"/>
  <Override ContentType="application/vnd.openxmlformats-officedocument.presentationml.slide+xml" PartName="/ppt/slides/slide2157.xml"/>
  <Override ContentType="application/vnd.openxmlformats-officedocument.presentationml.slide+xml" PartName="/ppt/slides/slide2148.xml"/>
  <Override ContentType="application/vnd.openxmlformats-officedocument.presentationml.slide+xml" PartName="/ppt/slides/slide1821.xml"/>
  <Override ContentType="application/vnd.openxmlformats-officedocument.presentationml.slide+xml" PartName="/ppt/slides/slide496.xml"/>
  <Override ContentType="application/vnd.openxmlformats-officedocument.presentationml.slide+xml" PartName="/ppt/slides/slide2033.xml"/>
  <Override ContentType="application/vnd.openxmlformats-officedocument.presentationml.slide+xml" PartName="/ppt/slides/slide912.xml"/>
  <Override ContentType="application/vnd.openxmlformats-officedocument.presentationml.slide+xml" PartName="/ppt/slides/slide3058.xml"/>
  <Override ContentType="application/vnd.openxmlformats-officedocument.presentationml.slide+xml" PartName="/ppt/slides/slide3235.xml"/>
  <Override ContentType="application/vnd.openxmlformats-officedocument.presentationml.slide+xml" PartName="/ppt/slides/slide2261.xml"/>
  <Override ContentType="application/vnd.openxmlformats-officedocument.presentationml.slide+xml" PartName="/ppt/slides/slide103.xml"/>
  <Override ContentType="application/vnd.openxmlformats-officedocument.presentationml.slide+xml" PartName="/ppt/slides/slide925.xml"/>
  <Override ContentType="application/vnd.openxmlformats-officedocument.presentationml.slide+xml" PartName="/ppt/slides/slide2729.xml"/>
  <Override ContentType="application/vnd.openxmlformats-officedocument.presentationml.slide+xml" PartName="/ppt/slides/slide1964.xml"/>
  <Override ContentType="application/vnd.openxmlformats-officedocument.presentationml.slide+xml" PartName="/ppt/slides/slide827.xml"/>
  <Override ContentType="application/vnd.openxmlformats-officedocument.presentationml.slide+xml" PartName="/ppt/slides/slide87.xml"/>
  <Override ContentType="application/vnd.openxmlformats-officedocument.presentationml.slide+xml" PartName="/ppt/slides/slide3000.xml"/>
  <Override ContentType="application/vnd.openxmlformats-officedocument.presentationml.slide+xml" PartName="/ppt/slides/slide2176.xml"/>
  <Override ContentType="application/vnd.openxmlformats-officedocument.presentationml.slide+xml" PartName="/ppt/slides/slide3171.xml"/>
  <Override ContentType="application/vnd.openxmlformats-officedocument.presentationml.slide+xml" PartName="/ppt/slides/slide1708.xml"/>
  <Override ContentType="application/vnd.openxmlformats-officedocument.presentationml.slide+xml" PartName="/ppt/slides/slide2985.xml"/>
  <Override ContentType="application/vnd.openxmlformats-officedocument.presentationml.slide+xml" PartName="/ppt/slides/slide2005.xml"/>
  <Override ContentType="application/vnd.openxmlformats-officedocument.presentationml.slide+xml" PartName="/ppt/slides/slide1640.xml"/>
  <Override ContentType="application/vnd.openxmlformats-officedocument.presentationml.slide+xml" PartName="/ppt/slides/slide325.xml"/>
  <Override ContentType="application/vnd.openxmlformats-officedocument.presentationml.slide+xml" PartName="/ppt/slides/slide503.xml"/>
  <Override ContentType="application/vnd.openxmlformats-officedocument.presentationml.slide+xml" PartName="/ppt/slides/slide1462.xml"/>
  <Override ContentType="application/vnd.openxmlformats-officedocument.presentationml.slide+xml" PartName="/ppt/slides/slide2916.xml"/>
  <Override ContentType="application/vnd.openxmlformats-officedocument.presentationml.slide+xml" PartName="/ppt/slides/slide1527.xml"/>
  <Override ContentType="application/vnd.openxmlformats-officedocument.presentationml.slide+xml" PartName="/ppt/slides/slide1047.xml"/>
  <Override ContentType="application/vnd.openxmlformats-officedocument.presentationml.slide+xml" PartName="/ppt/slides/slide2614.xml"/>
  <Override ContentType="application/vnd.openxmlformats-officedocument.presentationml.slide+xml" PartName="/ppt/slides/slide42.xml"/>
  <Override ContentType="application/vnd.openxmlformats-officedocument.presentationml.slide+xml" PartName="/ppt/slides/slide1160.xml"/>
  <Override ContentType="application/vnd.openxmlformats-officedocument.presentationml.slide+xml" PartName="/ppt/slides/slide218.xml"/>
  <Override ContentType="application/vnd.openxmlformats-officedocument.presentationml.slide+xml" PartName="/ppt/slides/slide2837.xml"/>
  <Override ContentType="application/vnd.openxmlformats-officedocument.presentationml.slide+xml" PartName="/ppt/slides/slide1355.xml"/>
  <Override ContentType="application/vnd.openxmlformats-officedocument.presentationml.slide+xml" PartName="/ppt/slides/slide3063.xml"/>
  <Override ContentType="application/vnd.openxmlformats-officedocument.presentationml.slide+xml" PartName="/ppt/slides/slide394.xml"/>
  <Override ContentType="application/vnd.openxmlformats-officedocument.presentationml.slide+xml" PartName="/ppt/slides/slide331.xml"/>
  <Override ContentType="application/vnd.openxmlformats-officedocument.presentationml.slide+xml" PartName="/ppt/slides/slide2922.xml"/>
  <Override ContentType="application/vnd.openxmlformats-officedocument.presentationml.slide+xml" PartName="/ppt/slides/slide1053.xml"/>
  <Override ContentType="application/vnd.openxmlformats-officedocument.presentationml.slide+xml" PartName="/ppt/slides/slide1936.xml"/>
  <Override ContentType="application/vnd.openxmlformats-officedocument.presentationml.slide+xml" PartName="/ppt/slides/slide2620.xml"/>
  <Override ContentType="application/vnd.openxmlformats-officedocument.presentationml.slide+xml" PartName="/ppt/slides/slide1019.xml"/>
  <Override ContentType="application/vnd.openxmlformats-officedocument.presentationml.slide+xml" PartName="/ppt/slides/slide1698.xml"/>
  <Override ContentType="application/vnd.openxmlformats-officedocument.presentationml.slide+xml" PartName="/ppt/slides/slide2363.xml"/>
  <Override ContentType="application/vnd.openxmlformats-officedocument.presentationml.slide+xml" PartName="/ppt/slides/slide36.xml"/>
  <Override ContentType="application/vnd.openxmlformats-officedocument.presentationml.slide+xml" PartName="/ppt/slides/slide2442.xml"/>
  <Override ContentType="application/vnd.openxmlformats-officedocument.presentationml.slide+xml" PartName="/ppt/slides/slide246.xml"/>
  <Override ContentType="application/vnd.openxmlformats-officedocument.presentationml.slide+xml" PartName="/ppt/slides/slide1132.xml"/>
  <Override ContentType="application/vnd.openxmlformats-officedocument.presentationml.slide+xml" PartName="/ppt/slides/slide1383.xml"/>
  <Override ContentType="application/vnd.openxmlformats-officedocument.presentationml.slide+xml" PartName="/ppt/slides/slide976.xml"/>
  <Override ContentType="application/vnd.openxmlformats-officedocument.presentationml.slide+xml" PartName="/ppt/slides/slide1606.xml"/>
  <Override ContentType="application/vnd.openxmlformats-officedocument.presentationml.slide+xml" PartName="/ppt/slides/slide1349.xml"/>
  <Override ContentType="application/vnd.openxmlformats-officedocument.presentationml.slide+xml" PartName="/ppt/slides/slide70.xml"/>
  <Override ContentType="application/vnd.openxmlformats-officedocument.presentationml.slide+xml" PartName="/ppt/slides/slide2950.xml"/>
  <Override ContentType="application/vnd.openxmlformats-officedocument.presentationml.slide+xml" PartName="/ppt/slides/slide1857.xml"/>
  <Override ContentType="application/vnd.openxmlformats-officedocument.presentationml.slide+xml" PartName="/ppt/slides/slide1777.xml"/>
  <Override ContentType="application/vnd.openxmlformats-officedocument.presentationml.slide+xml" PartName="/ppt/slides/slide3286.xml"/>
  <Override ContentType="application/vnd.openxmlformats-officedocument.presentationml.slide+xml" PartName="/ppt/slides/slide2335.xml"/>
  <Override ContentType="application/vnd.openxmlformats-officedocument.presentationml.slide+xml" PartName="/ppt/slides/slide3458.xml"/>
  <Override ContentType="application/vnd.openxmlformats-officedocument.presentationml.slide+xml" PartName="/ppt/slides/slide674.xml"/>
  <Override ContentType="application/vnd.openxmlformats-officedocument.presentationml.slide+xml" PartName="/ppt/slides/slide1555.xml"/>
  <Override ContentType="application/vnd.openxmlformats-officedocument.presentationml.slide+xml" PartName="/ppt/slides/slide389.xml"/>
  <Override ContentType="application/vnd.openxmlformats-officedocument.presentationml.slide+xml" PartName="/ppt/slides/slide3422.xml"/>
  <Override ContentType="application/vnd.openxmlformats-officedocument.presentationml.slide+xml" PartName="/ppt/slides/slide2414.xml"/>
  <Override ContentType="application/vnd.openxmlformats-officedocument.presentationml.slide+xml" PartName="/ppt/slides/slide418.xml"/>
  <Override ContentType="application/vnd.openxmlformats-officedocument.presentationml.slide+xml" PartName="/ppt/slides/slide1890.xml"/>
  <Override ContentType="application/vnd.openxmlformats-officedocument.presentationml.slide+xml" PartName="/ppt/slides/slide2329.xml"/>
  <Override ContentType="application/vnd.openxmlformats-officedocument.presentationml.slide+xml" PartName="/ppt/slides/slide753.xml"/>
  <Override ContentType="application/vnd.openxmlformats-officedocument.presentationml.slide+xml" PartName="/ppt/slides/slide3091.xml"/>
  <Override ContentType="application/vnd.openxmlformats-officedocument.presentationml.slide+xml" PartName="/ppt/slides/slide1634.xml"/>
  <Override ContentType="application/vnd.openxmlformats-officedocument.presentationml.slide+xml" PartName="/ppt/slides/slide2083.xml"/>
  <Override ContentType="application/vnd.openxmlformats-officedocument.presentationml.slide+xml" PartName="/ppt/slides/slide2478.xml"/>
  <Override ContentType="application/vnd.openxmlformats-officedocument.presentationml.slide+xml" PartName="/ppt/slides/slide3315.xml"/>
  <Override ContentType="application/vnd.openxmlformats-officedocument.presentationml.slide+xml" PartName="/ppt/slides/slide531.xml"/>
  <Override ContentType="application/vnd.openxmlformats-officedocument.presentationml.slide+xml" PartName="/ppt/slides/slide2809.xml"/>
  <Override ContentType="application/vnd.openxmlformats-officedocument.presentationml.slide+xml" PartName="/ppt/slides/slide3309.xml"/>
  <Override ContentType="application/vnd.openxmlformats-officedocument.presentationml.slide+xml" PartName="/ppt/slides/slide610.xml"/>
  <Override ContentType="application/vnd.openxmlformats-officedocument.presentationml.slide+xml" PartName="/ppt/slides/slide2591.xml"/>
  <Override ContentType="application/vnd.openxmlformats-officedocument.presentationml.slide+xml" PartName="/ppt/slides/slide1498.xml"/>
  <Override ContentType="application/vnd.openxmlformats-officedocument.presentationml.slide+xml" PartName="/ppt/slides/slide296.xml"/>
  <Override ContentType="application/vnd.openxmlformats-officedocument.presentationml.slide+xml" PartName="/ppt/slides/slide2887.xml"/>
  <Override ContentType="application/vnd.openxmlformats-officedocument.presentationml.slide+xml" PartName="/ppt/slides/slide2976.xml"/>
  <Override ContentType="application/vnd.openxmlformats-officedocument.presentationml.slide+xml" PartName="/ppt/slides/slide210.xml"/>
  <Override ContentType="application/vnd.openxmlformats-officedocument.presentationml.slide+xml" PartName="/ppt/slides/slide385.xml"/>
  <Override ContentType="application/vnd.openxmlformats-officedocument.presentationml.slide+xml" PartName="/ppt/slides/slide2348.xml"/>
  <Override ContentType="application/vnd.openxmlformats-officedocument.presentationml.slide+xml" PartName="/ppt/slides/slide2259.xml"/>
  <Override ContentType="application/vnd.openxmlformats-officedocument.presentationml.slide+xml" PartName="/ppt/slides/slide3099.xml"/>
  <Override ContentType="application/vnd.openxmlformats-officedocument.presentationml.slide+xml" PartName="/ppt/slides/slide2461.xml"/>
  <Override ContentType="application/vnd.openxmlformats-officedocument.presentationml.slide+xml" PartName="/ppt/slides/slide2372.xml"/>
  <Override ContentType="application/vnd.openxmlformats-officedocument.presentationml.slide+xml" PartName="/ppt/slides/slide3109.xml"/>
  <Override ContentType="application/vnd.openxmlformats-officedocument.presentationml.slide+xml" PartName="/ppt/slides/slide1710.xml"/>
  <Override ContentType="application/vnd.openxmlformats-officedocument.presentationml.slide+xml" PartName="/ppt/slides/slide1796.xml"/>
  <Override ContentType="application/vnd.openxmlformats-officedocument.presentationml.slide+xml" PartName="/ppt/slides/slide3311.xml"/>
  <Override ContentType="application/vnd.openxmlformats-officedocument.presentationml.slide+xml" PartName="/ppt/slides/slide2791.xml"/>
  <Override ContentType="application/vnd.openxmlformats-officedocument.presentationml.slide+xml" PartName="/ppt/slides/slide1838.xml"/>
  <Override ContentType="application/vnd.openxmlformats-officedocument.presentationml.slide+xml" PartName="/ppt/slides/slide3397.xml"/>
  <Override ContentType="application/vnd.openxmlformats-officedocument.presentationml.slide+xml" PartName="/ppt/slides/slide772.xml"/>
  <Override ContentType="application/vnd.openxmlformats-officedocument.presentationml.slide+xml" PartName="/ppt/slides/slide903.xml"/>
  <Override ContentType="application/vnd.openxmlformats-officedocument.presentationml.slide+xml" PartName="/ppt/slides/slide1079.xml"/>
  <Override ContentType="application/vnd.openxmlformats-officedocument.presentationml.slide+xml" PartName="/ppt/slides/slide659.xml"/>
  <Override ContentType="application/vnd.openxmlformats-officedocument.presentationml.slide+xml" PartName="/ppt/slides/slide2646.xml"/>
  <Override ContentType="application/vnd.openxmlformats-officedocument.presentationml.slide+xml" PartName="/ppt/slides/slide1508.xml"/>
  <Override ContentType="application/vnd.openxmlformats-officedocument.presentationml.slide+xml" PartName="/ppt/slides/slide23.xml"/>
  <Override ContentType="application/vnd.openxmlformats-officedocument.presentationml.slide+xml" PartName="/ppt/slides/slide2074.xml"/>
  <Override ContentType="application/vnd.openxmlformats-officedocument.presentationml.slide+xml" PartName="/ppt/slides/slide989.xml"/>
  <Override ContentType="application/vnd.openxmlformats-officedocument.presentationml.slide+xml" PartName="/ppt/slides/slide1323.xml"/>
  <Override ContentType="application/vnd.openxmlformats-officedocument.presentationml.slide+xml" PartName="/ppt/slides/slide2131.xml"/>
  <Override ContentType="application/vnd.openxmlformats-officedocument.presentationml.slide+xml" PartName="/ppt/slides/slide957.xml"/>
  <Override ContentType="application/vnd.openxmlformats-officedocument.presentationml.slide+xml" PartName="/ppt/slides/slide1025.xml"/>
  <Override ContentType="application/vnd.openxmlformats-officedocument.presentationml.slide+xml" PartName="/ppt/slides/slide3156.xml"/>
  <Override ContentType="application/vnd.openxmlformats-officedocument.presentationml.slide+xml" PartName="/ppt/slides/slide2678.xml"/>
  <Override ContentType="application/vnd.openxmlformats-officedocument.presentationml.slide+xml" PartName="/ppt/slides/slide3067.xml"/>
  <Override ContentType="application/vnd.openxmlformats-officedocument.presentationml.slide+xml" PartName="/ppt/slides/slide3165.xml"/>
  <Override ContentType="application/vnd.openxmlformats-officedocument.presentationml.slide+xml" PartName="/ppt/slides/slide3254.xml"/>
  <Override ContentType="application/vnd.openxmlformats-officedocument.presentationml.slide+xml" PartName="/ppt/slides/slide2944.xml"/>
  <Override ContentType="application/vnd.openxmlformats-officedocument.presentationml.slide+xml" PartName="/ppt/slides/slide1377.xml"/>
  <Override ContentType="application/vnd.openxmlformats-officedocument.presentationml.slide+xml" PartName="/ppt/slides/slide55.xml"/>
  <Override ContentType="application/vnd.openxmlformats-officedocument.presentationml.slide+xml" PartName="/ppt/slides/slide2833.xml"/>
  <Override ContentType="application/vnd.openxmlformats-officedocument.presentationml.slide+xml" PartName="/ppt/slides/slide3222.xml"/>
  <Override ContentType="application/vnd.openxmlformats-officedocument.presentationml.slide+xml" PartName="/ppt/slides/slide242.xml"/>
  <Override ContentType="application/vnd.openxmlformats-officedocument.presentationml.slide+xml" PartName="/ppt/slides/slide1490.xml"/>
  <Override ContentType="application/vnd.openxmlformats-officedocument.presentationml.slide+xml" PartName="/ppt/slides/slide1266.xml"/>
  <Override ContentType="application/vnd.openxmlformats-officedocument.presentationml.slide+xml" PartName="/ppt/slides/slide129.xml"/>
  <Override ContentType="application/vnd.openxmlformats-officedocument.presentationml.slide+xml" PartName="/ppt/slides/slide2116.xml"/>
  <Override ContentType="application/vnd.openxmlformats-officedocument.presentationml.slide+xml" PartName="/ppt/slides/slide144.xml"/>
  <Override ContentType="application/vnd.openxmlformats-officedocument.presentationml.slide+xml" PartName="/ppt/slides/slide1168.xml"/>
  <Override ContentType="application/vnd.openxmlformats-officedocument.presentationml.slide+xml" PartName="/ppt/slides/slide2735.xml"/>
  <Override ContentType="application/vnd.openxmlformats-officedocument.presentationml.slide+xml" PartName="/ppt/slides/slide1951.xml"/>
  <Override ContentType="application/vnd.openxmlformats-officedocument.presentationml.slide+xml" PartName="/ppt/slides/slide1281.xml"/>
  <Override ContentType="application/vnd.openxmlformats-officedocument.presentationml.slide+xml" PartName="/ppt/slides/slide3013.xml"/>
  <Override ContentType="application/vnd.openxmlformats-officedocument.presentationml.slide+xml" PartName="/ppt/slides/slide1234.xml"/>
  <Override ContentType="application/vnd.openxmlformats-officedocument.presentationml.slide+xml" PartName="/ppt/slides/slide1853.xml"/>
  <Override ContentType="application/vnd.openxmlformats-officedocument.presentationml.slide+xml" PartName="/ppt/slides/slide814.xml"/>
  <Override ContentType="application/vnd.openxmlformats-officedocument.presentationml.slide+xml" PartName="/ppt/slides/slide716.xml"/>
  <Override ContentType="application/vnd.openxmlformats-officedocument.presentationml.slide+xml" PartName="/ppt/slides/slide2018.xml"/>
  <Override ContentType="application/vnd.openxmlformats-officedocument.presentationml.slide+xml" PartName="/ppt/slides/slide353.xml"/>
  <Override ContentType="application/vnd.openxmlformats-officedocument.presentationml.slide+xml" PartName="/ppt/slides/slide2801.xml"/>
  <Override ContentType="application/vnd.openxmlformats-officedocument.presentationml.slide+xml" PartName="/ppt/slides/slide1225.xml"/>
  <Override ContentType="application/vnd.openxmlformats-officedocument.presentationml.slide+xml" PartName="/ppt/slides/slide740.xml"/>
  <Override ContentType="application/vnd.openxmlformats-officedocument.presentationml.slide+xml" PartName="/ppt/slides/slide201.xml"/>
  <Override ContentType="application/vnd.openxmlformats-officedocument.presentationml.slide+xml" PartName="/ppt/slides/slide287.xml"/>
  <Override ContentType="application/vnd.openxmlformats-officedocument.presentationml.slide+xml" PartName="/ppt/slides/slide2878.xml"/>
  <Override ContentType="application/vnd.openxmlformats-officedocument.presentationml.slide+xml" PartName="/ppt/slides/slide1983.xml"/>
  <Override ContentType="application/vnd.openxmlformats-officedocument.presentationml.slide+xml" PartName="/ppt/slides/slide483.xml"/>
  <Override ContentType="application/vnd.openxmlformats-officedocument.presentationml.slide+xml" PartName="/ppt/slides/slide2991.xml"/>
  <Override ContentType="application/vnd.openxmlformats-officedocument.presentationml.slide+xml" PartName="/ppt/slides/slide572.xml"/>
  <Override ContentType="application/vnd.openxmlformats-officedocument.presentationml.slide+xml" PartName="/ppt/slides/slide846.xml"/>
  <Override ContentType="application/vnd.openxmlformats-officedocument.presentationml.slide+xml" PartName="/ppt/slides/slide2185.xml"/>
  <Override ContentType="application/vnd.openxmlformats-officedocument.presentationml.slide+xml" PartName="/ppt/slides/slide1177.xml"/>
  <Override ContentType="application/vnd.openxmlformats-officedocument.presentationml.slide+xml" PartName="/ppt/slides/slide2316.xml"/>
  <Override ContentType="application/vnd.openxmlformats-officedocument.presentationml.slide+xml" PartName="/ppt/slides/slide2744.xml"/>
  <Override ContentType="application/vnd.openxmlformats-officedocument.presentationml.slide+xml" PartName="/ppt/slides/slide2205.xml"/>
  <Override ContentType="application/vnd.openxmlformats-officedocument.presentationml.slide+xml" PartName="/ppt/slides/slide1421.xml"/>
  <Override ContentType="application/vnd.openxmlformats-officedocument.presentationml.slide+xml" PartName="/ppt/slides/slide153.xml"/>
  <Override ContentType="application/vnd.openxmlformats-officedocument.presentationml.slide+xml" PartName="/ppt/slides/slide627.xml"/>
  <Override ContentType="application/vnd.openxmlformats-officedocument.presentationml.slide+xml" PartName="/ppt/slides/slide3213.xml"/>
  <Override ContentType="application/vnd.openxmlformats-officedocument.presentationml.slide+xml" PartName="/ppt/slides/slide1290.xml"/>
  <Override ContentType="application/vnd.openxmlformats-officedocument.presentationml.slide+xml" PartName="/ppt/slides/slide2548.xml"/>
  <Override ContentType="application/vnd.openxmlformats-officedocument.presentationml.slide+xml" PartName="/ppt/slides/slide1764.xml"/>
  <Override ContentType="application/vnd.openxmlformats-officedocument.presentationml.slide+xml" PartName="/ppt/slides/slide3022.xml"/>
  <Override ContentType="application/vnd.openxmlformats-officedocument.presentationml.slide+xml" PartName="/ppt/slides/slide3299.xml"/>
  <Override ContentType="application/vnd.openxmlformats-officedocument.presentationml.slide+xml" PartName="/ppt/slides/slide516.xml"/>
  <Override ContentType="application/vnd.openxmlformats-officedocument.presentationml.slide+xml" PartName="/ppt/slides/slide1653.xml"/>
  <Override ContentType="application/vnd.openxmlformats-officedocument.presentationml.slide+xml" PartName="/ppt/slides/slide2042.xml"/>
  <Override ContentType="application/vnd.openxmlformats-officedocument.presentationml.slide+xml" PartName="/ppt/slides/slide427.xml"/>
  <Override ContentType="application/vnd.openxmlformats-officedocument.presentationml.slide+xml" PartName="/ppt/slides/slide1094.xml"/>
  <Override ContentType="application/vnd.openxmlformats-officedocument.presentationml.slide+xml" PartName="/ppt/slides/slide2661.xml"/>
  <Override ContentType="application/vnd.openxmlformats-officedocument.presentationml.slide+xml" PartName="/ppt/slides/slide2601.xml"/>
  <Override ContentType="application/vnd.openxmlformats-officedocument.presentationml.slide+xml" PartName="/ppt/slides/slide3441.xml"/>
  <Override ContentType="application/vnd.openxmlformats-officedocument.presentationml.slide+xml" PartName="/ppt/slides/slide2687.xml"/>
  <Override ContentType="application/vnd.openxmlformats-officedocument.presentationml.slide+xml" PartName="/ppt/slides/slide540.xml"/>
  <Override ContentType="application/vnd.openxmlformats-officedocument.presentationml.slide+xml" PartName="/ppt/slides/slide1564.xml"/>
  <Override ContentType="application/vnd.openxmlformats-officedocument.presentationml.slide+xml" PartName="/ppt/slides/slide1034.xml"/>
  <Override ContentType="application/vnd.openxmlformats-officedocument.presentationml.slide+xml" PartName="/ppt/slides/slide2572.xml"/>
  <Override ContentType="application/vnd.openxmlformats-officedocument.presentationml.slide+xml" PartName="/ppt/slides/slide1368.xml"/>
  <Override ContentType="application/vnd.openxmlformats-officedocument.presentationml.slide+xml" PartName="/ppt/slides/slide2405.xml"/>
  <Override ContentType="application/vnd.openxmlformats-officedocument.presentationml.slide+xml" PartName="/ppt/slides/slide1308.xml"/>
  <Override ContentType="application/vnd.openxmlformats-officedocument.presentationml.slide+xml" PartName="/ppt/slides/slide1621.xml"/>
  <Override ContentType="application/vnd.openxmlformats-officedocument.presentationml.slide+xml" PartName="/ppt/slides/slide1927.xml"/>
  <Override ContentType="application/vnd.openxmlformats-officedocument.presentationml.slide+xml" PartName="/ppt/slides/slide3439.xml"/>
  <Override ContentType="application/vnd.openxmlformats-officedocument.presentationml.slide+xml" PartName="/ppt/slides/slide683.xml"/>
  <Override ContentType="application/vnd.openxmlformats-officedocument.presentationml.slide+xml" PartName="/ppt/slides/slide1510.xml"/>
  <Override ContentType="application/vnd.openxmlformats-officedocument.presentationml.slide+xml" PartName="/ppt/slides/slide3328.xml"/>
  <Override ContentType="application/vnd.openxmlformats-officedocument.presentationml.slide+xml" PartName="/ppt/slides/slide1596.xml"/>
  <Override ContentType="application/vnd.openxmlformats-officedocument.presentationml.slide+xml" PartName="/ppt/slides/slide459.xml"/>
  <Override ContentType="application/vnd.openxmlformats-officedocument.presentationml.slide+xml" PartName="/ppt/slides/slide2907.xml"/>
  <Override ContentType="application/vnd.openxmlformats-officedocument.presentationml.slide+xml" PartName="/ppt/slides/slide2459.xml"/>
  <Override ContentType="application/vnd.openxmlformats-officedocument.presentationml.slide+xml" PartName="/ppt/slides/slide1968.xml"/>
  <Override ContentType="application/vnd.openxmlformats-officedocument.presentationml.slide+xml" PartName="/ppt/slides/slide944.xml"/>
  <Override ContentType="application/vnd.openxmlformats-officedocument.presentationml.slide+xml" PartName="/ppt/slides/slide1666.xml"/>
  <Override ContentType="application/vnd.openxmlformats-officedocument.presentationml.slide+xml" PartName="/ppt/slides/slide529.xml"/>
  <Override ContentType="application/vnd.openxmlformats-officedocument.presentationml.slide+xml" PartName="/ppt/slides/slide1364.xml"/>
  <Override ContentType="application/vnd.openxmlformats-officedocument.presentationml.slide+xml" PartName="/ppt/slides/slide642.xml"/>
  <Override ContentType="application/vnd.openxmlformats-officedocument.presentationml.slide+xml" PartName="/ppt/slides/slide1038.xml"/>
  <Override ContentType="application/vnd.openxmlformats-officedocument.presentationml.slide+xml" PartName="/ppt/slides/slide227.xml"/>
  <Override ContentType="application/vnd.openxmlformats-officedocument.presentationml.slide+xml" PartName="/ppt/slides/slide1090.xml"/>
  <Override ContentType="application/vnd.openxmlformats-officedocument.presentationml.slide+xml" PartName="/ppt/slides/slide3267.xml"/>
  <Override ContentType="application/vnd.openxmlformats-officedocument.presentationml.slide+xml" PartName="/ppt/slides/slide3054.xml"/>
  <Override ContentType="application/vnd.openxmlformats-officedocument.presentationml.slide+xml" PartName="/ppt/slides/slide2846.xml"/>
  <Override ContentType="application/vnd.openxmlformats-officedocument.presentationml.slide+xml" PartName="/ppt/slides/slide2931.xml"/>
  <Override ContentType="application/vnd.openxmlformats-officedocument.presentationml.slide+xml" PartName="/ppt/slides/slide68.xml"/>
  <Override ContentType="application/vnd.openxmlformats-officedocument.presentationml.slide+xml" PartName="/ppt/slides/slide2303.xml"/>
  <Override ContentType="application/vnd.openxmlformats-officedocument.presentationml.slide+xml" PartName="/ppt/slides/slide2389.xml"/>
  <Override ContentType="application/vnd.openxmlformats-officedocument.presentationml.slide+xml" PartName="/ppt/slides/slide1066.xml"/>
  <Override ContentType="application/vnd.openxmlformats-officedocument.presentationml.slide+xml" PartName="/ppt/slides/slide1151.xml"/>
  <Override ContentType="application/vnd.openxmlformats-officedocument.presentationml.slide+xml" PartName="/ppt/slides/slide3082.xml"/>
  <Override ContentType="application/vnd.openxmlformats-officedocument.presentationml.slide+xml" PartName="/ppt/slides/slide2218.xml"/>
  <Override ContentType="application/vnd.openxmlformats-officedocument.presentationml.slide+xml" PartName="/ppt/slides/slide3239.xml"/>
  <Override ContentType="application/vnd.openxmlformats-officedocument.presentationml.slide+xml" PartName="/ppt/slides/slide2633.xml"/>
  <Override ContentType="application/vnd.openxmlformats-officedocument.presentationml.slide+xml" PartName="/ppt/slides/slide614.xml"/>
  <Override ContentType="application/vnd.openxmlformats-officedocument.presentationml.slide+xml" PartName="/ppt/slides/slide916.xml"/>
  <Override ContentType="application/vnd.openxmlformats-officedocument.presentationml.slide+xml" PartName="/ppt/slides/slide2331.xml"/>
  <Override ContentType="application/vnd.openxmlformats-officedocument.presentationml.slide+xml" PartName="/ppt/slides/slide1336.xml"/>
  <Override ContentType="application/vnd.openxmlformats-officedocument.presentationml.slide+xml" PartName="/ppt/slides/slide1751.xml"/>
  <Override ContentType="application/vnd.openxmlformats-officedocument.presentationml.slide+xml" PartName="/ppt/slides/slide2001.xml"/>
  <Override ContentType="application/vnd.openxmlformats-officedocument.presentationml.slide+xml" PartName="/ppt/slides/slide10.xml"/>
  <Override ContentType="application/vnd.openxmlformats-officedocument.presentationml.slide+xml" PartName="/ppt/slides/slide96.xml"/>
  <Override ContentType="application/vnd.openxmlformats-officedocument.presentationml.slide+xml" PartName="/ppt/slides/slide2818.xml"/>
  <Override ContentType="application/vnd.openxmlformats-officedocument.presentationml.slide+xml" PartName="/ppt/slides/slide2087.xml"/>
  <Override ContentType="application/vnd.openxmlformats-officedocument.presentationml.slide+xml" PartName="/ppt/slides/slide283.xml"/>
  <Override ContentType="application/vnd.openxmlformats-officedocument.presentationml.slide+xml" PartName="/ppt/slides/slide312.xml"/>
  <Override ContentType="application/vnd.openxmlformats-officedocument.presentationml.slide+xml" PartName="/ppt/slides/slide398.xml"/>
  <Override ContentType="application/vnd.openxmlformats-officedocument.presentationml.slide+xml" PartName="/ppt/slides/slide1123.xml"/>
  <Override ContentType="application/vnd.openxmlformats-officedocument.presentationml.slide+xml" PartName="/ppt/slides/slide2874.xml"/>
  <Override ContentType="application/vnd.openxmlformats-officedocument.presentationml.slide+xml" PartName="/ppt/slides/slide185.xml"/>
  <Override ContentType="application/vnd.openxmlformats-officedocument.presentationml.slide+xml" PartName="/ppt/slides/slide3352.xml"/>
  <Override ContentType="application/vnd.openxmlformats-officedocument.presentationml.slide+xml" PartName="/ppt/slides/slide2246.xml"/>
  <Override ContentType="application/vnd.openxmlformats-officedocument.presentationml.slide+xml" PartName="/ppt/slides/slide2776.xml"/>
  <Override ContentType="application/vnd.openxmlformats-officedocument.presentationml.slide+xml" PartName="/ppt/slides/slide1910.xml"/>
  <Override ContentType="application/vnd.openxmlformats-officedocument.presentationml.slide+xml" PartName="/ppt/slides/slide2059.xml"/>
  <Override ContentType="application/vnd.openxmlformats-officedocument.presentationml.slide+xml" PartName="/ppt/slides/slide1996.xml"/>
  <Override ContentType="application/vnd.openxmlformats-officedocument.presentationml.slide+xml" PartName="/ppt/slides/slide1638.xml"/>
  <Override ContentType="application/vnd.openxmlformats-officedocument.presentationml.slide+xml" PartName="/ppt/slides/slide1108.xml"/>
  <Override ContentType="application/vnd.openxmlformats-officedocument.presentationml.slide+xml" PartName="/ppt/slides/slide859.xml"/>
  <Override ContentType="application/vnd.openxmlformats-officedocument.presentationml.slide+xml" PartName="/ppt/slides/slide3295.xml"/>
  <Override ContentType="application/vnd.openxmlformats-officedocument.presentationml.slide+xml" PartName="/ppt/slides/slide972.xml"/>
  <Override ContentType="application/vnd.openxmlformats-officedocument.presentationml.slide+xml" PartName="/ppt/slides/slide1279.xml"/>
  <Override ContentType="application/vnd.openxmlformats-officedocument.presentationml.slide+xml" PartName="/ppt/slides/slide255.xml"/>
  <Override ContentType="application/vnd.openxmlformats-officedocument.presentationml.slide+xml" PartName="/ppt/slides/slide3380.xml"/>
  <Override ContentType="application/vnd.openxmlformats-officedocument.presentationml.slide+xml" PartName="/ppt/slides/slide2605.xml"/>
  <Override ContentType="application/vnd.openxmlformats-officedocument.presentationml.slide+xml" PartName="/ppt/slides/slide2274.xml"/>
  <Override ContentType="application/vnd.openxmlformats-officedocument.presentationml.slide+xml" PartName="/ppt/slides/slide3124.xml"/>
  <Override ContentType="application/vnd.openxmlformats-officedocument.presentationml.slide+xml" PartName="/ppt/slides/slide3197.xml"/>
  <Override ContentType="application/vnd.openxmlformats-officedocument.presentationml.slide+xml" PartName="/ppt/slides/slide1294.xml"/>
  <Override ContentType="application/vnd.openxmlformats-officedocument.presentationml.slide+xml" PartName="/ppt/slides/slide2703.xml"/>
  <Override ContentType="application/vnd.openxmlformats-officedocument.presentationml.slide+xml" PartName="/ppt/slides/slide1392.xml"/>
  <Override ContentType="application/vnd.openxmlformats-officedocument.presentationml.slide+xml" PartName="/ppt/slides/slide3026.xml"/>
  <Override ContentType="application/vnd.openxmlformats-officedocument.presentationml.slide+xml" PartName="/ppt/slides/slide887.xml"/>
  <Override ContentType="application/vnd.openxmlformats-officedocument.presentationml.slide+xml" PartName="/ppt/slides/slide801.xml"/>
  <Override ContentType="application/vnd.openxmlformats-officedocument.presentationml.slide+xml" PartName="/ppt/slides/slide1221.xml"/>
  <Override ContentType="application/vnd.openxmlformats-officedocument.presentationml.slide+xml" PartName="/ppt/slides/slide3111.xml"/>
  <Override ContentType="application/vnd.openxmlformats-officedocument.presentationml.slide+xml" PartName="/ppt/slides/slide340.xml"/>
  <Override ContentType="application/vnd.openxmlformats-officedocument.presentationml.slide+xml" PartName="/ppt/slides/slide1136.xml"/>
  <Override ContentType="application/vnd.openxmlformats-officedocument.presentationml.slide+xml" PartName="/ppt/slides/slide2144.xml"/>
  <Override ContentType="application/vnd.openxmlformats-officedocument.presentationml.slide+xml" PartName="/ppt/slides/slide3039.xml"/>
  <Override ContentType="application/vnd.openxmlformats-officedocument.presentationml.slide+xml" PartName="/ppt/slides/slide3454.xml"/>
  <Override ContentType="application/vnd.openxmlformats-officedocument.presentationml.slide+xml" PartName="/ppt/slides/slide414.xml"/>
  <Override ContentType="application/vnd.openxmlformats-officedocument.presentationml.slide+xml" PartName="/ppt/slides/slide1438.xml"/>
  <Override ContentType="application/vnd.openxmlformats-officedocument.presentationml.slide+xml" PartName="/ppt/slides/slide112.xml"/>
  <Override ContentType="application/vnd.openxmlformats-officedocument.presentationml.slide+xml" PartName="/ppt/slides/slide198.xml"/>
  <Override ContentType="application/vnd.openxmlformats-officedocument.presentationml.slide+xml" PartName="/ppt/slides/slide2789.xml"/>
  <Override ContentType="application/vnd.openxmlformats-officedocument.presentationml.slide+xml" PartName="/ppt/slides/slide1551.xml"/>
  <Override ContentType="application/vnd.openxmlformats-officedocument.presentationml.slide+xml" PartName="/ppt/slides/slide2748.xml"/>
  <Override ContentType="application/vnd.openxmlformats-officedocument.presentationml.slide+xml" PartName="/ppt/slides/slide757.xml"/>
  <Override ContentType="application/vnd.openxmlformats-officedocument.presentationml.slide+xml" PartName="/ppt/slides/slide1894.xml"/>
  <Override ContentType="application/vnd.openxmlformats-officedocument.presentationml.slide+xml" PartName="/ppt/slides/slide3169.xml"/>
  <Override ContentType="application/vnd.openxmlformats-officedocument.presentationml.slide+xml" PartName="/ppt/slides/slide3152.xml"/>
  <Override ContentType="application/vnd.openxmlformats-officedocument.presentationml.slide+xml" PartName="/ppt/slides/slide1723.xml"/>
  <Override ContentType="application/vnd.openxmlformats-officedocument.presentationml.slide+xml" PartName="/ppt/slides/slide1825.xml"/>
  <Override ContentType="application/vnd.openxmlformats-officedocument.presentationml.slide+xml" PartName="/ppt/slides/slide140.xml"/>
  <Override ContentType="application/vnd.openxmlformats-officedocument.presentationml.slide+xml" PartName="/ppt/slides/slide3180.xml"/>
  <Override ContentType="application/vnd.openxmlformats-officedocument.presentationml.slide+xml" PartName="/ppt/slides/slide2731.xml"/>
  <Override ContentType="application/vnd.openxmlformats-officedocument.presentationml.slide+xml" PartName="/ppt/slides/slide2172.xml"/>
  <Override ContentType="application/vnd.openxmlformats-officedocument.presentationml.slide+xml" PartName="/ppt/slides/slide1164.xml"/>
  <Override ContentType="application/vnd.openxmlformats-officedocument.presentationml.slide+xml" PartName="/ppt/slides/slide3482.xml"/>
  <Override ContentType="application/vnd.openxmlformats-officedocument.presentationml.slide+xml" PartName="/ppt/slides/slide785.xml"/>
  <Override ContentType="application/vnd.openxmlformats-officedocument.presentationml.slide+xml" PartName="/ppt/slides/slide442.xml"/>
  <Override ContentType="application/vnd.openxmlformats-officedocument.presentationml.slide+xml" PartName="/ppt/slides/slide870.xml"/>
  <Override ContentType="application/vnd.openxmlformats-officedocument.presentationml.slide+xml" PartName="/ppt/slides/slide3369.xml"/>
  <Override ContentType="application/vnd.openxmlformats-officedocument.presentationml.slide+xml" PartName="/ppt/slides/slide1192.xml"/>
  <Override ContentType="application/vnd.openxmlformats-officedocument.presentationml.slide+xml" PartName="/ppt/slides/slide1466.xml"/>
  <Override ContentType="application/vnd.openxmlformats-officedocument.presentationml.slide+xml" PartName="/ppt/slides/slide2474.xml"/>
  <Override ContentType="application/vnd.openxmlformats-officedocument.presentationml.slide+xml" PartName="/ppt/slides/slide585.xml"/>
  <Override ContentType="application/vnd.openxmlformats-officedocument.presentationml.slide+xml" PartName="/ppt/slides/slide2503.xml"/>
  <Override ContentType="application/vnd.openxmlformats-officedocument.presentationml.slide+xml" PartName="/ppt/slides/slide2589.xml"/>
  <Override ContentType="application/vnd.openxmlformats-officedocument.presentationml.slide+xml" PartName="/ppt/slides/slide2418.xml"/>
  <Override ContentType="application/vnd.openxmlformats-officedocument.presentationml.slide+xml" PartName="/ppt/slides/slide2948.xml"/>
  <Override ContentType="application/vnd.openxmlformats-officedocument.presentationml.slide+xml" PartName="/ppt/slides/slide329.xml"/>
  <Override ContentType="application/vnd.openxmlformats-officedocument.presentationml.slide+xml" PartName="/ppt/slides/slide1694.xml"/>
  <Override ContentType="application/vnd.openxmlformats-officedocument.presentationml.slide+xml" PartName="/ppt/slides/slide3426.xml"/>
  <Override ContentType="application/vnd.openxmlformats-officedocument.presentationml.slide+xml" PartName="/ppt/slides/slide557.xml"/>
  <Override ContentType="application/vnd.openxmlformats-officedocument.presentationml.slide+xml" PartName="/ppt/slides/slide670.xml"/>
  <Override ContentType="application/vnd.openxmlformats-officedocument.presentationml.slide+xml" PartName="/ppt/slides/slide1523.xml"/>
  <Override ContentType="application/vnd.openxmlformats-officedocument.presentationml.slide+xml" PartName="/ppt/slides/slide2531.xml"/>
  <Override ContentType="application/vnd.openxmlformats-officedocument.presentationml.slide+xml" PartName="/ppt/slides/slide2446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  <p:sldId id="318" r:id="rId69"/>
    <p:sldId id="319" r:id="rId70"/>
    <p:sldId id="320" r:id="rId71"/>
    <p:sldId id="321" r:id="rId72"/>
    <p:sldId id="322" r:id="rId73"/>
    <p:sldId id="323" r:id="rId74"/>
    <p:sldId id="324" r:id="rId75"/>
    <p:sldId id="325" r:id="rId76"/>
    <p:sldId id="326" r:id="rId77"/>
    <p:sldId id="327" r:id="rId78"/>
    <p:sldId id="328" r:id="rId79"/>
    <p:sldId id="329" r:id="rId80"/>
    <p:sldId id="330" r:id="rId81"/>
    <p:sldId id="331" r:id="rId82"/>
    <p:sldId id="332" r:id="rId83"/>
    <p:sldId id="333" r:id="rId84"/>
    <p:sldId id="334" r:id="rId85"/>
    <p:sldId id="335" r:id="rId86"/>
    <p:sldId id="336" r:id="rId87"/>
    <p:sldId id="337" r:id="rId88"/>
    <p:sldId id="338" r:id="rId89"/>
    <p:sldId id="339" r:id="rId90"/>
    <p:sldId id="340" r:id="rId91"/>
    <p:sldId id="341" r:id="rId92"/>
    <p:sldId id="342" r:id="rId93"/>
    <p:sldId id="343" r:id="rId94"/>
    <p:sldId id="344" r:id="rId95"/>
    <p:sldId id="345" r:id="rId96"/>
    <p:sldId id="346" r:id="rId97"/>
    <p:sldId id="347" r:id="rId98"/>
    <p:sldId id="348" r:id="rId99"/>
    <p:sldId id="349" r:id="rId100"/>
    <p:sldId id="350" r:id="rId101"/>
    <p:sldId id="351" r:id="rId102"/>
    <p:sldId id="352" r:id="rId103"/>
    <p:sldId id="353" r:id="rId104"/>
    <p:sldId id="354" r:id="rId105"/>
    <p:sldId id="355" r:id="rId106"/>
    <p:sldId id="356" r:id="rId107"/>
    <p:sldId id="357" r:id="rId108"/>
    <p:sldId id="358" r:id="rId109"/>
    <p:sldId id="359" r:id="rId110"/>
    <p:sldId id="360" r:id="rId111"/>
    <p:sldId id="361" r:id="rId112"/>
    <p:sldId id="362" r:id="rId113"/>
    <p:sldId id="363" r:id="rId114"/>
    <p:sldId id="364" r:id="rId115"/>
    <p:sldId id="365" r:id="rId116"/>
    <p:sldId id="366" r:id="rId117"/>
    <p:sldId id="367" r:id="rId118"/>
    <p:sldId id="368" r:id="rId119"/>
    <p:sldId id="369" r:id="rId120"/>
    <p:sldId id="370" r:id="rId121"/>
    <p:sldId id="371" r:id="rId122"/>
    <p:sldId id="372" r:id="rId123"/>
    <p:sldId id="373" r:id="rId124"/>
    <p:sldId id="374" r:id="rId125"/>
    <p:sldId id="375" r:id="rId126"/>
    <p:sldId id="376" r:id="rId127"/>
    <p:sldId id="377" r:id="rId128"/>
    <p:sldId id="378" r:id="rId129"/>
    <p:sldId id="379" r:id="rId130"/>
    <p:sldId id="380" r:id="rId131"/>
    <p:sldId id="381" r:id="rId132"/>
    <p:sldId id="382" r:id="rId133"/>
    <p:sldId id="383" r:id="rId134"/>
    <p:sldId id="384" r:id="rId135"/>
    <p:sldId id="385" r:id="rId136"/>
    <p:sldId id="386" r:id="rId137"/>
    <p:sldId id="387" r:id="rId138"/>
    <p:sldId id="388" r:id="rId139"/>
    <p:sldId id="389" r:id="rId140"/>
    <p:sldId id="390" r:id="rId141"/>
    <p:sldId id="391" r:id="rId142"/>
    <p:sldId id="392" r:id="rId143"/>
    <p:sldId id="393" r:id="rId144"/>
    <p:sldId id="394" r:id="rId145"/>
    <p:sldId id="395" r:id="rId146"/>
    <p:sldId id="396" r:id="rId147"/>
    <p:sldId id="397" r:id="rId148"/>
    <p:sldId id="398" r:id="rId149"/>
    <p:sldId id="399" r:id="rId150"/>
    <p:sldId id="400" r:id="rId151"/>
    <p:sldId id="401" r:id="rId152"/>
    <p:sldId id="402" r:id="rId153"/>
    <p:sldId id="403" r:id="rId154"/>
    <p:sldId id="404" r:id="rId155"/>
    <p:sldId id="405" r:id="rId156"/>
    <p:sldId id="406" r:id="rId157"/>
    <p:sldId id="407" r:id="rId158"/>
    <p:sldId id="408" r:id="rId159"/>
    <p:sldId id="409" r:id="rId160"/>
    <p:sldId id="410" r:id="rId161"/>
    <p:sldId id="411" r:id="rId162"/>
    <p:sldId id="412" r:id="rId163"/>
    <p:sldId id="413" r:id="rId164"/>
    <p:sldId id="414" r:id="rId165"/>
    <p:sldId id="415" r:id="rId166"/>
    <p:sldId id="416" r:id="rId167"/>
    <p:sldId id="417" r:id="rId168"/>
    <p:sldId id="418" r:id="rId169"/>
    <p:sldId id="419" r:id="rId170"/>
    <p:sldId id="420" r:id="rId171"/>
    <p:sldId id="421" r:id="rId172"/>
    <p:sldId id="422" r:id="rId173"/>
    <p:sldId id="423" r:id="rId174"/>
    <p:sldId id="424" r:id="rId175"/>
    <p:sldId id="425" r:id="rId176"/>
    <p:sldId id="426" r:id="rId177"/>
    <p:sldId id="427" r:id="rId178"/>
    <p:sldId id="428" r:id="rId179"/>
    <p:sldId id="429" r:id="rId180"/>
    <p:sldId id="430" r:id="rId181"/>
    <p:sldId id="431" r:id="rId182"/>
    <p:sldId id="432" r:id="rId183"/>
    <p:sldId id="433" r:id="rId184"/>
    <p:sldId id="434" r:id="rId185"/>
    <p:sldId id="435" r:id="rId186"/>
    <p:sldId id="436" r:id="rId187"/>
    <p:sldId id="437" r:id="rId188"/>
    <p:sldId id="438" r:id="rId189"/>
    <p:sldId id="439" r:id="rId190"/>
    <p:sldId id="440" r:id="rId191"/>
    <p:sldId id="441" r:id="rId192"/>
    <p:sldId id="442" r:id="rId193"/>
    <p:sldId id="443" r:id="rId194"/>
    <p:sldId id="444" r:id="rId195"/>
    <p:sldId id="445" r:id="rId196"/>
    <p:sldId id="446" r:id="rId197"/>
    <p:sldId id="447" r:id="rId198"/>
    <p:sldId id="448" r:id="rId199"/>
    <p:sldId id="449" r:id="rId200"/>
    <p:sldId id="450" r:id="rId201"/>
    <p:sldId id="451" r:id="rId202"/>
    <p:sldId id="452" r:id="rId203"/>
    <p:sldId id="453" r:id="rId204"/>
    <p:sldId id="454" r:id="rId205"/>
    <p:sldId id="455" r:id="rId206"/>
    <p:sldId id="456" r:id="rId207"/>
    <p:sldId id="457" r:id="rId208"/>
    <p:sldId id="458" r:id="rId209"/>
    <p:sldId id="459" r:id="rId210"/>
    <p:sldId id="460" r:id="rId211"/>
    <p:sldId id="461" r:id="rId212"/>
    <p:sldId id="462" r:id="rId213"/>
    <p:sldId id="463" r:id="rId214"/>
    <p:sldId id="464" r:id="rId215"/>
    <p:sldId id="465" r:id="rId216"/>
    <p:sldId id="466" r:id="rId217"/>
    <p:sldId id="467" r:id="rId218"/>
    <p:sldId id="468" r:id="rId219"/>
    <p:sldId id="469" r:id="rId220"/>
    <p:sldId id="470" r:id="rId221"/>
    <p:sldId id="471" r:id="rId222"/>
    <p:sldId id="472" r:id="rId223"/>
    <p:sldId id="473" r:id="rId224"/>
    <p:sldId id="474" r:id="rId225"/>
    <p:sldId id="475" r:id="rId226"/>
    <p:sldId id="476" r:id="rId227"/>
    <p:sldId id="477" r:id="rId228"/>
    <p:sldId id="478" r:id="rId229"/>
    <p:sldId id="479" r:id="rId230"/>
    <p:sldId id="480" r:id="rId231"/>
    <p:sldId id="481" r:id="rId232"/>
    <p:sldId id="482" r:id="rId233"/>
    <p:sldId id="483" r:id="rId234"/>
    <p:sldId id="484" r:id="rId235"/>
    <p:sldId id="485" r:id="rId236"/>
    <p:sldId id="486" r:id="rId237"/>
    <p:sldId id="487" r:id="rId238"/>
    <p:sldId id="488" r:id="rId239"/>
    <p:sldId id="489" r:id="rId240"/>
    <p:sldId id="490" r:id="rId241"/>
    <p:sldId id="491" r:id="rId242"/>
    <p:sldId id="492" r:id="rId243"/>
    <p:sldId id="493" r:id="rId244"/>
    <p:sldId id="494" r:id="rId245"/>
    <p:sldId id="495" r:id="rId246"/>
    <p:sldId id="496" r:id="rId247"/>
    <p:sldId id="497" r:id="rId248"/>
    <p:sldId id="498" r:id="rId249"/>
    <p:sldId id="499" r:id="rId250"/>
    <p:sldId id="500" r:id="rId251"/>
    <p:sldId id="501" r:id="rId252"/>
    <p:sldId id="502" r:id="rId253"/>
    <p:sldId id="503" r:id="rId254"/>
    <p:sldId id="504" r:id="rId255"/>
    <p:sldId id="505" r:id="rId256"/>
    <p:sldId id="506" r:id="rId257"/>
    <p:sldId id="507" r:id="rId258"/>
    <p:sldId id="508" r:id="rId259"/>
    <p:sldId id="509" r:id="rId260"/>
    <p:sldId id="510" r:id="rId261"/>
    <p:sldId id="511" r:id="rId262"/>
    <p:sldId id="512" r:id="rId263"/>
    <p:sldId id="513" r:id="rId264"/>
    <p:sldId id="514" r:id="rId265"/>
    <p:sldId id="515" r:id="rId266"/>
    <p:sldId id="516" r:id="rId267"/>
    <p:sldId id="517" r:id="rId268"/>
    <p:sldId id="518" r:id="rId269"/>
    <p:sldId id="519" r:id="rId270"/>
    <p:sldId id="520" r:id="rId271"/>
    <p:sldId id="521" r:id="rId272"/>
    <p:sldId id="522" r:id="rId273"/>
    <p:sldId id="523" r:id="rId274"/>
    <p:sldId id="524" r:id="rId275"/>
    <p:sldId id="525" r:id="rId276"/>
    <p:sldId id="526" r:id="rId277"/>
    <p:sldId id="527" r:id="rId278"/>
    <p:sldId id="528" r:id="rId279"/>
    <p:sldId id="529" r:id="rId280"/>
    <p:sldId id="530" r:id="rId281"/>
    <p:sldId id="531" r:id="rId282"/>
    <p:sldId id="532" r:id="rId283"/>
    <p:sldId id="533" r:id="rId284"/>
    <p:sldId id="534" r:id="rId285"/>
    <p:sldId id="535" r:id="rId286"/>
    <p:sldId id="536" r:id="rId287"/>
    <p:sldId id="537" r:id="rId288"/>
    <p:sldId id="538" r:id="rId289"/>
    <p:sldId id="539" r:id="rId290"/>
    <p:sldId id="540" r:id="rId291"/>
    <p:sldId id="541" r:id="rId292"/>
    <p:sldId id="542" r:id="rId293"/>
    <p:sldId id="543" r:id="rId294"/>
    <p:sldId id="544" r:id="rId295"/>
    <p:sldId id="545" r:id="rId296"/>
    <p:sldId id="546" r:id="rId297"/>
    <p:sldId id="547" r:id="rId298"/>
    <p:sldId id="548" r:id="rId299"/>
    <p:sldId id="549" r:id="rId300"/>
    <p:sldId id="550" r:id="rId301"/>
    <p:sldId id="551" r:id="rId302"/>
    <p:sldId id="552" r:id="rId303"/>
    <p:sldId id="553" r:id="rId304"/>
    <p:sldId id="554" r:id="rId305"/>
    <p:sldId id="555" r:id="rId306"/>
    <p:sldId id="556" r:id="rId307"/>
    <p:sldId id="557" r:id="rId308"/>
    <p:sldId id="558" r:id="rId309"/>
    <p:sldId id="559" r:id="rId310"/>
    <p:sldId id="560" r:id="rId311"/>
    <p:sldId id="561" r:id="rId312"/>
    <p:sldId id="562" r:id="rId313"/>
    <p:sldId id="563" r:id="rId314"/>
    <p:sldId id="564" r:id="rId315"/>
    <p:sldId id="565" r:id="rId316"/>
    <p:sldId id="566" r:id="rId317"/>
    <p:sldId id="567" r:id="rId318"/>
    <p:sldId id="568" r:id="rId319"/>
    <p:sldId id="569" r:id="rId320"/>
    <p:sldId id="570" r:id="rId321"/>
    <p:sldId id="571" r:id="rId322"/>
    <p:sldId id="572" r:id="rId323"/>
    <p:sldId id="573" r:id="rId324"/>
    <p:sldId id="574" r:id="rId325"/>
    <p:sldId id="575" r:id="rId326"/>
    <p:sldId id="576" r:id="rId327"/>
    <p:sldId id="577" r:id="rId328"/>
    <p:sldId id="578" r:id="rId329"/>
    <p:sldId id="579" r:id="rId330"/>
    <p:sldId id="580" r:id="rId331"/>
    <p:sldId id="581" r:id="rId332"/>
    <p:sldId id="582" r:id="rId333"/>
    <p:sldId id="583" r:id="rId334"/>
    <p:sldId id="584" r:id="rId335"/>
    <p:sldId id="585" r:id="rId336"/>
    <p:sldId id="586" r:id="rId337"/>
    <p:sldId id="587" r:id="rId338"/>
    <p:sldId id="588" r:id="rId339"/>
    <p:sldId id="589" r:id="rId340"/>
    <p:sldId id="590" r:id="rId341"/>
    <p:sldId id="591" r:id="rId342"/>
    <p:sldId id="592" r:id="rId343"/>
    <p:sldId id="593" r:id="rId344"/>
    <p:sldId id="594" r:id="rId345"/>
    <p:sldId id="595" r:id="rId346"/>
    <p:sldId id="596" r:id="rId347"/>
    <p:sldId id="597" r:id="rId348"/>
    <p:sldId id="598" r:id="rId349"/>
    <p:sldId id="599" r:id="rId350"/>
    <p:sldId id="600" r:id="rId351"/>
    <p:sldId id="601" r:id="rId352"/>
    <p:sldId id="602" r:id="rId353"/>
    <p:sldId id="603" r:id="rId354"/>
    <p:sldId id="604" r:id="rId355"/>
    <p:sldId id="605" r:id="rId356"/>
    <p:sldId id="606" r:id="rId357"/>
    <p:sldId id="607" r:id="rId358"/>
    <p:sldId id="608" r:id="rId359"/>
    <p:sldId id="609" r:id="rId360"/>
    <p:sldId id="610" r:id="rId361"/>
    <p:sldId id="611" r:id="rId362"/>
    <p:sldId id="612" r:id="rId363"/>
    <p:sldId id="613" r:id="rId364"/>
    <p:sldId id="614" r:id="rId365"/>
    <p:sldId id="615" r:id="rId366"/>
    <p:sldId id="616" r:id="rId367"/>
    <p:sldId id="617" r:id="rId368"/>
    <p:sldId id="618" r:id="rId369"/>
    <p:sldId id="619" r:id="rId370"/>
    <p:sldId id="620" r:id="rId371"/>
    <p:sldId id="621" r:id="rId372"/>
    <p:sldId id="622" r:id="rId373"/>
    <p:sldId id="623" r:id="rId374"/>
    <p:sldId id="624" r:id="rId375"/>
    <p:sldId id="625" r:id="rId376"/>
    <p:sldId id="626" r:id="rId377"/>
    <p:sldId id="627" r:id="rId378"/>
    <p:sldId id="628" r:id="rId379"/>
    <p:sldId id="629" r:id="rId380"/>
    <p:sldId id="630" r:id="rId381"/>
    <p:sldId id="631" r:id="rId382"/>
    <p:sldId id="632" r:id="rId383"/>
    <p:sldId id="633" r:id="rId384"/>
    <p:sldId id="634" r:id="rId385"/>
    <p:sldId id="635" r:id="rId386"/>
    <p:sldId id="636" r:id="rId387"/>
    <p:sldId id="637" r:id="rId388"/>
    <p:sldId id="638" r:id="rId389"/>
    <p:sldId id="639" r:id="rId390"/>
    <p:sldId id="640" r:id="rId391"/>
    <p:sldId id="641" r:id="rId392"/>
    <p:sldId id="642" r:id="rId393"/>
    <p:sldId id="643" r:id="rId394"/>
    <p:sldId id="644" r:id="rId395"/>
    <p:sldId id="645" r:id="rId396"/>
    <p:sldId id="646" r:id="rId397"/>
    <p:sldId id="647" r:id="rId398"/>
    <p:sldId id="648" r:id="rId399"/>
    <p:sldId id="649" r:id="rId400"/>
    <p:sldId id="650" r:id="rId401"/>
    <p:sldId id="651" r:id="rId402"/>
    <p:sldId id="652" r:id="rId403"/>
    <p:sldId id="653" r:id="rId404"/>
    <p:sldId id="654" r:id="rId405"/>
    <p:sldId id="655" r:id="rId406"/>
    <p:sldId id="656" r:id="rId407"/>
    <p:sldId id="657" r:id="rId408"/>
    <p:sldId id="658" r:id="rId409"/>
    <p:sldId id="659" r:id="rId410"/>
    <p:sldId id="660" r:id="rId411"/>
    <p:sldId id="661" r:id="rId412"/>
    <p:sldId id="662" r:id="rId413"/>
    <p:sldId id="663" r:id="rId414"/>
    <p:sldId id="664" r:id="rId415"/>
    <p:sldId id="665" r:id="rId416"/>
    <p:sldId id="666" r:id="rId417"/>
    <p:sldId id="667" r:id="rId418"/>
    <p:sldId id="668" r:id="rId419"/>
    <p:sldId id="669" r:id="rId420"/>
    <p:sldId id="670" r:id="rId421"/>
    <p:sldId id="671" r:id="rId422"/>
    <p:sldId id="672" r:id="rId423"/>
    <p:sldId id="673" r:id="rId424"/>
    <p:sldId id="674" r:id="rId425"/>
    <p:sldId id="675" r:id="rId426"/>
    <p:sldId id="676" r:id="rId427"/>
    <p:sldId id="677" r:id="rId428"/>
    <p:sldId id="678" r:id="rId429"/>
    <p:sldId id="679" r:id="rId430"/>
    <p:sldId id="680" r:id="rId431"/>
    <p:sldId id="681" r:id="rId432"/>
    <p:sldId id="682" r:id="rId433"/>
    <p:sldId id="683" r:id="rId434"/>
    <p:sldId id="684" r:id="rId435"/>
    <p:sldId id="685" r:id="rId436"/>
    <p:sldId id="686" r:id="rId437"/>
    <p:sldId id="687" r:id="rId438"/>
    <p:sldId id="688" r:id="rId439"/>
    <p:sldId id="689" r:id="rId440"/>
    <p:sldId id="690" r:id="rId441"/>
    <p:sldId id="691" r:id="rId442"/>
    <p:sldId id="692" r:id="rId443"/>
    <p:sldId id="693" r:id="rId444"/>
    <p:sldId id="694" r:id="rId445"/>
    <p:sldId id="695" r:id="rId446"/>
    <p:sldId id="696" r:id="rId447"/>
    <p:sldId id="697" r:id="rId448"/>
    <p:sldId id="698" r:id="rId449"/>
    <p:sldId id="699" r:id="rId450"/>
    <p:sldId id="700" r:id="rId451"/>
    <p:sldId id="701" r:id="rId452"/>
    <p:sldId id="702" r:id="rId453"/>
    <p:sldId id="703" r:id="rId454"/>
    <p:sldId id="704" r:id="rId455"/>
    <p:sldId id="705" r:id="rId456"/>
    <p:sldId id="706" r:id="rId457"/>
    <p:sldId id="707" r:id="rId458"/>
    <p:sldId id="708" r:id="rId459"/>
    <p:sldId id="709" r:id="rId460"/>
    <p:sldId id="710" r:id="rId461"/>
    <p:sldId id="711" r:id="rId462"/>
    <p:sldId id="712" r:id="rId463"/>
    <p:sldId id="713" r:id="rId464"/>
    <p:sldId id="714" r:id="rId465"/>
    <p:sldId id="715" r:id="rId466"/>
    <p:sldId id="716" r:id="rId467"/>
    <p:sldId id="717" r:id="rId468"/>
    <p:sldId id="718" r:id="rId469"/>
    <p:sldId id="719" r:id="rId470"/>
    <p:sldId id="720" r:id="rId471"/>
    <p:sldId id="721" r:id="rId472"/>
    <p:sldId id="722" r:id="rId473"/>
    <p:sldId id="723" r:id="rId474"/>
    <p:sldId id="724" r:id="rId475"/>
    <p:sldId id="725" r:id="rId476"/>
    <p:sldId id="726" r:id="rId477"/>
    <p:sldId id="727" r:id="rId478"/>
    <p:sldId id="728" r:id="rId479"/>
    <p:sldId id="729" r:id="rId480"/>
    <p:sldId id="730" r:id="rId481"/>
    <p:sldId id="731" r:id="rId482"/>
    <p:sldId id="732" r:id="rId483"/>
    <p:sldId id="733" r:id="rId484"/>
    <p:sldId id="734" r:id="rId485"/>
    <p:sldId id="735" r:id="rId486"/>
    <p:sldId id="736" r:id="rId487"/>
    <p:sldId id="737" r:id="rId488"/>
    <p:sldId id="738" r:id="rId489"/>
    <p:sldId id="739" r:id="rId490"/>
    <p:sldId id="740" r:id="rId491"/>
    <p:sldId id="741" r:id="rId492"/>
    <p:sldId id="742" r:id="rId493"/>
    <p:sldId id="743" r:id="rId494"/>
    <p:sldId id="744" r:id="rId495"/>
    <p:sldId id="745" r:id="rId496"/>
    <p:sldId id="746" r:id="rId497"/>
    <p:sldId id="747" r:id="rId498"/>
    <p:sldId id="748" r:id="rId499"/>
    <p:sldId id="749" r:id="rId500"/>
    <p:sldId id="750" r:id="rId501"/>
    <p:sldId id="751" r:id="rId502"/>
    <p:sldId id="752" r:id="rId503"/>
    <p:sldId id="753" r:id="rId504"/>
    <p:sldId id="754" r:id="rId505"/>
    <p:sldId id="755" r:id="rId506"/>
    <p:sldId id="756" r:id="rId507"/>
    <p:sldId id="757" r:id="rId508"/>
    <p:sldId id="758" r:id="rId509"/>
    <p:sldId id="759" r:id="rId510"/>
    <p:sldId id="760" r:id="rId511"/>
    <p:sldId id="761" r:id="rId512"/>
    <p:sldId id="762" r:id="rId513"/>
    <p:sldId id="763" r:id="rId514"/>
    <p:sldId id="764" r:id="rId515"/>
    <p:sldId id="765" r:id="rId516"/>
    <p:sldId id="766" r:id="rId517"/>
    <p:sldId id="767" r:id="rId518"/>
    <p:sldId id="768" r:id="rId519"/>
    <p:sldId id="769" r:id="rId520"/>
    <p:sldId id="770" r:id="rId521"/>
    <p:sldId id="771" r:id="rId522"/>
    <p:sldId id="772" r:id="rId523"/>
    <p:sldId id="773" r:id="rId524"/>
    <p:sldId id="774" r:id="rId525"/>
    <p:sldId id="775" r:id="rId526"/>
    <p:sldId id="776" r:id="rId527"/>
    <p:sldId id="777" r:id="rId528"/>
    <p:sldId id="778" r:id="rId529"/>
    <p:sldId id="779" r:id="rId530"/>
    <p:sldId id="780" r:id="rId531"/>
    <p:sldId id="781" r:id="rId532"/>
    <p:sldId id="782" r:id="rId533"/>
    <p:sldId id="783" r:id="rId534"/>
    <p:sldId id="784" r:id="rId535"/>
    <p:sldId id="785" r:id="rId536"/>
    <p:sldId id="786" r:id="rId537"/>
    <p:sldId id="787" r:id="rId538"/>
    <p:sldId id="788" r:id="rId539"/>
    <p:sldId id="789" r:id="rId540"/>
    <p:sldId id="790" r:id="rId541"/>
    <p:sldId id="791" r:id="rId542"/>
    <p:sldId id="792" r:id="rId543"/>
    <p:sldId id="793" r:id="rId544"/>
    <p:sldId id="794" r:id="rId545"/>
    <p:sldId id="795" r:id="rId546"/>
    <p:sldId id="796" r:id="rId547"/>
    <p:sldId id="797" r:id="rId548"/>
    <p:sldId id="798" r:id="rId549"/>
    <p:sldId id="799" r:id="rId550"/>
    <p:sldId id="800" r:id="rId551"/>
    <p:sldId id="801" r:id="rId552"/>
    <p:sldId id="802" r:id="rId553"/>
    <p:sldId id="803" r:id="rId554"/>
    <p:sldId id="804" r:id="rId555"/>
    <p:sldId id="805" r:id="rId556"/>
    <p:sldId id="806" r:id="rId557"/>
    <p:sldId id="807" r:id="rId558"/>
    <p:sldId id="808" r:id="rId559"/>
    <p:sldId id="809" r:id="rId560"/>
    <p:sldId id="810" r:id="rId561"/>
    <p:sldId id="811" r:id="rId562"/>
    <p:sldId id="812" r:id="rId563"/>
    <p:sldId id="813" r:id="rId564"/>
    <p:sldId id="814" r:id="rId565"/>
    <p:sldId id="815" r:id="rId566"/>
    <p:sldId id="816" r:id="rId567"/>
    <p:sldId id="817" r:id="rId568"/>
    <p:sldId id="818" r:id="rId569"/>
    <p:sldId id="819" r:id="rId570"/>
    <p:sldId id="820" r:id="rId571"/>
    <p:sldId id="821" r:id="rId572"/>
    <p:sldId id="822" r:id="rId573"/>
    <p:sldId id="823" r:id="rId574"/>
    <p:sldId id="824" r:id="rId575"/>
    <p:sldId id="825" r:id="rId576"/>
    <p:sldId id="826" r:id="rId577"/>
    <p:sldId id="827" r:id="rId578"/>
    <p:sldId id="828" r:id="rId579"/>
    <p:sldId id="829" r:id="rId580"/>
    <p:sldId id="830" r:id="rId581"/>
    <p:sldId id="831" r:id="rId582"/>
    <p:sldId id="832" r:id="rId583"/>
    <p:sldId id="833" r:id="rId584"/>
    <p:sldId id="834" r:id="rId585"/>
    <p:sldId id="835" r:id="rId586"/>
    <p:sldId id="836" r:id="rId587"/>
    <p:sldId id="837" r:id="rId588"/>
    <p:sldId id="838" r:id="rId589"/>
    <p:sldId id="839" r:id="rId590"/>
    <p:sldId id="840" r:id="rId591"/>
    <p:sldId id="841" r:id="rId592"/>
    <p:sldId id="842" r:id="rId593"/>
    <p:sldId id="843" r:id="rId594"/>
    <p:sldId id="844" r:id="rId595"/>
    <p:sldId id="845" r:id="rId596"/>
    <p:sldId id="846" r:id="rId597"/>
    <p:sldId id="847" r:id="rId598"/>
    <p:sldId id="848" r:id="rId599"/>
    <p:sldId id="849" r:id="rId600"/>
    <p:sldId id="850" r:id="rId601"/>
    <p:sldId id="851" r:id="rId602"/>
    <p:sldId id="852" r:id="rId603"/>
    <p:sldId id="853" r:id="rId604"/>
    <p:sldId id="854" r:id="rId605"/>
    <p:sldId id="855" r:id="rId606"/>
    <p:sldId id="856" r:id="rId607"/>
    <p:sldId id="857" r:id="rId608"/>
    <p:sldId id="858" r:id="rId609"/>
    <p:sldId id="859" r:id="rId610"/>
    <p:sldId id="860" r:id="rId611"/>
    <p:sldId id="861" r:id="rId612"/>
    <p:sldId id="862" r:id="rId613"/>
    <p:sldId id="863" r:id="rId614"/>
    <p:sldId id="864" r:id="rId615"/>
    <p:sldId id="865" r:id="rId616"/>
    <p:sldId id="866" r:id="rId617"/>
    <p:sldId id="867" r:id="rId618"/>
    <p:sldId id="868" r:id="rId619"/>
    <p:sldId id="869" r:id="rId620"/>
    <p:sldId id="870" r:id="rId621"/>
    <p:sldId id="871" r:id="rId622"/>
    <p:sldId id="872" r:id="rId623"/>
    <p:sldId id="873" r:id="rId624"/>
    <p:sldId id="874" r:id="rId625"/>
    <p:sldId id="875" r:id="rId626"/>
    <p:sldId id="876" r:id="rId627"/>
    <p:sldId id="877" r:id="rId628"/>
    <p:sldId id="878" r:id="rId629"/>
    <p:sldId id="879" r:id="rId630"/>
    <p:sldId id="880" r:id="rId631"/>
    <p:sldId id="881" r:id="rId632"/>
    <p:sldId id="882" r:id="rId633"/>
    <p:sldId id="883" r:id="rId634"/>
    <p:sldId id="884" r:id="rId635"/>
    <p:sldId id="885" r:id="rId636"/>
    <p:sldId id="886" r:id="rId637"/>
    <p:sldId id="887" r:id="rId638"/>
    <p:sldId id="888" r:id="rId639"/>
    <p:sldId id="889" r:id="rId640"/>
    <p:sldId id="890" r:id="rId641"/>
    <p:sldId id="891" r:id="rId642"/>
    <p:sldId id="892" r:id="rId643"/>
    <p:sldId id="893" r:id="rId644"/>
    <p:sldId id="894" r:id="rId645"/>
    <p:sldId id="895" r:id="rId646"/>
    <p:sldId id="896" r:id="rId647"/>
    <p:sldId id="897" r:id="rId648"/>
    <p:sldId id="898" r:id="rId649"/>
    <p:sldId id="899" r:id="rId650"/>
    <p:sldId id="900" r:id="rId651"/>
    <p:sldId id="901" r:id="rId652"/>
    <p:sldId id="902" r:id="rId653"/>
    <p:sldId id="903" r:id="rId654"/>
    <p:sldId id="904" r:id="rId655"/>
    <p:sldId id="905" r:id="rId656"/>
    <p:sldId id="906" r:id="rId657"/>
    <p:sldId id="907" r:id="rId658"/>
    <p:sldId id="908" r:id="rId659"/>
    <p:sldId id="909" r:id="rId660"/>
    <p:sldId id="910" r:id="rId661"/>
    <p:sldId id="911" r:id="rId662"/>
    <p:sldId id="912" r:id="rId663"/>
    <p:sldId id="913" r:id="rId664"/>
    <p:sldId id="914" r:id="rId665"/>
    <p:sldId id="915" r:id="rId666"/>
    <p:sldId id="916" r:id="rId667"/>
    <p:sldId id="917" r:id="rId668"/>
    <p:sldId id="918" r:id="rId669"/>
    <p:sldId id="919" r:id="rId670"/>
    <p:sldId id="920" r:id="rId671"/>
    <p:sldId id="921" r:id="rId672"/>
    <p:sldId id="922" r:id="rId673"/>
    <p:sldId id="923" r:id="rId674"/>
    <p:sldId id="924" r:id="rId675"/>
    <p:sldId id="925" r:id="rId676"/>
    <p:sldId id="926" r:id="rId677"/>
    <p:sldId id="927" r:id="rId678"/>
    <p:sldId id="928" r:id="rId679"/>
    <p:sldId id="929" r:id="rId680"/>
    <p:sldId id="930" r:id="rId681"/>
    <p:sldId id="931" r:id="rId682"/>
    <p:sldId id="932" r:id="rId683"/>
    <p:sldId id="933" r:id="rId684"/>
    <p:sldId id="934" r:id="rId685"/>
    <p:sldId id="935" r:id="rId686"/>
    <p:sldId id="936" r:id="rId687"/>
    <p:sldId id="937" r:id="rId688"/>
    <p:sldId id="938" r:id="rId689"/>
    <p:sldId id="939" r:id="rId690"/>
    <p:sldId id="940" r:id="rId691"/>
    <p:sldId id="941" r:id="rId692"/>
    <p:sldId id="942" r:id="rId693"/>
    <p:sldId id="943" r:id="rId694"/>
    <p:sldId id="944" r:id="rId695"/>
    <p:sldId id="945" r:id="rId696"/>
    <p:sldId id="946" r:id="rId697"/>
    <p:sldId id="947" r:id="rId698"/>
    <p:sldId id="948" r:id="rId699"/>
    <p:sldId id="949" r:id="rId700"/>
    <p:sldId id="950" r:id="rId701"/>
    <p:sldId id="951" r:id="rId702"/>
    <p:sldId id="952" r:id="rId703"/>
    <p:sldId id="953" r:id="rId704"/>
    <p:sldId id="954" r:id="rId705"/>
    <p:sldId id="955" r:id="rId706"/>
    <p:sldId id="956" r:id="rId707"/>
    <p:sldId id="957" r:id="rId708"/>
    <p:sldId id="958" r:id="rId709"/>
    <p:sldId id="959" r:id="rId710"/>
    <p:sldId id="960" r:id="rId711"/>
    <p:sldId id="961" r:id="rId712"/>
    <p:sldId id="962" r:id="rId713"/>
    <p:sldId id="963" r:id="rId714"/>
    <p:sldId id="964" r:id="rId715"/>
    <p:sldId id="965" r:id="rId716"/>
    <p:sldId id="966" r:id="rId717"/>
    <p:sldId id="967" r:id="rId718"/>
    <p:sldId id="968" r:id="rId719"/>
    <p:sldId id="969" r:id="rId720"/>
    <p:sldId id="970" r:id="rId721"/>
    <p:sldId id="971" r:id="rId722"/>
    <p:sldId id="972" r:id="rId723"/>
    <p:sldId id="973" r:id="rId724"/>
    <p:sldId id="974" r:id="rId725"/>
    <p:sldId id="975" r:id="rId726"/>
    <p:sldId id="976" r:id="rId727"/>
    <p:sldId id="977" r:id="rId728"/>
    <p:sldId id="978" r:id="rId729"/>
    <p:sldId id="979" r:id="rId730"/>
    <p:sldId id="980" r:id="rId731"/>
    <p:sldId id="981" r:id="rId732"/>
    <p:sldId id="982" r:id="rId733"/>
    <p:sldId id="983" r:id="rId734"/>
    <p:sldId id="984" r:id="rId735"/>
    <p:sldId id="985" r:id="rId736"/>
    <p:sldId id="986" r:id="rId737"/>
    <p:sldId id="987" r:id="rId738"/>
    <p:sldId id="988" r:id="rId739"/>
    <p:sldId id="989" r:id="rId740"/>
    <p:sldId id="990" r:id="rId741"/>
    <p:sldId id="991" r:id="rId742"/>
    <p:sldId id="992" r:id="rId743"/>
    <p:sldId id="993" r:id="rId744"/>
    <p:sldId id="994" r:id="rId745"/>
    <p:sldId id="995" r:id="rId746"/>
    <p:sldId id="996" r:id="rId747"/>
    <p:sldId id="997" r:id="rId748"/>
    <p:sldId id="998" r:id="rId749"/>
    <p:sldId id="999" r:id="rId750"/>
    <p:sldId id="1000" r:id="rId751"/>
    <p:sldId id="1001" r:id="rId752"/>
    <p:sldId id="1002" r:id="rId753"/>
    <p:sldId id="1003" r:id="rId754"/>
    <p:sldId id="1004" r:id="rId755"/>
    <p:sldId id="1005" r:id="rId756"/>
    <p:sldId id="1006" r:id="rId757"/>
    <p:sldId id="1007" r:id="rId758"/>
    <p:sldId id="1008" r:id="rId759"/>
    <p:sldId id="1009" r:id="rId760"/>
    <p:sldId id="1010" r:id="rId761"/>
    <p:sldId id="1011" r:id="rId762"/>
    <p:sldId id="1012" r:id="rId763"/>
    <p:sldId id="1013" r:id="rId764"/>
    <p:sldId id="1014" r:id="rId765"/>
    <p:sldId id="1015" r:id="rId766"/>
    <p:sldId id="1016" r:id="rId767"/>
    <p:sldId id="1017" r:id="rId768"/>
    <p:sldId id="1018" r:id="rId769"/>
    <p:sldId id="1019" r:id="rId770"/>
    <p:sldId id="1020" r:id="rId771"/>
    <p:sldId id="1021" r:id="rId772"/>
    <p:sldId id="1022" r:id="rId773"/>
    <p:sldId id="1023" r:id="rId774"/>
    <p:sldId id="1024" r:id="rId775"/>
    <p:sldId id="1025" r:id="rId776"/>
    <p:sldId id="1026" r:id="rId777"/>
    <p:sldId id="1027" r:id="rId778"/>
    <p:sldId id="1028" r:id="rId779"/>
    <p:sldId id="1029" r:id="rId780"/>
    <p:sldId id="1030" r:id="rId781"/>
    <p:sldId id="1031" r:id="rId782"/>
    <p:sldId id="1032" r:id="rId783"/>
    <p:sldId id="1033" r:id="rId784"/>
    <p:sldId id="1034" r:id="rId785"/>
    <p:sldId id="1035" r:id="rId786"/>
    <p:sldId id="1036" r:id="rId787"/>
    <p:sldId id="1037" r:id="rId788"/>
    <p:sldId id="1038" r:id="rId789"/>
    <p:sldId id="1039" r:id="rId790"/>
    <p:sldId id="1040" r:id="rId791"/>
    <p:sldId id="1041" r:id="rId792"/>
    <p:sldId id="1042" r:id="rId793"/>
    <p:sldId id="1043" r:id="rId794"/>
    <p:sldId id="1044" r:id="rId795"/>
    <p:sldId id="1045" r:id="rId796"/>
    <p:sldId id="1046" r:id="rId797"/>
    <p:sldId id="1047" r:id="rId798"/>
    <p:sldId id="1048" r:id="rId799"/>
    <p:sldId id="1049" r:id="rId800"/>
    <p:sldId id="1050" r:id="rId801"/>
    <p:sldId id="1051" r:id="rId802"/>
    <p:sldId id="1052" r:id="rId803"/>
    <p:sldId id="1053" r:id="rId804"/>
    <p:sldId id="1054" r:id="rId805"/>
    <p:sldId id="1055" r:id="rId806"/>
    <p:sldId id="1056" r:id="rId807"/>
    <p:sldId id="1057" r:id="rId808"/>
    <p:sldId id="1058" r:id="rId809"/>
    <p:sldId id="1059" r:id="rId810"/>
    <p:sldId id="1060" r:id="rId811"/>
    <p:sldId id="1061" r:id="rId812"/>
    <p:sldId id="1062" r:id="rId813"/>
    <p:sldId id="1063" r:id="rId814"/>
    <p:sldId id="1064" r:id="rId815"/>
    <p:sldId id="1065" r:id="rId816"/>
    <p:sldId id="1066" r:id="rId817"/>
    <p:sldId id="1067" r:id="rId818"/>
    <p:sldId id="1068" r:id="rId819"/>
    <p:sldId id="1069" r:id="rId820"/>
    <p:sldId id="1070" r:id="rId821"/>
    <p:sldId id="1071" r:id="rId822"/>
    <p:sldId id="1072" r:id="rId823"/>
    <p:sldId id="1073" r:id="rId824"/>
    <p:sldId id="1074" r:id="rId825"/>
    <p:sldId id="1075" r:id="rId826"/>
    <p:sldId id="1076" r:id="rId827"/>
    <p:sldId id="1077" r:id="rId828"/>
    <p:sldId id="1078" r:id="rId829"/>
    <p:sldId id="1079" r:id="rId830"/>
    <p:sldId id="1080" r:id="rId831"/>
    <p:sldId id="1081" r:id="rId832"/>
    <p:sldId id="1082" r:id="rId833"/>
    <p:sldId id="1083" r:id="rId834"/>
    <p:sldId id="1084" r:id="rId835"/>
    <p:sldId id="1085" r:id="rId836"/>
    <p:sldId id="1086" r:id="rId837"/>
    <p:sldId id="1087" r:id="rId838"/>
    <p:sldId id="1088" r:id="rId839"/>
    <p:sldId id="1089" r:id="rId840"/>
    <p:sldId id="1090" r:id="rId841"/>
    <p:sldId id="1091" r:id="rId842"/>
    <p:sldId id="1092" r:id="rId843"/>
    <p:sldId id="1093" r:id="rId844"/>
    <p:sldId id="1094" r:id="rId845"/>
    <p:sldId id="1095" r:id="rId846"/>
    <p:sldId id="1096" r:id="rId847"/>
    <p:sldId id="1097" r:id="rId848"/>
    <p:sldId id="1098" r:id="rId849"/>
    <p:sldId id="1099" r:id="rId850"/>
    <p:sldId id="1100" r:id="rId851"/>
    <p:sldId id="1101" r:id="rId852"/>
    <p:sldId id="1102" r:id="rId853"/>
    <p:sldId id="1103" r:id="rId854"/>
    <p:sldId id="1104" r:id="rId855"/>
    <p:sldId id="1105" r:id="rId856"/>
    <p:sldId id="1106" r:id="rId857"/>
    <p:sldId id="1107" r:id="rId858"/>
    <p:sldId id="1108" r:id="rId859"/>
    <p:sldId id="1109" r:id="rId860"/>
    <p:sldId id="1110" r:id="rId861"/>
    <p:sldId id="1111" r:id="rId862"/>
    <p:sldId id="1112" r:id="rId863"/>
    <p:sldId id="1113" r:id="rId864"/>
    <p:sldId id="1114" r:id="rId865"/>
    <p:sldId id="1115" r:id="rId866"/>
    <p:sldId id="1116" r:id="rId867"/>
    <p:sldId id="1117" r:id="rId868"/>
    <p:sldId id="1118" r:id="rId869"/>
    <p:sldId id="1119" r:id="rId870"/>
    <p:sldId id="1120" r:id="rId871"/>
    <p:sldId id="1121" r:id="rId872"/>
    <p:sldId id="1122" r:id="rId873"/>
    <p:sldId id="1123" r:id="rId874"/>
    <p:sldId id="1124" r:id="rId875"/>
    <p:sldId id="1125" r:id="rId876"/>
    <p:sldId id="1126" r:id="rId877"/>
    <p:sldId id="1127" r:id="rId878"/>
    <p:sldId id="1128" r:id="rId879"/>
    <p:sldId id="1129" r:id="rId880"/>
    <p:sldId id="1130" r:id="rId881"/>
    <p:sldId id="1131" r:id="rId882"/>
    <p:sldId id="1132" r:id="rId883"/>
    <p:sldId id="1133" r:id="rId884"/>
    <p:sldId id="1134" r:id="rId885"/>
    <p:sldId id="1135" r:id="rId886"/>
    <p:sldId id="1136" r:id="rId887"/>
    <p:sldId id="1137" r:id="rId888"/>
    <p:sldId id="1138" r:id="rId889"/>
    <p:sldId id="1139" r:id="rId890"/>
    <p:sldId id="1140" r:id="rId891"/>
    <p:sldId id="1141" r:id="rId892"/>
    <p:sldId id="1142" r:id="rId893"/>
    <p:sldId id="1143" r:id="rId894"/>
    <p:sldId id="1144" r:id="rId895"/>
    <p:sldId id="1145" r:id="rId896"/>
    <p:sldId id="1146" r:id="rId897"/>
    <p:sldId id="1147" r:id="rId898"/>
    <p:sldId id="1148" r:id="rId899"/>
    <p:sldId id="1149" r:id="rId900"/>
    <p:sldId id="1150" r:id="rId901"/>
    <p:sldId id="1151" r:id="rId902"/>
    <p:sldId id="1152" r:id="rId903"/>
    <p:sldId id="1153" r:id="rId904"/>
    <p:sldId id="1154" r:id="rId905"/>
    <p:sldId id="1155" r:id="rId906"/>
    <p:sldId id="1156" r:id="rId907"/>
    <p:sldId id="1157" r:id="rId908"/>
    <p:sldId id="1158" r:id="rId909"/>
    <p:sldId id="1159" r:id="rId910"/>
    <p:sldId id="1160" r:id="rId911"/>
    <p:sldId id="1161" r:id="rId912"/>
    <p:sldId id="1162" r:id="rId913"/>
    <p:sldId id="1163" r:id="rId914"/>
    <p:sldId id="1164" r:id="rId915"/>
    <p:sldId id="1165" r:id="rId916"/>
    <p:sldId id="1166" r:id="rId917"/>
    <p:sldId id="1167" r:id="rId918"/>
    <p:sldId id="1168" r:id="rId919"/>
    <p:sldId id="1169" r:id="rId920"/>
    <p:sldId id="1170" r:id="rId921"/>
    <p:sldId id="1171" r:id="rId922"/>
    <p:sldId id="1172" r:id="rId923"/>
    <p:sldId id="1173" r:id="rId924"/>
    <p:sldId id="1174" r:id="rId925"/>
    <p:sldId id="1175" r:id="rId926"/>
    <p:sldId id="1176" r:id="rId927"/>
    <p:sldId id="1177" r:id="rId928"/>
    <p:sldId id="1178" r:id="rId929"/>
    <p:sldId id="1179" r:id="rId930"/>
    <p:sldId id="1180" r:id="rId931"/>
    <p:sldId id="1181" r:id="rId932"/>
    <p:sldId id="1182" r:id="rId933"/>
    <p:sldId id="1183" r:id="rId934"/>
    <p:sldId id="1184" r:id="rId935"/>
    <p:sldId id="1185" r:id="rId936"/>
    <p:sldId id="1186" r:id="rId937"/>
    <p:sldId id="1187" r:id="rId938"/>
    <p:sldId id="1188" r:id="rId939"/>
    <p:sldId id="1189" r:id="rId940"/>
    <p:sldId id="1190" r:id="rId941"/>
    <p:sldId id="1191" r:id="rId942"/>
    <p:sldId id="1192" r:id="rId943"/>
    <p:sldId id="1193" r:id="rId944"/>
    <p:sldId id="1194" r:id="rId945"/>
    <p:sldId id="1195" r:id="rId946"/>
    <p:sldId id="1196" r:id="rId947"/>
    <p:sldId id="1197" r:id="rId948"/>
    <p:sldId id="1198" r:id="rId949"/>
    <p:sldId id="1199" r:id="rId950"/>
    <p:sldId id="1200" r:id="rId951"/>
    <p:sldId id="1201" r:id="rId952"/>
    <p:sldId id="1202" r:id="rId953"/>
    <p:sldId id="1203" r:id="rId954"/>
    <p:sldId id="1204" r:id="rId955"/>
    <p:sldId id="1205" r:id="rId956"/>
    <p:sldId id="1206" r:id="rId957"/>
    <p:sldId id="1207" r:id="rId958"/>
    <p:sldId id="1208" r:id="rId959"/>
    <p:sldId id="1209" r:id="rId960"/>
    <p:sldId id="1210" r:id="rId961"/>
    <p:sldId id="1211" r:id="rId962"/>
    <p:sldId id="1212" r:id="rId963"/>
    <p:sldId id="1213" r:id="rId964"/>
    <p:sldId id="1214" r:id="rId965"/>
    <p:sldId id="1215" r:id="rId966"/>
    <p:sldId id="1216" r:id="rId967"/>
    <p:sldId id="1217" r:id="rId968"/>
    <p:sldId id="1218" r:id="rId969"/>
    <p:sldId id="1219" r:id="rId970"/>
    <p:sldId id="1220" r:id="rId971"/>
    <p:sldId id="1221" r:id="rId972"/>
    <p:sldId id="1222" r:id="rId973"/>
    <p:sldId id="1223" r:id="rId974"/>
    <p:sldId id="1224" r:id="rId975"/>
    <p:sldId id="1225" r:id="rId976"/>
    <p:sldId id="1226" r:id="rId977"/>
    <p:sldId id="1227" r:id="rId978"/>
    <p:sldId id="1228" r:id="rId979"/>
    <p:sldId id="1229" r:id="rId980"/>
    <p:sldId id="1230" r:id="rId981"/>
    <p:sldId id="1231" r:id="rId982"/>
    <p:sldId id="1232" r:id="rId983"/>
    <p:sldId id="1233" r:id="rId984"/>
    <p:sldId id="1234" r:id="rId985"/>
    <p:sldId id="1235" r:id="rId986"/>
    <p:sldId id="1236" r:id="rId987"/>
    <p:sldId id="1237" r:id="rId988"/>
    <p:sldId id="1238" r:id="rId989"/>
    <p:sldId id="1239" r:id="rId990"/>
    <p:sldId id="1240" r:id="rId991"/>
    <p:sldId id="1241" r:id="rId992"/>
    <p:sldId id="1242" r:id="rId993"/>
    <p:sldId id="1243" r:id="rId994"/>
    <p:sldId id="1244" r:id="rId995"/>
    <p:sldId id="1245" r:id="rId996"/>
    <p:sldId id="1246" r:id="rId997"/>
    <p:sldId id="1247" r:id="rId998"/>
    <p:sldId id="1248" r:id="rId999"/>
    <p:sldId id="1249" r:id="rId1000"/>
    <p:sldId id="1250" r:id="rId1001"/>
    <p:sldId id="1251" r:id="rId1002"/>
    <p:sldId id="1252" r:id="rId1003"/>
    <p:sldId id="1253" r:id="rId1004"/>
    <p:sldId id="1254" r:id="rId1005"/>
    <p:sldId id="1255" r:id="rId1006"/>
    <p:sldId id="1256" r:id="rId1007"/>
    <p:sldId id="1257" r:id="rId1008"/>
    <p:sldId id="1258" r:id="rId1009"/>
    <p:sldId id="1259" r:id="rId1010"/>
    <p:sldId id="1260" r:id="rId1011"/>
    <p:sldId id="1261" r:id="rId1012"/>
    <p:sldId id="1262" r:id="rId1013"/>
    <p:sldId id="1263" r:id="rId1014"/>
    <p:sldId id="1264" r:id="rId1015"/>
    <p:sldId id="1265" r:id="rId1016"/>
    <p:sldId id="1266" r:id="rId1017"/>
    <p:sldId id="1267" r:id="rId1018"/>
    <p:sldId id="1268" r:id="rId1019"/>
    <p:sldId id="1269" r:id="rId1020"/>
    <p:sldId id="1270" r:id="rId1021"/>
    <p:sldId id="1271" r:id="rId1022"/>
    <p:sldId id="1272" r:id="rId1023"/>
    <p:sldId id="1273" r:id="rId1024"/>
    <p:sldId id="1274" r:id="rId1025"/>
    <p:sldId id="1275" r:id="rId1026"/>
    <p:sldId id="1276" r:id="rId1027"/>
    <p:sldId id="1277" r:id="rId1028"/>
    <p:sldId id="1278" r:id="rId1029"/>
    <p:sldId id="1279" r:id="rId1030"/>
    <p:sldId id="1280" r:id="rId1031"/>
    <p:sldId id="1281" r:id="rId1032"/>
    <p:sldId id="1282" r:id="rId1033"/>
    <p:sldId id="1283" r:id="rId1034"/>
    <p:sldId id="1284" r:id="rId1035"/>
    <p:sldId id="1285" r:id="rId1036"/>
    <p:sldId id="1286" r:id="rId1037"/>
    <p:sldId id="1287" r:id="rId1038"/>
    <p:sldId id="1288" r:id="rId1039"/>
    <p:sldId id="1289" r:id="rId1040"/>
    <p:sldId id="1290" r:id="rId1041"/>
    <p:sldId id="1291" r:id="rId1042"/>
    <p:sldId id="1292" r:id="rId1043"/>
    <p:sldId id="1293" r:id="rId1044"/>
    <p:sldId id="1294" r:id="rId1045"/>
    <p:sldId id="1295" r:id="rId1046"/>
    <p:sldId id="1296" r:id="rId1047"/>
    <p:sldId id="1297" r:id="rId1048"/>
    <p:sldId id="1298" r:id="rId1049"/>
    <p:sldId id="1299" r:id="rId1050"/>
    <p:sldId id="1300" r:id="rId1051"/>
    <p:sldId id="1301" r:id="rId1052"/>
    <p:sldId id="1302" r:id="rId1053"/>
    <p:sldId id="1303" r:id="rId1054"/>
    <p:sldId id="1304" r:id="rId1055"/>
    <p:sldId id="1305" r:id="rId1056"/>
    <p:sldId id="1306" r:id="rId1057"/>
    <p:sldId id="1307" r:id="rId1058"/>
    <p:sldId id="1308" r:id="rId1059"/>
    <p:sldId id="1309" r:id="rId1060"/>
    <p:sldId id="1310" r:id="rId1061"/>
    <p:sldId id="1311" r:id="rId1062"/>
    <p:sldId id="1312" r:id="rId1063"/>
    <p:sldId id="1313" r:id="rId1064"/>
    <p:sldId id="1314" r:id="rId1065"/>
    <p:sldId id="1315" r:id="rId1066"/>
    <p:sldId id="1316" r:id="rId1067"/>
    <p:sldId id="1317" r:id="rId1068"/>
    <p:sldId id="1318" r:id="rId1069"/>
    <p:sldId id="1319" r:id="rId1070"/>
    <p:sldId id="1320" r:id="rId1071"/>
    <p:sldId id="1321" r:id="rId1072"/>
    <p:sldId id="1322" r:id="rId1073"/>
    <p:sldId id="1323" r:id="rId1074"/>
    <p:sldId id="1324" r:id="rId1075"/>
    <p:sldId id="1325" r:id="rId1076"/>
    <p:sldId id="1326" r:id="rId1077"/>
    <p:sldId id="1327" r:id="rId1078"/>
    <p:sldId id="1328" r:id="rId1079"/>
    <p:sldId id="1329" r:id="rId1080"/>
    <p:sldId id="1330" r:id="rId1081"/>
    <p:sldId id="1331" r:id="rId1082"/>
    <p:sldId id="1332" r:id="rId1083"/>
    <p:sldId id="1333" r:id="rId1084"/>
    <p:sldId id="1334" r:id="rId1085"/>
    <p:sldId id="1335" r:id="rId1086"/>
    <p:sldId id="1336" r:id="rId1087"/>
    <p:sldId id="1337" r:id="rId1088"/>
    <p:sldId id="1338" r:id="rId1089"/>
    <p:sldId id="1339" r:id="rId1090"/>
    <p:sldId id="1340" r:id="rId1091"/>
    <p:sldId id="1341" r:id="rId1092"/>
    <p:sldId id="1342" r:id="rId1093"/>
    <p:sldId id="1343" r:id="rId1094"/>
    <p:sldId id="1344" r:id="rId1095"/>
    <p:sldId id="1345" r:id="rId1096"/>
    <p:sldId id="1346" r:id="rId1097"/>
    <p:sldId id="1347" r:id="rId1098"/>
    <p:sldId id="1348" r:id="rId1099"/>
    <p:sldId id="1349" r:id="rId1100"/>
    <p:sldId id="1350" r:id="rId1101"/>
    <p:sldId id="1351" r:id="rId1102"/>
    <p:sldId id="1352" r:id="rId1103"/>
    <p:sldId id="1353" r:id="rId1104"/>
    <p:sldId id="1354" r:id="rId1105"/>
    <p:sldId id="1355" r:id="rId1106"/>
    <p:sldId id="1356" r:id="rId1107"/>
    <p:sldId id="1357" r:id="rId1108"/>
    <p:sldId id="1358" r:id="rId1109"/>
    <p:sldId id="1359" r:id="rId1110"/>
    <p:sldId id="1360" r:id="rId1111"/>
    <p:sldId id="1361" r:id="rId1112"/>
    <p:sldId id="1362" r:id="rId1113"/>
    <p:sldId id="1363" r:id="rId1114"/>
    <p:sldId id="1364" r:id="rId1115"/>
    <p:sldId id="1365" r:id="rId1116"/>
    <p:sldId id="1366" r:id="rId1117"/>
    <p:sldId id="1367" r:id="rId1118"/>
    <p:sldId id="1368" r:id="rId1119"/>
    <p:sldId id="1369" r:id="rId1120"/>
    <p:sldId id="1370" r:id="rId1121"/>
    <p:sldId id="1371" r:id="rId1122"/>
    <p:sldId id="1372" r:id="rId1123"/>
    <p:sldId id="1373" r:id="rId1124"/>
    <p:sldId id="1374" r:id="rId1125"/>
    <p:sldId id="1375" r:id="rId1126"/>
    <p:sldId id="1376" r:id="rId1127"/>
    <p:sldId id="1377" r:id="rId1128"/>
    <p:sldId id="1378" r:id="rId1129"/>
    <p:sldId id="1379" r:id="rId1130"/>
    <p:sldId id="1380" r:id="rId1131"/>
    <p:sldId id="1381" r:id="rId1132"/>
    <p:sldId id="1382" r:id="rId1133"/>
    <p:sldId id="1383" r:id="rId1134"/>
    <p:sldId id="1384" r:id="rId1135"/>
    <p:sldId id="1385" r:id="rId1136"/>
    <p:sldId id="1386" r:id="rId1137"/>
    <p:sldId id="1387" r:id="rId1138"/>
    <p:sldId id="1388" r:id="rId1139"/>
    <p:sldId id="1389" r:id="rId1140"/>
    <p:sldId id="1390" r:id="rId1141"/>
    <p:sldId id="1391" r:id="rId1142"/>
    <p:sldId id="1392" r:id="rId1143"/>
    <p:sldId id="1393" r:id="rId1144"/>
    <p:sldId id="1394" r:id="rId1145"/>
    <p:sldId id="1395" r:id="rId1146"/>
    <p:sldId id="1396" r:id="rId1147"/>
    <p:sldId id="1397" r:id="rId1148"/>
    <p:sldId id="1398" r:id="rId1149"/>
    <p:sldId id="1399" r:id="rId1150"/>
    <p:sldId id="1400" r:id="rId1151"/>
    <p:sldId id="1401" r:id="rId1152"/>
    <p:sldId id="1402" r:id="rId1153"/>
    <p:sldId id="1403" r:id="rId1154"/>
    <p:sldId id="1404" r:id="rId1155"/>
    <p:sldId id="1405" r:id="rId1156"/>
    <p:sldId id="1406" r:id="rId1157"/>
    <p:sldId id="1407" r:id="rId1158"/>
    <p:sldId id="1408" r:id="rId1159"/>
    <p:sldId id="1409" r:id="rId1160"/>
    <p:sldId id="1410" r:id="rId1161"/>
    <p:sldId id="1411" r:id="rId1162"/>
    <p:sldId id="1412" r:id="rId1163"/>
    <p:sldId id="1413" r:id="rId1164"/>
    <p:sldId id="1414" r:id="rId1165"/>
    <p:sldId id="1415" r:id="rId1166"/>
    <p:sldId id="1416" r:id="rId1167"/>
    <p:sldId id="1417" r:id="rId1168"/>
    <p:sldId id="1418" r:id="rId1169"/>
    <p:sldId id="1419" r:id="rId1170"/>
    <p:sldId id="1420" r:id="rId1171"/>
    <p:sldId id="1421" r:id="rId1172"/>
    <p:sldId id="1422" r:id="rId1173"/>
    <p:sldId id="1423" r:id="rId1174"/>
    <p:sldId id="1424" r:id="rId1175"/>
    <p:sldId id="1425" r:id="rId1176"/>
    <p:sldId id="1426" r:id="rId1177"/>
    <p:sldId id="1427" r:id="rId1178"/>
    <p:sldId id="1428" r:id="rId1179"/>
    <p:sldId id="1429" r:id="rId1180"/>
    <p:sldId id="1430" r:id="rId1181"/>
    <p:sldId id="1431" r:id="rId1182"/>
    <p:sldId id="1432" r:id="rId1183"/>
    <p:sldId id="1433" r:id="rId1184"/>
    <p:sldId id="1434" r:id="rId1185"/>
    <p:sldId id="1435" r:id="rId1186"/>
    <p:sldId id="1436" r:id="rId1187"/>
    <p:sldId id="1437" r:id="rId1188"/>
    <p:sldId id="1438" r:id="rId1189"/>
    <p:sldId id="1439" r:id="rId1190"/>
    <p:sldId id="1440" r:id="rId1191"/>
    <p:sldId id="1441" r:id="rId1192"/>
    <p:sldId id="1442" r:id="rId1193"/>
    <p:sldId id="1443" r:id="rId1194"/>
    <p:sldId id="1444" r:id="rId1195"/>
    <p:sldId id="1445" r:id="rId1196"/>
    <p:sldId id="1446" r:id="rId1197"/>
    <p:sldId id="1447" r:id="rId1198"/>
    <p:sldId id="1448" r:id="rId1199"/>
    <p:sldId id="1449" r:id="rId1200"/>
    <p:sldId id="1450" r:id="rId1201"/>
    <p:sldId id="1451" r:id="rId1202"/>
    <p:sldId id="1452" r:id="rId1203"/>
    <p:sldId id="1453" r:id="rId1204"/>
    <p:sldId id="1454" r:id="rId1205"/>
    <p:sldId id="1455" r:id="rId1206"/>
    <p:sldId id="1456" r:id="rId1207"/>
    <p:sldId id="1457" r:id="rId1208"/>
    <p:sldId id="1458" r:id="rId1209"/>
    <p:sldId id="1459" r:id="rId1210"/>
    <p:sldId id="1460" r:id="rId1211"/>
    <p:sldId id="1461" r:id="rId1212"/>
    <p:sldId id="1462" r:id="rId1213"/>
    <p:sldId id="1463" r:id="rId1214"/>
    <p:sldId id="1464" r:id="rId1215"/>
    <p:sldId id="1465" r:id="rId1216"/>
    <p:sldId id="1466" r:id="rId1217"/>
    <p:sldId id="1467" r:id="rId1218"/>
    <p:sldId id="1468" r:id="rId1219"/>
    <p:sldId id="1469" r:id="rId1220"/>
    <p:sldId id="1470" r:id="rId1221"/>
    <p:sldId id="1471" r:id="rId1222"/>
    <p:sldId id="1472" r:id="rId1223"/>
    <p:sldId id="1473" r:id="rId1224"/>
    <p:sldId id="1474" r:id="rId1225"/>
    <p:sldId id="1475" r:id="rId1226"/>
    <p:sldId id="1476" r:id="rId1227"/>
    <p:sldId id="1477" r:id="rId1228"/>
    <p:sldId id="1478" r:id="rId1229"/>
    <p:sldId id="1479" r:id="rId1230"/>
    <p:sldId id="1480" r:id="rId1231"/>
    <p:sldId id="1481" r:id="rId1232"/>
    <p:sldId id="1482" r:id="rId1233"/>
    <p:sldId id="1483" r:id="rId1234"/>
    <p:sldId id="1484" r:id="rId1235"/>
    <p:sldId id="1485" r:id="rId1236"/>
    <p:sldId id="1486" r:id="rId1237"/>
    <p:sldId id="1487" r:id="rId1238"/>
    <p:sldId id="1488" r:id="rId1239"/>
    <p:sldId id="1489" r:id="rId1240"/>
    <p:sldId id="1490" r:id="rId1241"/>
    <p:sldId id="1491" r:id="rId1242"/>
    <p:sldId id="1492" r:id="rId1243"/>
    <p:sldId id="1493" r:id="rId1244"/>
    <p:sldId id="1494" r:id="rId1245"/>
    <p:sldId id="1495" r:id="rId1246"/>
    <p:sldId id="1496" r:id="rId1247"/>
    <p:sldId id="1497" r:id="rId1248"/>
    <p:sldId id="1498" r:id="rId1249"/>
    <p:sldId id="1499" r:id="rId1250"/>
    <p:sldId id="1500" r:id="rId1251"/>
    <p:sldId id="1501" r:id="rId1252"/>
    <p:sldId id="1502" r:id="rId1253"/>
    <p:sldId id="1503" r:id="rId1254"/>
    <p:sldId id="1504" r:id="rId1255"/>
    <p:sldId id="1505" r:id="rId1256"/>
    <p:sldId id="1506" r:id="rId1257"/>
    <p:sldId id="1507" r:id="rId1258"/>
    <p:sldId id="1508" r:id="rId1259"/>
    <p:sldId id="1509" r:id="rId1260"/>
    <p:sldId id="1510" r:id="rId1261"/>
    <p:sldId id="1511" r:id="rId1262"/>
    <p:sldId id="1512" r:id="rId1263"/>
    <p:sldId id="1513" r:id="rId1264"/>
    <p:sldId id="1514" r:id="rId1265"/>
    <p:sldId id="1515" r:id="rId1266"/>
    <p:sldId id="1516" r:id="rId1267"/>
    <p:sldId id="1517" r:id="rId1268"/>
    <p:sldId id="1518" r:id="rId1269"/>
    <p:sldId id="1519" r:id="rId1270"/>
    <p:sldId id="1520" r:id="rId1271"/>
    <p:sldId id="1521" r:id="rId1272"/>
    <p:sldId id="1522" r:id="rId1273"/>
    <p:sldId id="1523" r:id="rId1274"/>
    <p:sldId id="1524" r:id="rId1275"/>
    <p:sldId id="1525" r:id="rId1276"/>
    <p:sldId id="1526" r:id="rId1277"/>
    <p:sldId id="1527" r:id="rId1278"/>
    <p:sldId id="1528" r:id="rId1279"/>
    <p:sldId id="1529" r:id="rId1280"/>
    <p:sldId id="1530" r:id="rId1281"/>
    <p:sldId id="1531" r:id="rId1282"/>
    <p:sldId id="1532" r:id="rId1283"/>
    <p:sldId id="1533" r:id="rId1284"/>
    <p:sldId id="1534" r:id="rId1285"/>
    <p:sldId id="1535" r:id="rId1286"/>
    <p:sldId id="1536" r:id="rId1287"/>
    <p:sldId id="1537" r:id="rId1288"/>
    <p:sldId id="1538" r:id="rId1289"/>
    <p:sldId id="1539" r:id="rId1290"/>
    <p:sldId id="1540" r:id="rId1291"/>
    <p:sldId id="1541" r:id="rId1292"/>
    <p:sldId id="1542" r:id="rId1293"/>
    <p:sldId id="1543" r:id="rId1294"/>
    <p:sldId id="1544" r:id="rId1295"/>
    <p:sldId id="1545" r:id="rId1296"/>
    <p:sldId id="1546" r:id="rId1297"/>
    <p:sldId id="1547" r:id="rId1298"/>
    <p:sldId id="1548" r:id="rId1299"/>
    <p:sldId id="1549" r:id="rId1300"/>
    <p:sldId id="1550" r:id="rId1301"/>
    <p:sldId id="1551" r:id="rId1302"/>
    <p:sldId id="1552" r:id="rId1303"/>
    <p:sldId id="1553" r:id="rId1304"/>
    <p:sldId id="1554" r:id="rId1305"/>
    <p:sldId id="1555" r:id="rId1306"/>
    <p:sldId id="1556" r:id="rId1307"/>
    <p:sldId id="1557" r:id="rId1308"/>
    <p:sldId id="1558" r:id="rId1309"/>
    <p:sldId id="1559" r:id="rId1310"/>
    <p:sldId id="1560" r:id="rId1311"/>
    <p:sldId id="1561" r:id="rId1312"/>
    <p:sldId id="1562" r:id="rId1313"/>
    <p:sldId id="1563" r:id="rId1314"/>
    <p:sldId id="1564" r:id="rId1315"/>
    <p:sldId id="1565" r:id="rId1316"/>
    <p:sldId id="1566" r:id="rId1317"/>
    <p:sldId id="1567" r:id="rId1318"/>
    <p:sldId id="1568" r:id="rId1319"/>
    <p:sldId id="1569" r:id="rId1320"/>
    <p:sldId id="1570" r:id="rId1321"/>
    <p:sldId id="1571" r:id="rId1322"/>
    <p:sldId id="1572" r:id="rId1323"/>
    <p:sldId id="1573" r:id="rId1324"/>
    <p:sldId id="1574" r:id="rId1325"/>
    <p:sldId id="1575" r:id="rId1326"/>
    <p:sldId id="1576" r:id="rId1327"/>
    <p:sldId id="1577" r:id="rId1328"/>
    <p:sldId id="1578" r:id="rId1329"/>
    <p:sldId id="1579" r:id="rId1330"/>
    <p:sldId id="1580" r:id="rId1331"/>
    <p:sldId id="1581" r:id="rId1332"/>
    <p:sldId id="1582" r:id="rId1333"/>
    <p:sldId id="1583" r:id="rId1334"/>
    <p:sldId id="1584" r:id="rId1335"/>
    <p:sldId id="1585" r:id="rId1336"/>
    <p:sldId id="1586" r:id="rId1337"/>
    <p:sldId id="1587" r:id="rId1338"/>
    <p:sldId id="1588" r:id="rId1339"/>
    <p:sldId id="1589" r:id="rId1340"/>
    <p:sldId id="1590" r:id="rId1341"/>
    <p:sldId id="1591" r:id="rId1342"/>
    <p:sldId id="1592" r:id="rId1343"/>
    <p:sldId id="1593" r:id="rId1344"/>
    <p:sldId id="1594" r:id="rId1345"/>
    <p:sldId id="1595" r:id="rId1346"/>
    <p:sldId id="1596" r:id="rId1347"/>
    <p:sldId id="1597" r:id="rId1348"/>
    <p:sldId id="1598" r:id="rId1349"/>
    <p:sldId id="1599" r:id="rId1350"/>
    <p:sldId id="1600" r:id="rId1351"/>
    <p:sldId id="1601" r:id="rId1352"/>
    <p:sldId id="1602" r:id="rId1353"/>
    <p:sldId id="1603" r:id="rId1354"/>
    <p:sldId id="1604" r:id="rId1355"/>
    <p:sldId id="1605" r:id="rId1356"/>
    <p:sldId id="1606" r:id="rId1357"/>
    <p:sldId id="1607" r:id="rId1358"/>
    <p:sldId id="1608" r:id="rId1359"/>
    <p:sldId id="1609" r:id="rId1360"/>
    <p:sldId id="1610" r:id="rId1361"/>
    <p:sldId id="1611" r:id="rId1362"/>
    <p:sldId id="1612" r:id="rId1363"/>
    <p:sldId id="1613" r:id="rId1364"/>
    <p:sldId id="1614" r:id="rId1365"/>
    <p:sldId id="1615" r:id="rId1366"/>
    <p:sldId id="1616" r:id="rId1367"/>
    <p:sldId id="1617" r:id="rId1368"/>
    <p:sldId id="1618" r:id="rId1369"/>
    <p:sldId id="1619" r:id="rId1370"/>
    <p:sldId id="1620" r:id="rId1371"/>
    <p:sldId id="1621" r:id="rId1372"/>
    <p:sldId id="1622" r:id="rId1373"/>
    <p:sldId id="1623" r:id="rId1374"/>
    <p:sldId id="1624" r:id="rId1375"/>
    <p:sldId id="1625" r:id="rId1376"/>
    <p:sldId id="1626" r:id="rId1377"/>
    <p:sldId id="1627" r:id="rId1378"/>
    <p:sldId id="1628" r:id="rId1379"/>
    <p:sldId id="1629" r:id="rId1380"/>
    <p:sldId id="1630" r:id="rId1381"/>
    <p:sldId id="1631" r:id="rId1382"/>
    <p:sldId id="1632" r:id="rId1383"/>
    <p:sldId id="1633" r:id="rId1384"/>
    <p:sldId id="1634" r:id="rId1385"/>
    <p:sldId id="1635" r:id="rId1386"/>
    <p:sldId id="1636" r:id="rId1387"/>
    <p:sldId id="1637" r:id="rId1388"/>
    <p:sldId id="1638" r:id="rId1389"/>
    <p:sldId id="1639" r:id="rId1390"/>
    <p:sldId id="1640" r:id="rId1391"/>
    <p:sldId id="1641" r:id="rId1392"/>
    <p:sldId id="1642" r:id="rId1393"/>
    <p:sldId id="1643" r:id="rId1394"/>
    <p:sldId id="1644" r:id="rId1395"/>
    <p:sldId id="1645" r:id="rId1396"/>
    <p:sldId id="1646" r:id="rId1397"/>
    <p:sldId id="1647" r:id="rId1398"/>
    <p:sldId id="1648" r:id="rId1399"/>
    <p:sldId id="1649" r:id="rId1400"/>
    <p:sldId id="1650" r:id="rId1401"/>
    <p:sldId id="1651" r:id="rId1402"/>
    <p:sldId id="1652" r:id="rId1403"/>
    <p:sldId id="1653" r:id="rId1404"/>
    <p:sldId id="1654" r:id="rId1405"/>
    <p:sldId id="1655" r:id="rId1406"/>
    <p:sldId id="1656" r:id="rId1407"/>
    <p:sldId id="1657" r:id="rId1408"/>
    <p:sldId id="1658" r:id="rId1409"/>
    <p:sldId id="1659" r:id="rId1410"/>
    <p:sldId id="1660" r:id="rId1411"/>
    <p:sldId id="1661" r:id="rId1412"/>
    <p:sldId id="1662" r:id="rId1413"/>
    <p:sldId id="1663" r:id="rId1414"/>
    <p:sldId id="1664" r:id="rId1415"/>
    <p:sldId id="1665" r:id="rId1416"/>
    <p:sldId id="1666" r:id="rId1417"/>
    <p:sldId id="1667" r:id="rId1418"/>
    <p:sldId id="1668" r:id="rId1419"/>
    <p:sldId id="1669" r:id="rId1420"/>
    <p:sldId id="1670" r:id="rId1421"/>
    <p:sldId id="1671" r:id="rId1422"/>
    <p:sldId id="1672" r:id="rId1423"/>
    <p:sldId id="1673" r:id="rId1424"/>
    <p:sldId id="1674" r:id="rId1425"/>
    <p:sldId id="1675" r:id="rId1426"/>
    <p:sldId id="1676" r:id="rId1427"/>
    <p:sldId id="1677" r:id="rId1428"/>
    <p:sldId id="1678" r:id="rId1429"/>
    <p:sldId id="1679" r:id="rId1430"/>
    <p:sldId id="1680" r:id="rId1431"/>
    <p:sldId id="1681" r:id="rId1432"/>
    <p:sldId id="1682" r:id="rId1433"/>
    <p:sldId id="1683" r:id="rId1434"/>
    <p:sldId id="1684" r:id="rId1435"/>
    <p:sldId id="1685" r:id="rId1436"/>
    <p:sldId id="1686" r:id="rId1437"/>
    <p:sldId id="1687" r:id="rId1438"/>
    <p:sldId id="1688" r:id="rId1439"/>
    <p:sldId id="1689" r:id="rId1440"/>
    <p:sldId id="1690" r:id="rId1441"/>
    <p:sldId id="1691" r:id="rId1442"/>
    <p:sldId id="1692" r:id="rId1443"/>
    <p:sldId id="1693" r:id="rId1444"/>
    <p:sldId id="1694" r:id="rId1445"/>
    <p:sldId id="1695" r:id="rId1446"/>
    <p:sldId id="1696" r:id="rId1447"/>
    <p:sldId id="1697" r:id="rId1448"/>
    <p:sldId id="1698" r:id="rId1449"/>
    <p:sldId id="1699" r:id="rId1450"/>
    <p:sldId id="1700" r:id="rId1451"/>
    <p:sldId id="1701" r:id="rId1452"/>
    <p:sldId id="1702" r:id="rId1453"/>
    <p:sldId id="1703" r:id="rId1454"/>
    <p:sldId id="1704" r:id="rId1455"/>
    <p:sldId id="1705" r:id="rId1456"/>
    <p:sldId id="1706" r:id="rId1457"/>
    <p:sldId id="1707" r:id="rId1458"/>
    <p:sldId id="1708" r:id="rId1459"/>
    <p:sldId id="1709" r:id="rId1460"/>
    <p:sldId id="1710" r:id="rId1461"/>
    <p:sldId id="1711" r:id="rId1462"/>
    <p:sldId id="1712" r:id="rId1463"/>
    <p:sldId id="1713" r:id="rId1464"/>
    <p:sldId id="1714" r:id="rId1465"/>
    <p:sldId id="1715" r:id="rId1466"/>
    <p:sldId id="1716" r:id="rId1467"/>
    <p:sldId id="1717" r:id="rId1468"/>
    <p:sldId id="1718" r:id="rId1469"/>
    <p:sldId id="1719" r:id="rId1470"/>
    <p:sldId id="1720" r:id="rId1471"/>
    <p:sldId id="1721" r:id="rId1472"/>
    <p:sldId id="1722" r:id="rId1473"/>
    <p:sldId id="1723" r:id="rId1474"/>
    <p:sldId id="1724" r:id="rId1475"/>
    <p:sldId id="1725" r:id="rId1476"/>
    <p:sldId id="1726" r:id="rId1477"/>
    <p:sldId id="1727" r:id="rId1478"/>
    <p:sldId id="1728" r:id="rId1479"/>
    <p:sldId id="1729" r:id="rId1480"/>
    <p:sldId id="1730" r:id="rId1481"/>
    <p:sldId id="1731" r:id="rId1482"/>
    <p:sldId id="1732" r:id="rId1483"/>
    <p:sldId id="1733" r:id="rId1484"/>
    <p:sldId id="1734" r:id="rId1485"/>
    <p:sldId id="1735" r:id="rId1486"/>
    <p:sldId id="1736" r:id="rId1487"/>
    <p:sldId id="1737" r:id="rId1488"/>
    <p:sldId id="1738" r:id="rId1489"/>
    <p:sldId id="1739" r:id="rId1490"/>
    <p:sldId id="1740" r:id="rId1491"/>
    <p:sldId id="1741" r:id="rId1492"/>
    <p:sldId id="1742" r:id="rId1493"/>
    <p:sldId id="1743" r:id="rId1494"/>
    <p:sldId id="1744" r:id="rId1495"/>
    <p:sldId id="1745" r:id="rId1496"/>
    <p:sldId id="1746" r:id="rId1497"/>
    <p:sldId id="1747" r:id="rId1498"/>
    <p:sldId id="1748" r:id="rId1499"/>
    <p:sldId id="1749" r:id="rId1500"/>
    <p:sldId id="1750" r:id="rId1501"/>
    <p:sldId id="1751" r:id="rId1502"/>
    <p:sldId id="1752" r:id="rId1503"/>
    <p:sldId id="1753" r:id="rId1504"/>
    <p:sldId id="1754" r:id="rId1505"/>
    <p:sldId id="1755" r:id="rId1506"/>
    <p:sldId id="1756" r:id="rId1507"/>
    <p:sldId id="1757" r:id="rId1508"/>
    <p:sldId id="1758" r:id="rId1509"/>
    <p:sldId id="1759" r:id="rId1510"/>
    <p:sldId id="1760" r:id="rId1511"/>
    <p:sldId id="1761" r:id="rId1512"/>
    <p:sldId id="1762" r:id="rId1513"/>
    <p:sldId id="1763" r:id="rId1514"/>
    <p:sldId id="1764" r:id="rId1515"/>
    <p:sldId id="1765" r:id="rId1516"/>
    <p:sldId id="1766" r:id="rId1517"/>
    <p:sldId id="1767" r:id="rId1518"/>
    <p:sldId id="1768" r:id="rId1519"/>
    <p:sldId id="1769" r:id="rId1520"/>
    <p:sldId id="1770" r:id="rId1521"/>
    <p:sldId id="1771" r:id="rId1522"/>
    <p:sldId id="1772" r:id="rId1523"/>
    <p:sldId id="1773" r:id="rId1524"/>
    <p:sldId id="1774" r:id="rId1525"/>
    <p:sldId id="1775" r:id="rId1526"/>
    <p:sldId id="1776" r:id="rId1527"/>
    <p:sldId id="1777" r:id="rId1528"/>
    <p:sldId id="1778" r:id="rId1529"/>
    <p:sldId id="1779" r:id="rId1530"/>
    <p:sldId id="1780" r:id="rId1531"/>
    <p:sldId id="1781" r:id="rId1532"/>
    <p:sldId id="1782" r:id="rId1533"/>
    <p:sldId id="1783" r:id="rId1534"/>
    <p:sldId id="1784" r:id="rId1535"/>
    <p:sldId id="1785" r:id="rId1536"/>
    <p:sldId id="1786" r:id="rId1537"/>
    <p:sldId id="1787" r:id="rId1538"/>
    <p:sldId id="1788" r:id="rId1539"/>
    <p:sldId id="1789" r:id="rId1540"/>
    <p:sldId id="1790" r:id="rId1541"/>
    <p:sldId id="1791" r:id="rId1542"/>
    <p:sldId id="1792" r:id="rId1543"/>
    <p:sldId id="1793" r:id="rId1544"/>
    <p:sldId id="1794" r:id="rId1545"/>
    <p:sldId id="1795" r:id="rId1546"/>
    <p:sldId id="1796" r:id="rId1547"/>
    <p:sldId id="1797" r:id="rId1548"/>
    <p:sldId id="1798" r:id="rId1549"/>
    <p:sldId id="1799" r:id="rId1550"/>
    <p:sldId id="1800" r:id="rId1551"/>
    <p:sldId id="1801" r:id="rId1552"/>
    <p:sldId id="1802" r:id="rId1553"/>
    <p:sldId id="1803" r:id="rId1554"/>
    <p:sldId id="1804" r:id="rId1555"/>
    <p:sldId id="1805" r:id="rId1556"/>
    <p:sldId id="1806" r:id="rId1557"/>
    <p:sldId id="1807" r:id="rId1558"/>
    <p:sldId id="1808" r:id="rId1559"/>
    <p:sldId id="1809" r:id="rId1560"/>
    <p:sldId id="1810" r:id="rId1561"/>
    <p:sldId id="1811" r:id="rId1562"/>
    <p:sldId id="1812" r:id="rId1563"/>
    <p:sldId id="1813" r:id="rId1564"/>
    <p:sldId id="1814" r:id="rId1565"/>
    <p:sldId id="1815" r:id="rId1566"/>
    <p:sldId id="1816" r:id="rId1567"/>
    <p:sldId id="1817" r:id="rId1568"/>
    <p:sldId id="1818" r:id="rId1569"/>
    <p:sldId id="1819" r:id="rId1570"/>
    <p:sldId id="1820" r:id="rId1571"/>
    <p:sldId id="1821" r:id="rId1572"/>
    <p:sldId id="1822" r:id="rId1573"/>
    <p:sldId id="1823" r:id="rId1574"/>
    <p:sldId id="1824" r:id="rId1575"/>
    <p:sldId id="1825" r:id="rId1576"/>
    <p:sldId id="1826" r:id="rId1577"/>
    <p:sldId id="1827" r:id="rId1578"/>
    <p:sldId id="1828" r:id="rId1579"/>
    <p:sldId id="1829" r:id="rId1580"/>
    <p:sldId id="1830" r:id="rId1581"/>
    <p:sldId id="1831" r:id="rId1582"/>
    <p:sldId id="1832" r:id="rId1583"/>
    <p:sldId id="1833" r:id="rId1584"/>
    <p:sldId id="1834" r:id="rId1585"/>
    <p:sldId id="1835" r:id="rId1586"/>
    <p:sldId id="1836" r:id="rId1587"/>
    <p:sldId id="1837" r:id="rId1588"/>
    <p:sldId id="1838" r:id="rId1589"/>
    <p:sldId id="1839" r:id="rId1590"/>
    <p:sldId id="1840" r:id="rId1591"/>
    <p:sldId id="1841" r:id="rId1592"/>
    <p:sldId id="1842" r:id="rId1593"/>
    <p:sldId id="1843" r:id="rId1594"/>
    <p:sldId id="1844" r:id="rId1595"/>
    <p:sldId id="1845" r:id="rId1596"/>
    <p:sldId id="1846" r:id="rId1597"/>
    <p:sldId id="1847" r:id="rId1598"/>
    <p:sldId id="1848" r:id="rId1599"/>
    <p:sldId id="1849" r:id="rId1600"/>
    <p:sldId id="1850" r:id="rId1601"/>
    <p:sldId id="1851" r:id="rId1602"/>
    <p:sldId id="1852" r:id="rId1603"/>
    <p:sldId id="1853" r:id="rId1604"/>
    <p:sldId id="1854" r:id="rId1605"/>
    <p:sldId id="1855" r:id="rId1606"/>
    <p:sldId id="1856" r:id="rId1607"/>
    <p:sldId id="1857" r:id="rId1608"/>
    <p:sldId id="1858" r:id="rId1609"/>
    <p:sldId id="1859" r:id="rId1610"/>
    <p:sldId id="1860" r:id="rId1611"/>
    <p:sldId id="1861" r:id="rId1612"/>
    <p:sldId id="1862" r:id="rId1613"/>
    <p:sldId id="1863" r:id="rId1614"/>
    <p:sldId id="1864" r:id="rId1615"/>
    <p:sldId id="1865" r:id="rId1616"/>
    <p:sldId id="1866" r:id="rId1617"/>
    <p:sldId id="1867" r:id="rId1618"/>
    <p:sldId id="1868" r:id="rId1619"/>
    <p:sldId id="1869" r:id="rId1620"/>
    <p:sldId id="1870" r:id="rId1621"/>
    <p:sldId id="1871" r:id="rId1622"/>
    <p:sldId id="1872" r:id="rId1623"/>
    <p:sldId id="1873" r:id="rId1624"/>
    <p:sldId id="1874" r:id="rId1625"/>
    <p:sldId id="1875" r:id="rId1626"/>
    <p:sldId id="1876" r:id="rId1627"/>
    <p:sldId id="1877" r:id="rId1628"/>
    <p:sldId id="1878" r:id="rId1629"/>
    <p:sldId id="1879" r:id="rId1630"/>
    <p:sldId id="1880" r:id="rId1631"/>
    <p:sldId id="1881" r:id="rId1632"/>
    <p:sldId id="1882" r:id="rId1633"/>
    <p:sldId id="1883" r:id="rId1634"/>
    <p:sldId id="1884" r:id="rId1635"/>
    <p:sldId id="1885" r:id="rId1636"/>
    <p:sldId id="1886" r:id="rId1637"/>
    <p:sldId id="1887" r:id="rId1638"/>
    <p:sldId id="1888" r:id="rId1639"/>
    <p:sldId id="1889" r:id="rId1640"/>
    <p:sldId id="1890" r:id="rId1641"/>
    <p:sldId id="1891" r:id="rId1642"/>
    <p:sldId id="1892" r:id="rId1643"/>
    <p:sldId id="1893" r:id="rId1644"/>
    <p:sldId id="1894" r:id="rId1645"/>
    <p:sldId id="1895" r:id="rId1646"/>
    <p:sldId id="1896" r:id="rId1647"/>
    <p:sldId id="1897" r:id="rId1648"/>
    <p:sldId id="1898" r:id="rId1649"/>
    <p:sldId id="1899" r:id="rId1650"/>
    <p:sldId id="1900" r:id="rId1651"/>
    <p:sldId id="1901" r:id="rId1652"/>
    <p:sldId id="1902" r:id="rId1653"/>
    <p:sldId id="1903" r:id="rId1654"/>
    <p:sldId id="1904" r:id="rId1655"/>
    <p:sldId id="1905" r:id="rId1656"/>
    <p:sldId id="1906" r:id="rId1657"/>
    <p:sldId id="1907" r:id="rId1658"/>
    <p:sldId id="1908" r:id="rId1659"/>
    <p:sldId id="1909" r:id="rId1660"/>
    <p:sldId id="1910" r:id="rId1661"/>
    <p:sldId id="1911" r:id="rId1662"/>
    <p:sldId id="1912" r:id="rId1663"/>
    <p:sldId id="1913" r:id="rId1664"/>
    <p:sldId id="1914" r:id="rId1665"/>
    <p:sldId id="1915" r:id="rId1666"/>
    <p:sldId id="1916" r:id="rId1667"/>
    <p:sldId id="1917" r:id="rId1668"/>
    <p:sldId id="1918" r:id="rId1669"/>
    <p:sldId id="1919" r:id="rId1670"/>
    <p:sldId id="1920" r:id="rId1671"/>
    <p:sldId id="1921" r:id="rId1672"/>
    <p:sldId id="1922" r:id="rId1673"/>
    <p:sldId id="1923" r:id="rId1674"/>
    <p:sldId id="1924" r:id="rId1675"/>
    <p:sldId id="1925" r:id="rId1676"/>
    <p:sldId id="1926" r:id="rId1677"/>
    <p:sldId id="1927" r:id="rId1678"/>
    <p:sldId id="1928" r:id="rId1679"/>
    <p:sldId id="1929" r:id="rId1680"/>
    <p:sldId id="1930" r:id="rId1681"/>
    <p:sldId id="1931" r:id="rId1682"/>
    <p:sldId id="1932" r:id="rId1683"/>
    <p:sldId id="1933" r:id="rId1684"/>
    <p:sldId id="1934" r:id="rId1685"/>
    <p:sldId id="1935" r:id="rId1686"/>
    <p:sldId id="1936" r:id="rId1687"/>
    <p:sldId id="1937" r:id="rId1688"/>
    <p:sldId id="1938" r:id="rId1689"/>
    <p:sldId id="1939" r:id="rId1690"/>
    <p:sldId id="1940" r:id="rId1691"/>
    <p:sldId id="1941" r:id="rId1692"/>
    <p:sldId id="1942" r:id="rId1693"/>
    <p:sldId id="1943" r:id="rId1694"/>
    <p:sldId id="1944" r:id="rId1695"/>
    <p:sldId id="1945" r:id="rId1696"/>
    <p:sldId id="1946" r:id="rId1697"/>
    <p:sldId id="1947" r:id="rId1698"/>
    <p:sldId id="1948" r:id="rId1699"/>
    <p:sldId id="1949" r:id="rId1700"/>
    <p:sldId id="1950" r:id="rId1701"/>
    <p:sldId id="1951" r:id="rId1702"/>
    <p:sldId id="1952" r:id="rId1703"/>
    <p:sldId id="1953" r:id="rId1704"/>
    <p:sldId id="1954" r:id="rId1705"/>
    <p:sldId id="1955" r:id="rId1706"/>
    <p:sldId id="1956" r:id="rId1707"/>
    <p:sldId id="1957" r:id="rId1708"/>
    <p:sldId id="1958" r:id="rId1709"/>
    <p:sldId id="1959" r:id="rId1710"/>
    <p:sldId id="1960" r:id="rId1711"/>
    <p:sldId id="1961" r:id="rId1712"/>
    <p:sldId id="1962" r:id="rId1713"/>
    <p:sldId id="1963" r:id="rId1714"/>
    <p:sldId id="1964" r:id="rId1715"/>
    <p:sldId id="1965" r:id="rId1716"/>
    <p:sldId id="1966" r:id="rId1717"/>
    <p:sldId id="1967" r:id="rId1718"/>
    <p:sldId id="1968" r:id="rId1719"/>
    <p:sldId id="1969" r:id="rId1720"/>
    <p:sldId id="1970" r:id="rId1721"/>
    <p:sldId id="1971" r:id="rId1722"/>
    <p:sldId id="1972" r:id="rId1723"/>
    <p:sldId id="1973" r:id="rId1724"/>
    <p:sldId id="1974" r:id="rId1725"/>
    <p:sldId id="1975" r:id="rId1726"/>
    <p:sldId id="1976" r:id="rId1727"/>
    <p:sldId id="1977" r:id="rId1728"/>
    <p:sldId id="1978" r:id="rId1729"/>
    <p:sldId id="1979" r:id="rId1730"/>
    <p:sldId id="1980" r:id="rId1731"/>
    <p:sldId id="1981" r:id="rId1732"/>
    <p:sldId id="1982" r:id="rId1733"/>
    <p:sldId id="1983" r:id="rId1734"/>
    <p:sldId id="1984" r:id="rId1735"/>
    <p:sldId id="1985" r:id="rId1736"/>
    <p:sldId id="1986" r:id="rId1737"/>
    <p:sldId id="1987" r:id="rId1738"/>
    <p:sldId id="1988" r:id="rId1739"/>
    <p:sldId id="1989" r:id="rId1740"/>
    <p:sldId id="1990" r:id="rId1741"/>
    <p:sldId id="1991" r:id="rId1742"/>
    <p:sldId id="1992" r:id="rId1743"/>
    <p:sldId id="1993" r:id="rId1744"/>
    <p:sldId id="1994" r:id="rId1745"/>
    <p:sldId id="1995" r:id="rId1746"/>
    <p:sldId id="1996" r:id="rId1747"/>
    <p:sldId id="1997" r:id="rId1748"/>
    <p:sldId id="1998" r:id="rId1749"/>
    <p:sldId id="1999" r:id="rId1750"/>
    <p:sldId id="2000" r:id="rId1751"/>
    <p:sldId id="2001" r:id="rId1752"/>
    <p:sldId id="2002" r:id="rId1753"/>
    <p:sldId id="2003" r:id="rId1754"/>
    <p:sldId id="2004" r:id="rId1755"/>
    <p:sldId id="2005" r:id="rId1756"/>
    <p:sldId id="2006" r:id="rId1757"/>
    <p:sldId id="2007" r:id="rId1758"/>
    <p:sldId id="2008" r:id="rId1759"/>
    <p:sldId id="2009" r:id="rId1760"/>
    <p:sldId id="2010" r:id="rId1761"/>
    <p:sldId id="2011" r:id="rId1762"/>
    <p:sldId id="2012" r:id="rId1763"/>
    <p:sldId id="2013" r:id="rId1764"/>
    <p:sldId id="2014" r:id="rId1765"/>
    <p:sldId id="2015" r:id="rId1766"/>
    <p:sldId id="2016" r:id="rId1767"/>
    <p:sldId id="2017" r:id="rId1768"/>
    <p:sldId id="2018" r:id="rId1769"/>
    <p:sldId id="2019" r:id="rId1770"/>
    <p:sldId id="2020" r:id="rId1771"/>
    <p:sldId id="2021" r:id="rId1772"/>
    <p:sldId id="2022" r:id="rId1773"/>
    <p:sldId id="2023" r:id="rId1774"/>
    <p:sldId id="2024" r:id="rId1775"/>
    <p:sldId id="2025" r:id="rId1776"/>
    <p:sldId id="2026" r:id="rId1777"/>
    <p:sldId id="2027" r:id="rId1778"/>
    <p:sldId id="2028" r:id="rId1779"/>
    <p:sldId id="2029" r:id="rId1780"/>
    <p:sldId id="2030" r:id="rId1781"/>
    <p:sldId id="2031" r:id="rId1782"/>
    <p:sldId id="2032" r:id="rId1783"/>
    <p:sldId id="2033" r:id="rId1784"/>
    <p:sldId id="2034" r:id="rId1785"/>
    <p:sldId id="2035" r:id="rId1786"/>
    <p:sldId id="2036" r:id="rId1787"/>
    <p:sldId id="2037" r:id="rId1788"/>
    <p:sldId id="2038" r:id="rId1789"/>
    <p:sldId id="2039" r:id="rId1790"/>
    <p:sldId id="2040" r:id="rId1791"/>
    <p:sldId id="2041" r:id="rId1792"/>
    <p:sldId id="2042" r:id="rId1793"/>
    <p:sldId id="2043" r:id="rId1794"/>
    <p:sldId id="2044" r:id="rId1795"/>
    <p:sldId id="2045" r:id="rId1796"/>
    <p:sldId id="2046" r:id="rId1797"/>
    <p:sldId id="2047" r:id="rId1798"/>
    <p:sldId id="2048" r:id="rId1799"/>
    <p:sldId id="2049" r:id="rId1800"/>
    <p:sldId id="2050" r:id="rId1801"/>
    <p:sldId id="2051" r:id="rId1802"/>
    <p:sldId id="2052" r:id="rId1803"/>
    <p:sldId id="2053" r:id="rId1804"/>
    <p:sldId id="2054" r:id="rId1805"/>
    <p:sldId id="2055" r:id="rId1806"/>
    <p:sldId id="2056" r:id="rId1807"/>
    <p:sldId id="2057" r:id="rId1808"/>
    <p:sldId id="2058" r:id="rId1809"/>
    <p:sldId id="2059" r:id="rId1810"/>
    <p:sldId id="2060" r:id="rId1811"/>
    <p:sldId id="2061" r:id="rId1812"/>
    <p:sldId id="2062" r:id="rId1813"/>
    <p:sldId id="2063" r:id="rId1814"/>
    <p:sldId id="2064" r:id="rId1815"/>
    <p:sldId id="2065" r:id="rId1816"/>
    <p:sldId id="2066" r:id="rId1817"/>
    <p:sldId id="2067" r:id="rId1818"/>
    <p:sldId id="2068" r:id="rId1819"/>
    <p:sldId id="2069" r:id="rId1820"/>
    <p:sldId id="2070" r:id="rId1821"/>
    <p:sldId id="2071" r:id="rId1822"/>
    <p:sldId id="2072" r:id="rId1823"/>
    <p:sldId id="2073" r:id="rId1824"/>
    <p:sldId id="2074" r:id="rId1825"/>
    <p:sldId id="2075" r:id="rId1826"/>
    <p:sldId id="2076" r:id="rId1827"/>
    <p:sldId id="2077" r:id="rId1828"/>
    <p:sldId id="2078" r:id="rId1829"/>
    <p:sldId id="2079" r:id="rId1830"/>
    <p:sldId id="2080" r:id="rId1831"/>
    <p:sldId id="2081" r:id="rId1832"/>
    <p:sldId id="2082" r:id="rId1833"/>
    <p:sldId id="2083" r:id="rId1834"/>
    <p:sldId id="2084" r:id="rId1835"/>
    <p:sldId id="2085" r:id="rId1836"/>
    <p:sldId id="2086" r:id="rId1837"/>
    <p:sldId id="2087" r:id="rId1838"/>
    <p:sldId id="2088" r:id="rId1839"/>
    <p:sldId id="2089" r:id="rId1840"/>
    <p:sldId id="2090" r:id="rId1841"/>
    <p:sldId id="2091" r:id="rId1842"/>
    <p:sldId id="2092" r:id="rId1843"/>
    <p:sldId id="2093" r:id="rId1844"/>
    <p:sldId id="2094" r:id="rId1845"/>
    <p:sldId id="2095" r:id="rId1846"/>
    <p:sldId id="2096" r:id="rId1847"/>
    <p:sldId id="2097" r:id="rId1848"/>
    <p:sldId id="2098" r:id="rId1849"/>
    <p:sldId id="2099" r:id="rId1850"/>
    <p:sldId id="2100" r:id="rId1851"/>
    <p:sldId id="2101" r:id="rId1852"/>
    <p:sldId id="2102" r:id="rId1853"/>
    <p:sldId id="2103" r:id="rId1854"/>
    <p:sldId id="2104" r:id="rId1855"/>
    <p:sldId id="2105" r:id="rId1856"/>
    <p:sldId id="2106" r:id="rId1857"/>
    <p:sldId id="2107" r:id="rId1858"/>
    <p:sldId id="2108" r:id="rId1859"/>
    <p:sldId id="2109" r:id="rId1860"/>
    <p:sldId id="2110" r:id="rId1861"/>
    <p:sldId id="2111" r:id="rId1862"/>
    <p:sldId id="2112" r:id="rId1863"/>
    <p:sldId id="2113" r:id="rId1864"/>
    <p:sldId id="2114" r:id="rId1865"/>
    <p:sldId id="2115" r:id="rId1866"/>
    <p:sldId id="2116" r:id="rId1867"/>
    <p:sldId id="2117" r:id="rId1868"/>
    <p:sldId id="2118" r:id="rId1869"/>
    <p:sldId id="2119" r:id="rId1870"/>
    <p:sldId id="2120" r:id="rId1871"/>
    <p:sldId id="2121" r:id="rId1872"/>
    <p:sldId id="2122" r:id="rId1873"/>
    <p:sldId id="2123" r:id="rId1874"/>
    <p:sldId id="2124" r:id="rId1875"/>
    <p:sldId id="2125" r:id="rId1876"/>
    <p:sldId id="2126" r:id="rId1877"/>
    <p:sldId id="2127" r:id="rId1878"/>
    <p:sldId id="2128" r:id="rId1879"/>
    <p:sldId id="2129" r:id="rId1880"/>
    <p:sldId id="2130" r:id="rId1881"/>
    <p:sldId id="2131" r:id="rId1882"/>
    <p:sldId id="2132" r:id="rId1883"/>
    <p:sldId id="2133" r:id="rId1884"/>
    <p:sldId id="2134" r:id="rId1885"/>
    <p:sldId id="2135" r:id="rId1886"/>
    <p:sldId id="2136" r:id="rId1887"/>
    <p:sldId id="2137" r:id="rId1888"/>
    <p:sldId id="2138" r:id="rId1889"/>
    <p:sldId id="2139" r:id="rId1890"/>
    <p:sldId id="2140" r:id="rId1891"/>
    <p:sldId id="2141" r:id="rId1892"/>
    <p:sldId id="2142" r:id="rId1893"/>
    <p:sldId id="2143" r:id="rId1894"/>
    <p:sldId id="2144" r:id="rId1895"/>
    <p:sldId id="2145" r:id="rId1896"/>
    <p:sldId id="2146" r:id="rId1897"/>
    <p:sldId id="2147" r:id="rId1898"/>
    <p:sldId id="2148" r:id="rId1899"/>
    <p:sldId id="2149" r:id="rId1900"/>
    <p:sldId id="2150" r:id="rId1901"/>
    <p:sldId id="2151" r:id="rId1902"/>
    <p:sldId id="2152" r:id="rId1903"/>
    <p:sldId id="2153" r:id="rId1904"/>
    <p:sldId id="2154" r:id="rId1905"/>
    <p:sldId id="2155" r:id="rId1906"/>
    <p:sldId id="2156" r:id="rId1907"/>
    <p:sldId id="2157" r:id="rId1908"/>
    <p:sldId id="2158" r:id="rId1909"/>
    <p:sldId id="2159" r:id="rId1910"/>
    <p:sldId id="2160" r:id="rId1911"/>
    <p:sldId id="2161" r:id="rId1912"/>
    <p:sldId id="2162" r:id="rId1913"/>
    <p:sldId id="2163" r:id="rId1914"/>
    <p:sldId id="2164" r:id="rId1915"/>
    <p:sldId id="2165" r:id="rId1916"/>
    <p:sldId id="2166" r:id="rId1917"/>
    <p:sldId id="2167" r:id="rId1918"/>
    <p:sldId id="2168" r:id="rId1919"/>
    <p:sldId id="2169" r:id="rId1920"/>
    <p:sldId id="2170" r:id="rId1921"/>
    <p:sldId id="2171" r:id="rId1922"/>
    <p:sldId id="2172" r:id="rId1923"/>
    <p:sldId id="2173" r:id="rId1924"/>
    <p:sldId id="2174" r:id="rId1925"/>
    <p:sldId id="2175" r:id="rId1926"/>
    <p:sldId id="2176" r:id="rId1927"/>
    <p:sldId id="2177" r:id="rId1928"/>
    <p:sldId id="2178" r:id="rId1929"/>
    <p:sldId id="2179" r:id="rId1930"/>
    <p:sldId id="2180" r:id="rId1931"/>
    <p:sldId id="2181" r:id="rId1932"/>
    <p:sldId id="2182" r:id="rId1933"/>
    <p:sldId id="2183" r:id="rId1934"/>
    <p:sldId id="2184" r:id="rId1935"/>
    <p:sldId id="2185" r:id="rId1936"/>
    <p:sldId id="2186" r:id="rId1937"/>
    <p:sldId id="2187" r:id="rId1938"/>
    <p:sldId id="2188" r:id="rId1939"/>
    <p:sldId id="2189" r:id="rId1940"/>
    <p:sldId id="2190" r:id="rId1941"/>
    <p:sldId id="2191" r:id="rId1942"/>
    <p:sldId id="2192" r:id="rId1943"/>
    <p:sldId id="2193" r:id="rId1944"/>
    <p:sldId id="2194" r:id="rId1945"/>
    <p:sldId id="2195" r:id="rId1946"/>
    <p:sldId id="2196" r:id="rId1947"/>
    <p:sldId id="2197" r:id="rId1948"/>
    <p:sldId id="2198" r:id="rId1949"/>
    <p:sldId id="2199" r:id="rId1950"/>
    <p:sldId id="2200" r:id="rId1951"/>
    <p:sldId id="2201" r:id="rId1952"/>
    <p:sldId id="2202" r:id="rId1953"/>
    <p:sldId id="2203" r:id="rId1954"/>
    <p:sldId id="2204" r:id="rId1955"/>
    <p:sldId id="2205" r:id="rId1956"/>
    <p:sldId id="2206" r:id="rId1957"/>
    <p:sldId id="2207" r:id="rId1958"/>
    <p:sldId id="2208" r:id="rId1959"/>
    <p:sldId id="2209" r:id="rId1960"/>
    <p:sldId id="2210" r:id="rId1961"/>
    <p:sldId id="2211" r:id="rId1962"/>
    <p:sldId id="2212" r:id="rId1963"/>
    <p:sldId id="2213" r:id="rId1964"/>
    <p:sldId id="2214" r:id="rId1965"/>
    <p:sldId id="2215" r:id="rId1966"/>
    <p:sldId id="2216" r:id="rId1967"/>
    <p:sldId id="2217" r:id="rId1968"/>
    <p:sldId id="2218" r:id="rId1969"/>
    <p:sldId id="2219" r:id="rId1970"/>
    <p:sldId id="2220" r:id="rId1971"/>
    <p:sldId id="2221" r:id="rId1972"/>
    <p:sldId id="2222" r:id="rId1973"/>
    <p:sldId id="2223" r:id="rId1974"/>
    <p:sldId id="2224" r:id="rId1975"/>
    <p:sldId id="2225" r:id="rId1976"/>
    <p:sldId id="2226" r:id="rId1977"/>
    <p:sldId id="2227" r:id="rId1978"/>
    <p:sldId id="2228" r:id="rId1979"/>
    <p:sldId id="2229" r:id="rId1980"/>
    <p:sldId id="2230" r:id="rId1981"/>
    <p:sldId id="2231" r:id="rId1982"/>
    <p:sldId id="2232" r:id="rId1983"/>
    <p:sldId id="2233" r:id="rId1984"/>
    <p:sldId id="2234" r:id="rId1985"/>
    <p:sldId id="2235" r:id="rId1986"/>
    <p:sldId id="2236" r:id="rId1987"/>
    <p:sldId id="2237" r:id="rId1988"/>
    <p:sldId id="2238" r:id="rId1989"/>
    <p:sldId id="2239" r:id="rId1990"/>
    <p:sldId id="2240" r:id="rId1991"/>
    <p:sldId id="2241" r:id="rId1992"/>
    <p:sldId id="2242" r:id="rId1993"/>
    <p:sldId id="2243" r:id="rId1994"/>
    <p:sldId id="2244" r:id="rId1995"/>
    <p:sldId id="2245" r:id="rId1996"/>
    <p:sldId id="2246" r:id="rId1997"/>
    <p:sldId id="2247" r:id="rId1998"/>
    <p:sldId id="2248" r:id="rId1999"/>
    <p:sldId id="2249" r:id="rId2000"/>
    <p:sldId id="2250" r:id="rId2001"/>
    <p:sldId id="2251" r:id="rId2002"/>
    <p:sldId id="2252" r:id="rId2003"/>
    <p:sldId id="2253" r:id="rId2004"/>
    <p:sldId id="2254" r:id="rId2005"/>
    <p:sldId id="2255" r:id="rId2006"/>
    <p:sldId id="2256" r:id="rId2007"/>
    <p:sldId id="2257" r:id="rId2008"/>
    <p:sldId id="2258" r:id="rId2009"/>
    <p:sldId id="2259" r:id="rId2010"/>
    <p:sldId id="2260" r:id="rId2011"/>
    <p:sldId id="2261" r:id="rId2012"/>
    <p:sldId id="2262" r:id="rId2013"/>
    <p:sldId id="2263" r:id="rId2014"/>
    <p:sldId id="2264" r:id="rId2015"/>
    <p:sldId id="2265" r:id="rId2016"/>
    <p:sldId id="2266" r:id="rId2017"/>
    <p:sldId id="2267" r:id="rId2018"/>
    <p:sldId id="2268" r:id="rId2019"/>
    <p:sldId id="2269" r:id="rId2020"/>
    <p:sldId id="2270" r:id="rId2021"/>
    <p:sldId id="2271" r:id="rId2022"/>
    <p:sldId id="2272" r:id="rId2023"/>
    <p:sldId id="2273" r:id="rId2024"/>
    <p:sldId id="2274" r:id="rId2025"/>
    <p:sldId id="2275" r:id="rId2026"/>
    <p:sldId id="2276" r:id="rId2027"/>
    <p:sldId id="2277" r:id="rId2028"/>
    <p:sldId id="2278" r:id="rId2029"/>
    <p:sldId id="2279" r:id="rId2030"/>
    <p:sldId id="2280" r:id="rId2031"/>
    <p:sldId id="2281" r:id="rId2032"/>
    <p:sldId id="2282" r:id="rId2033"/>
    <p:sldId id="2283" r:id="rId2034"/>
    <p:sldId id="2284" r:id="rId2035"/>
    <p:sldId id="2285" r:id="rId2036"/>
    <p:sldId id="2286" r:id="rId2037"/>
    <p:sldId id="2287" r:id="rId2038"/>
    <p:sldId id="2288" r:id="rId2039"/>
    <p:sldId id="2289" r:id="rId2040"/>
    <p:sldId id="2290" r:id="rId2041"/>
    <p:sldId id="2291" r:id="rId2042"/>
    <p:sldId id="2292" r:id="rId2043"/>
    <p:sldId id="2293" r:id="rId2044"/>
    <p:sldId id="2294" r:id="rId2045"/>
    <p:sldId id="2295" r:id="rId2046"/>
    <p:sldId id="2296" r:id="rId2047"/>
    <p:sldId id="2297" r:id="rId2048"/>
    <p:sldId id="2298" r:id="rId2049"/>
    <p:sldId id="2299" r:id="rId2050"/>
    <p:sldId id="2300" r:id="rId2051"/>
    <p:sldId id="2301" r:id="rId2052"/>
    <p:sldId id="2302" r:id="rId2053"/>
    <p:sldId id="2303" r:id="rId2054"/>
    <p:sldId id="2304" r:id="rId2055"/>
    <p:sldId id="2305" r:id="rId2056"/>
    <p:sldId id="2306" r:id="rId2057"/>
    <p:sldId id="2307" r:id="rId2058"/>
    <p:sldId id="2308" r:id="rId2059"/>
    <p:sldId id="2309" r:id="rId2060"/>
    <p:sldId id="2310" r:id="rId2061"/>
    <p:sldId id="2311" r:id="rId2062"/>
    <p:sldId id="2312" r:id="rId2063"/>
    <p:sldId id="2313" r:id="rId2064"/>
    <p:sldId id="2314" r:id="rId2065"/>
    <p:sldId id="2315" r:id="rId2066"/>
    <p:sldId id="2316" r:id="rId2067"/>
    <p:sldId id="2317" r:id="rId2068"/>
    <p:sldId id="2318" r:id="rId2069"/>
    <p:sldId id="2319" r:id="rId2070"/>
    <p:sldId id="2320" r:id="rId2071"/>
    <p:sldId id="2321" r:id="rId2072"/>
    <p:sldId id="2322" r:id="rId2073"/>
    <p:sldId id="2323" r:id="rId2074"/>
    <p:sldId id="2324" r:id="rId2075"/>
    <p:sldId id="2325" r:id="rId2076"/>
    <p:sldId id="2326" r:id="rId2077"/>
    <p:sldId id="2327" r:id="rId2078"/>
    <p:sldId id="2328" r:id="rId2079"/>
    <p:sldId id="2329" r:id="rId2080"/>
    <p:sldId id="2330" r:id="rId2081"/>
    <p:sldId id="2331" r:id="rId2082"/>
    <p:sldId id="2332" r:id="rId2083"/>
    <p:sldId id="2333" r:id="rId2084"/>
    <p:sldId id="2334" r:id="rId2085"/>
    <p:sldId id="2335" r:id="rId2086"/>
    <p:sldId id="2336" r:id="rId2087"/>
    <p:sldId id="2337" r:id="rId2088"/>
    <p:sldId id="2338" r:id="rId2089"/>
    <p:sldId id="2339" r:id="rId2090"/>
    <p:sldId id="2340" r:id="rId2091"/>
    <p:sldId id="2341" r:id="rId2092"/>
    <p:sldId id="2342" r:id="rId2093"/>
    <p:sldId id="2343" r:id="rId2094"/>
    <p:sldId id="2344" r:id="rId2095"/>
    <p:sldId id="2345" r:id="rId2096"/>
    <p:sldId id="2346" r:id="rId2097"/>
    <p:sldId id="2347" r:id="rId2098"/>
    <p:sldId id="2348" r:id="rId2099"/>
    <p:sldId id="2349" r:id="rId2100"/>
    <p:sldId id="2350" r:id="rId2101"/>
    <p:sldId id="2351" r:id="rId2102"/>
    <p:sldId id="2352" r:id="rId2103"/>
    <p:sldId id="2353" r:id="rId2104"/>
    <p:sldId id="2354" r:id="rId2105"/>
    <p:sldId id="2355" r:id="rId2106"/>
    <p:sldId id="2356" r:id="rId2107"/>
    <p:sldId id="2357" r:id="rId2108"/>
    <p:sldId id="2358" r:id="rId2109"/>
    <p:sldId id="2359" r:id="rId2110"/>
    <p:sldId id="2360" r:id="rId2111"/>
    <p:sldId id="2361" r:id="rId2112"/>
    <p:sldId id="2362" r:id="rId2113"/>
    <p:sldId id="2363" r:id="rId2114"/>
    <p:sldId id="2364" r:id="rId2115"/>
    <p:sldId id="2365" r:id="rId2116"/>
    <p:sldId id="2366" r:id="rId2117"/>
    <p:sldId id="2367" r:id="rId2118"/>
    <p:sldId id="2368" r:id="rId2119"/>
    <p:sldId id="2369" r:id="rId2120"/>
    <p:sldId id="2370" r:id="rId2121"/>
    <p:sldId id="2371" r:id="rId2122"/>
    <p:sldId id="2372" r:id="rId2123"/>
    <p:sldId id="2373" r:id="rId2124"/>
    <p:sldId id="2374" r:id="rId2125"/>
    <p:sldId id="2375" r:id="rId2126"/>
    <p:sldId id="2376" r:id="rId2127"/>
    <p:sldId id="2377" r:id="rId2128"/>
    <p:sldId id="2378" r:id="rId2129"/>
    <p:sldId id="2379" r:id="rId2130"/>
    <p:sldId id="2380" r:id="rId2131"/>
    <p:sldId id="2381" r:id="rId2132"/>
    <p:sldId id="2382" r:id="rId2133"/>
    <p:sldId id="2383" r:id="rId2134"/>
    <p:sldId id="2384" r:id="rId2135"/>
    <p:sldId id="2385" r:id="rId2136"/>
    <p:sldId id="2386" r:id="rId2137"/>
    <p:sldId id="2387" r:id="rId2138"/>
    <p:sldId id="2388" r:id="rId2139"/>
    <p:sldId id="2389" r:id="rId2140"/>
    <p:sldId id="2390" r:id="rId2141"/>
    <p:sldId id="2391" r:id="rId2142"/>
    <p:sldId id="2392" r:id="rId2143"/>
    <p:sldId id="2393" r:id="rId2144"/>
    <p:sldId id="2394" r:id="rId2145"/>
    <p:sldId id="2395" r:id="rId2146"/>
    <p:sldId id="2396" r:id="rId2147"/>
    <p:sldId id="2397" r:id="rId2148"/>
    <p:sldId id="2398" r:id="rId2149"/>
    <p:sldId id="2399" r:id="rId2150"/>
    <p:sldId id="2400" r:id="rId2151"/>
    <p:sldId id="2401" r:id="rId2152"/>
    <p:sldId id="2402" r:id="rId2153"/>
    <p:sldId id="2403" r:id="rId2154"/>
    <p:sldId id="2404" r:id="rId2155"/>
    <p:sldId id="2405" r:id="rId2156"/>
    <p:sldId id="2406" r:id="rId2157"/>
    <p:sldId id="2407" r:id="rId2158"/>
    <p:sldId id="2408" r:id="rId2159"/>
    <p:sldId id="2409" r:id="rId2160"/>
    <p:sldId id="2410" r:id="rId2161"/>
    <p:sldId id="2411" r:id="rId2162"/>
    <p:sldId id="2412" r:id="rId2163"/>
    <p:sldId id="2413" r:id="rId2164"/>
    <p:sldId id="2414" r:id="rId2165"/>
    <p:sldId id="2415" r:id="rId2166"/>
    <p:sldId id="2416" r:id="rId2167"/>
    <p:sldId id="2417" r:id="rId2168"/>
    <p:sldId id="2418" r:id="rId2169"/>
    <p:sldId id="2419" r:id="rId2170"/>
    <p:sldId id="2420" r:id="rId2171"/>
    <p:sldId id="2421" r:id="rId2172"/>
    <p:sldId id="2422" r:id="rId2173"/>
    <p:sldId id="2423" r:id="rId2174"/>
    <p:sldId id="2424" r:id="rId2175"/>
    <p:sldId id="2425" r:id="rId2176"/>
    <p:sldId id="2426" r:id="rId2177"/>
    <p:sldId id="2427" r:id="rId2178"/>
    <p:sldId id="2428" r:id="rId2179"/>
    <p:sldId id="2429" r:id="rId2180"/>
    <p:sldId id="2430" r:id="rId2181"/>
    <p:sldId id="2431" r:id="rId2182"/>
    <p:sldId id="2432" r:id="rId2183"/>
    <p:sldId id="2433" r:id="rId2184"/>
    <p:sldId id="2434" r:id="rId2185"/>
    <p:sldId id="2435" r:id="rId2186"/>
    <p:sldId id="2436" r:id="rId2187"/>
    <p:sldId id="2437" r:id="rId2188"/>
    <p:sldId id="2438" r:id="rId2189"/>
    <p:sldId id="2439" r:id="rId2190"/>
    <p:sldId id="2440" r:id="rId2191"/>
    <p:sldId id="2441" r:id="rId2192"/>
    <p:sldId id="2442" r:id="rId2193"/>
    <p:sldId id="2443" r:id="rId2194"/>
    <p:sldId id="2444" r:id="rId2195"/>
    <p:sldId id="2445" r:id="rId2196"/>
    <p:sldId id="2446" r:id="rId2197"/>
    <p:sldId id="2447" r:id="rId2198"/>
    <p:sldId id="2448" r:id="rId2199"/>
    <p:sldId id="2449" r:id="rId2200"/>
    <p:sldId id="2450" r:id="rId2201"/>
    <p:sldId id="2451" r:id="rId2202"/>
    <p:sldId id="2452" r:id="rId2203"/>
    <p:sldId id="2453" r:id="rId2204"/>
    <p:sldId id="2454" r:id="rId2205"/>
    <p:sldId id="2455" r:id="rId2206"/>
    <p:sldId id="2456" r:id="rId2207"/>
    <p:sldId id="2457" r:id="rId2208"/>
    <p:sldId id="2458" r:id="rId2209"/>
    <p:sldId id="2459" r:id="rId2210"/>
    <p:sldId id="2460" r:id="rId2211"/>
    <p:sldId id="2461" r:id="rId2212"/>
    <p:sldId id="2462" r:id="rId2213"/>
    <p:sldId id="2463" r:id="rId2214"/>
    <p:sldId id="2464" r:id="rId2215"/>
    <p:sldId id="2465" r:id="rId2216"/>
    <p:sldId id="2466" r:id="rId2217"/>
    <p:sldId id="2467" r:id="rId2218"/>
    <p:sldId id="2468" r:id="rId2219"/>
    <p:sldId id="2469" r:id="rId2220"/>
    <p:sldId id="2470" r:id="rId2221"/>
    <p:sldId id="2471" r:id="rId2222"/>
    <p:sldId id="2472" r:id="rId2223"/>
    <p:sldId id="2473" r:id="rId2224"/>
    <p:sldId id="2474" r:id="rId2225"/>
    <p:sldId id="2475" r:id="rId2226"/>
    <p:sldId id="2476" r:id="rId2227"/>
    <p:sldId id="2477" r:id="rId2228"/>
    <p:sldId id="2478" r:id="rId2229"/>
    <p:sldId id="2479" r:id="rId2230"/>
    <p:sldId id="2480" r:id="rId2231"/>
    <p:sldId id="2481" r:id="rId2232"/>
    <p:sldId id="2482" r:id="rId2233"/>
    <p:sldId id="2483" r:id="rId2234"/>
    <p:sldId id="2484" r:id="rId2235"/>
    <p:sldId id="2485" r:id="rId2236"/>
    <p:sldId id="2486" r:id="rId2237"/>
    <p:sldId id="2487" r:id="rId2238"/>
    <p:sldId id="2488" r:id="rId2239"/>
    <p:sldId id="2489" r:id="rId2240"/>
    <p:sldId id="2490" r:id="rId2241"/>
    <p:sldId id="2491" r:id="rId2242"/>
    <p:sldId id="2492" r:id="rId2243"/>
    <p:sldId id="2493" r:id="rId2244"/>
    <p:sldId id="2494" r:id="rId2245"/>
    <p:sldId id="2495" r:id="rId2246"/>
    <p:sldId id="2496" r:id="rId2247"/>
    <p:sldId id="2497" r:id="rId2248"/>
    <p:sldId id="2498" r:id="rId2249"/>
    <p:sldId id="2499" r:id="rId2250"/>
    <p:sldId id="2500" r:id="rId2251"/>
    <p:sldId id="2501" r:id="rId2252"/>
    <p:sldId id="2502" r:id="rId2253"/>
    <p:sldId id="2503" r:id="rId2254"/>
    <p:sldId id="2504" r:id="rId2255"/>
    <p:sldId id="2505" r:id="rId2256"/>
    <p:sldId id="2506" r:id="rId2257"/>
    <p:sldId id="2507" r:id="rId2258"/>
    <p:sldId id="2508" r:id="rId2259"/>
    <p:sldId id="2509" r:id="rId2260"/>
    <p:sldId id="2510" r:id="rId2261"/>
    <p:sldId id="2511" r:id="rId2262"/>
    <p:sldId id="2512" r:id="rId2263"/>
    <p:sldId id="2513" r:id="rId2264"/>
    <p:sldId id="2514" r:id="rId2265"/>
    <p:sldId id="2515" r:id="rId2266"/>
    <p:sldId id="2516" r:id="rId2267"/>
    <p:sldId id="2517" r:id="rId2268"/>
    <p:sldId id="2518" r:id="rId2269"/>
    <p:sldId id="2519" r:id="rId2270"/>
    <p:sldId id="2520" r:id="rId2271"/>
    <p:sldId id="2521" r:id="rId2272"/>
    <p:sldId id="2522" r:id="rId2273"/>
    <p:sldId id="2523" r:id="rId2274"/>
    <p:sldId id="2524" r:id="rId2275"/>
    <p:sldId id="2525" r:id="rId2276"/>
    <p:sldId id="2526" r:id="rId2277"/>
    <p:sldId id="2527" r:id="rId2278"/>
    <p:sldId id="2528" r:id="rId2279"/>
    <p:sldId id="2529" r:id="rId2280"/>
    <p:sldId id="2530" r:id="rId2281"/>
    <p:sldId id="2531" r:id="rId2282"/>
    <p:sldId id="2532" r:id="rId2283"/>
    <p:sldId id="2533" r:id="rId2284"/>
    <p:sldId id="2534" r:id="rId2285"/>
    <p:sldId id="2535" r:id="rId2286"/>
    <p:sldId id="2536" r:id="rId2287"/>
    <p:sldId id="2537" r:id="rId2288"/>
    <p:sldId id="2538" r:id="rId2289"/>
    <p:sldId id="2539" r:id="rId2290"/>
    <p:sldId id="2540" r:id="rId2291"/>
    <p:sldId id="2541" r:id="rId2292"/>
    <p:sldId id="2542" r:id="rId2293"/>
    <p:sldId id="2543" r:id="rId2294"/>
    <p:sldId id="2544" r:id="rId2295"/>
    <p:sldId id="2545" r:id="rId2296"/>
    <p:sldId id="2546" r:id="rId2297"/>
    <p:sldId id="2547" r:id="rId2298"/>
    <p:sldId id="2548" r:id="rId2299"/>
    <p:sldId id="2549" r:id="rId2300"/>
    <p:sldId id="2550" r:id="rId2301"/>
    <p:sldId id="2551" r:id="rId2302"/>
    <p:sldId id="2552" r:id="rId2303"/>
    <p:sldId id="2553" r:id="rId2304"/>
    <p:sldId id="2554" r:id="rId2305"/>
    <p:sldId id="2555" r:id="rId2306"/>
    <p:sldId id="2556" r:id="rId2307"/>
    <p:sldId id="2557" r:id="rId2308"/>
    <p:sldId id="2558" r:id="rId2309"/>
    <p:sldId id="2559" r:id="rId2310"/>
    <p:sldId id="2560" r:id="rId2311"/>
    <p:sldId id="2561" r:id="rId2312"/>
    <p:sldId id="2562" r:id="rId2313"/>
    <p:sldId id="2563" r:id="rId2314"/>
    <p:sldId id="2564" r:id="rId2315"/>
    <p:sldId id="2565" r:id="rId2316"/>
    <p:sldId id="2566" r:id="rId2317"/>
    <p:sldId id="2567" r:id="rId2318"/>
    <p:sldId id="2568" r:id="rId2319"/>
    <p:sldId id="2569" r:id="rId2320"/>
    <p:sldId id="2570" r:id="rId2321"/>
    <p:sldId id="2571" r:id="rId2322"/>
    <p:sldId id="2572" r:id="rId2323"/>
    <p:sldId id="2573" r:id="rId2324"/>
    <p:sldId id="2574" r:id="rId2325"/>
    <p:sldId id="2575" r:id="rId2326"/>
    <p:sldId id="2576" r:id="rId2327"/>
    <p:sldId id="2577" r:id="rId2328"/>
    <p:sldId id="2578" r:id="rId2329"/>
    <p:sldId id="2579" r:id="rId2330"/>
    <p:sldId id="2580" r:id="rId2331"/>
    <p:sldId id="2581" r:id="rId2332"/>
    <p:sldId id="2582" r:id="rId2333"/>
    <p:sldId id="2583" r:id="rId2334"/>
    <p:sldId id="2584" r:id="rId2335"/>
    <p:sldId id="2585" r:id="rId2336"/>
    <p:sldId id="2586" r:id="rId2337"/>
    <p:sldId id="2587" r:id="rId2338"/>
    <p:sldId id="2588" r:id="rId2339"/>
    <p:sldId id="2589" r:id="rId2340"/>
    <p:sldId id="2590" r:id="rId2341"/>
    <p:sldId id="2591" r:id="rId2342"/>
    <p:sldId id="2592" r:id="rId2343"/>
    <p:sldId id="2593" r:id="rId2344"/>
    <p:sldId id="2594" r:id="rId2345"/>
    <p:sldId id="2595" r:id="rId2346"/>
    <p:sldId id="2596" r:id="rId2347"/>
    <p:sldId id="2597" r:id="rId2348"/>
    <p:sldId id="2598" r:id="rId2349"/>
    <p:sldId id="2599" r:id="rId2350"/>
    <p:sldId id="2600" r:id="rId2351"/>
    <p:sldId id="2601" r:id="rId2352"/>
    <p:sldId id="2602" r:id="rId2353"/>
    <p:sldId id="2603" r:id="rId2354"/>
    <p:sldId id="2604" r:id="rId2355"/>
    <p:sldId id="2605" r:id="rId2356"/>
    <p:sldId id="2606" r:id="rId2357"/>
    <p:sldId id="2607" r:id="rId2358"/>
    <p:sldId id="2608" r:id="rId2359"/>
    <p:sldId id="2609" r:id="rId2360"/>
    <p:sldId id="2610" r:id="rId2361"/>
    <p:sldId id="2611" r:id="rId2362"/>
    <p:sldId id="2612" r:id="rId2363"/>
    <p:sldId id="2613" r:id="rId2364"/>
    <p:sldId id="2614" r:id="rId2365"/>
    <p:sldId id="2615" r:id="rId2366"/>
    <p:sldId id="2616" r:id="rId2367"/>
    <p:sldId id="2617" r:id="rId2368"/>
    <p:sldId id="2618" r:id="rId2369"/>
    <p:sldId id="2619" r:id="rId2370"/>
    <p:sldId id="2620" r:id="rId2371"/>
    <p:sldId id="2621" r:id="rId2372"/>
    <p:sldId id="2622" r:id="rId2373"/>
    <p:sldId id="2623" r:id="rId2374"/>
    <p:sldId id="2624" r:id="rId2375"/>
    <p:sldId id="2625" r:id="rId2376"/>
    <p:sldId id="2626" r:id="rId2377"/>
    <p:sldId id="2627" r:id="rId2378"/>
    <p:sldId id="2628" r:id="rId2379"/>
    <p:sldId id="2629" r:id="rId2380"/>
    <p:sldId id="2630" r:id="rId2381"/>
    <p:sldId id="2631" r:id="rId2382"/>
    <p:sldId id="2632" r:id="rId2383"/>
    <p:sldId id="2633" r:id="rId2384"/>
    <p:sldId id="2634" r:id="rId2385"/>
    <p:sldId id="2635" r:id="rId2386"/>
    <p:sldId id="2636" r:id="rId2387"/>
    <p:sldId id="2637" r:id="rId2388"/>
    <p:sldId id="2638" r:id="rId2389"/>
    <p:sldId id="2639" r:id="rId2390"/>
    <p:sldId id="2640" r:id="rId2391"/>
    <p:sldId id="2641" r:id="rId2392"/>
    <p:sldId id="2642" r:id="rId2393"/>
    <p:sldId id="2643" r:id="rId2394"/>
    <p:sldId id="2644" r:id="rId2395"/>
    <p:sldId id="2645" r:id="rId2396"/>
    <p:sldId id="2646" r:id="rId2397"/>
    <p:sldId id="2647" r:id="rId2398"/>
    <p:sldId id="2648" r:id="rId2399"/>
    <p:sldId id="2649" r:id="rId2400"/>
    <p:sldId id="2650" r:id="rId2401"/>
    <p:sldId id="2651" r:id="rId2402"/>
    <p:sldId id="2652" r:id="rId2403"/>
    <p:sldId id="2653" r:id="rId2404"/>
    <p:sldId id="2654" r:id="rId2405"/>
    <p:sldId id="2655" r:id="rId2406"/>
    <p:sldId id="2656" r:id="rId2407"/>
    <p:sldId id="2657" r:id="rId2408"/>
    <p:sldId id="2658" r:id="rId2409"/>
    <p:sldId id="2659" r:id="rId2410"/>
    <p:sldId id="2660" r:id="rId2411"/>
    <p:sldId id="2661" r:id="rId2412"/>
    <p:sldId id="2662" r:id="rId2413"/>
    <p:sldId id="2663" r:id="rId2414"/>
    <p:sldId id="2664" r:id="rId2415"/>
    <p:sldId id="2665" r:id="rId2416"/>
    <p:sldId id="2666" r:id="rId2417"/>
    <p:sldId id="2667" r:id="rId2418"/>
    <p:sldId id="2668" r:id="rId2419"/>
    <p:sldId id="2669" r:id="rId2420"/>
    <p:sldId id="2670" r:id="rId2421"/>
    <p:sldId id="2671" r:id="rId2422"/>
    <p:sldId id="2672" r:id="rId2423"/>
    <p:sldId id="2673" r:id="rId2424"/>
    <p:sldId id="2674" r:id="rId2425"/>
    <p:sldId id="2675" r:id="rId2426"/>
    <p:sldId id="2676" r:id="rId2427"/>
    <p:sldId id="2677" r:id="rId2428"/>
    <p:sldId id="2678" r:id="rId2429"/>
    <p:sldId id="2679" r:id="rId2430"/>
    <p:sldId id="2680" r:id="rId2431"/>
    <p:sldId id="2681" r:id="rId2432"/>
    <p:sldId id="2682" r:id="rId2433"/>
    <p:sldId id="2683" r:id="rId2434"/>
    <p:sldId id="2684" r:id="rId2435"/>
    <p:sldId id="2685" r:id="rId2436"/>
    <p:sldId id="2686" r:id="rId2437"/>
    <p:sldId id="2687" r:id="rId2438"/>
    <p:sldId id="2688" r:id="rId2439"/>
    <p:sldId id="2689" r:id="rId2440"/>
    <p:sldId id="2690" r:id="rId2441"/>
    <p:sldId id="2691" r:id="rId2442"/>
    <p:sldId id="2692" r:id="rId2443"/>
    <p:sldId id="2693" r:id="rId2444"/>
    <p:sldId id="2694" r:id="rId2445"/>
    <p:sldId id="2695" r:id="rId2446"/>
    <p:sldId id="2696" r:id="rId2447"/>
    <p:sldId id="2697" r:id="rId2448"/>
    <p:sldId id="2698" r:id="rId2449"/>
    <p:sldId id="2699" r:id="rId2450"/>
    <p:sldId id="2700" r:id="rId2451"/>
    <p:sldId id="2701" r:id="rId2452"/>
    <p:sldId id="2702" r:id="rId2453"/>
    <p:sldId id="2703" r:id="rId2454"/>
    <p:sldId id="2704" r:id="rId2455"/>
    <p:sldId id="2705" r:id="rId2456"/>
    <p:sldId id="2706" r:id="rId2457"/>
    <p:sldId id="2707" r:id="rId2458"/>
    <p:sldId id="2708" r:id="rId2459"/>
    <p:sldId id="2709" r:id="rId2460"/>
    <p:sldId id="2710" r:id="rId2461"/>
    <p:sldId id="2711" r:id="rId2462"/>
    <p:sldId id="2712" r:id="rId2463"/>
    <p:sldId id="2713" r:id="rId2464"/>
    <p:sldId id="2714" r:id="rId2465"/>
    <p:sldId id="2715" r:id="rId2466"/>
    <p:sldId id="2716" r:id="rId2467"/>
    <p:sldId id="2717" r:id="rId2468"/>
    <p:sldId id="2718" r:id="rId2469"/>
    <p:sldId id="2719" r:id="rId2470"/>
    <p:sldId id="2720" r:id="rId2471"/>
    <p:sldId id="2721" r:id="rId2472"/>
    <p:sldId id="2722" r:id="rId2473"/>
    <p:sldId id="2723" r:id="rId2474"/>
    <p:sldId id="2724" r:id="rId2475"/>
    <p:sldId id="2725" r:id="rId2476"/>
    <p:sldId id="2726" r:id="rId2477"/>
    <p:sldId id="2727" r:id="rId2478"/>
    <p:sldId id="2728" r:id="rId2479"/>
    <p:sldId id="2729" r:id="rId2480"/>
    <p:sldId id="2730" r:id="rId2481"/>
    <p:sldId id="2731" r:id="rId2482"/>
    <p:sldId id="2732" r:id="rId2483"/>
    <p:sldId id="2733" r:id="rId2484"/>
    <p:sldId id="2734" r:id="rId2485"/>
    <p:sldId id="2735" r:id="rId2486"/>
    <p:sldId id="2736" r:id="rId2487"/>
    <p:sldId id="2737" r:id="rId2488"/>
    <p:sldId id="2738" r:id="rId2489"/>
    <p:sldId id="2739" r:id="rId2490"/>
    <p:sldId id="2740" r:id="rId2491"/>
    <p:sldId id="2741" r:id="rId2492"/>
    <p:sldId id="2742" r:id="rId2493"/>
    <p:sldId id="2743" r:id="rId2494"/>
    <p:sldId id="2744" r:id="rId2495"/>
    <p:sldId id="2745" r:id="rId2496"/>
    <p:sldId id="2746" r:id="rId2497"/>
    <p:sldId id="2747" r:id="rId2498"/>
    <p:sldId id="2748" r:id="rId2499"/>
    <p:sldId id="2749" r:id="rId2500"/>
    <p:sldId id="2750" r:id="rId2501"/>
    <p:sldId id="2751" r:id="rId2502"/>
    <p:sldId id="2752" r:id="rId2503"/>
    <p:sldId id="2753" r:id="rId2504"/>
    <p:sldId id="2754" r:id="rId2505"/>
    <p:sldId id="2755" r:id="rId2506"/>
    <p:sldId id="2756" r:id="rId2507"/>
    <p:sldId id="2757" r:id="rId2508"/>
    <p:sldId id="2758" r:id="rId2509"/>
    <p:sldId id="2759" r:id="rId2510"/>
    <p:sldId id="2760" r:id="rId2511"/>
    <p:sldId id="2761" r:id="rId2512"/>
    <p:sldId id="2762" r:id="rId2513"/>
    <p:sldId id="2763" r:id="rId2514"/>
    <p:sldId id="2764" r:id="rId2515"/>
    <p:sldId id="2765" r:id="rId2516"/>
    <p:sldId id="2766" r:id="rId2517"/>
    <p:sldId id="2767" r:id="rId2518"/>
    <p:sldId id="2768" r:id="rId2519"/>
    <p:sldId id="2769" r:id="rId2520"/>
    <p:sldId id="2770" r:id="rId2521"/>
    <p:sldId id="2771" r:id="rId2522"/>
    <p:sldId id="2772" r:id="rId2523"/>
    <p:sldId id="2773" r:id="rId2524"/>
    <p:sldId id="2774" r:id="rId2525"/>
    <p:sldId id="2775" r:id="rId2526"/>
    <p:sldId id="2776" r:id="rId2527"/>
    <p:sldId id="2777" r:id="rId2528"/>
    <p:sldId id="2778" r:id="rId2529"/>
    <p:sldId id="2779" r:id="rId2530"/>
    <p:sldId id="2780" r:id="rId2531"/>
    <p:sldId id="2781" r:id="rId2532"/>
    <p:sldId id="2782" r:id="rId2533"/>
    <p:sldId id="2783" r:id="rId2534"/>
    <p:sldId id="2784" r:id="rId2535"/>
    <p:sldId id="2785" r:id="rId2536"/>
    <p:sldId id="2786" r:id="rId2537"/>
    <p:sldId id="2787" r:id="rId2538"/>
    <p:sldId id="2788" r:id="rId2539"/>
    <p:sldId id="2789" r:id="rId2540"/>
    <p:sldId id="2790" r:id="rId2541"/>
    <p:sldId id="2791" r:id="rId2542"/>
    <p:sldId id="2792" r:id="rId2543"/>
    <p:sldId id="2793" r:id="rId2544"/>
    <p:sldId id="2794" r:id="rId2545"/>
    <p:sldId id="2795" r:id="rId2546"/>
    <p:sldId id="2796" r:id="rId2547"/>
    <p:sldId id="2797" r:id="rId2548"/>
    <p:sldId id="2798" r:id="rId2549"/>
    <p:sldId id="2799" r:id="rId2550"/>
    <p:sldId id="2800" r:id="rId2551"/>
    <p:sldId id="2801" r:id="rId2552"/>
    <p:sldId id="2802" r:id="rId2553"/>
    <p:sldId id="2803" r:id="rId2554"/>
    <p:sldId id="2804" r:id="rId2555"/>
    <p:sldId id="2805" r:id="rId2556"/>
    <p:sldId id="2806" r:id="rId2557"/>
    <p:sldId id="2807" r:id="rId2558"/>
    <p:sldId id="2808" r:id="rId2559"/>
    <p:sldId id="2809" r:id="rId2560"/>
    <p:sldId id="2810" r:id="rId2561"/>
    <p:sldId id="2811" r:id="rId2562"/>
    <p:sldId id="2812" r:id="rId2563"/>
    <p:sldId id="2813" r:id="rId2564"/>
    <p:sldId id="2814" r:id="rId2565"/>
    <p:sldId id="2815" r:id="rId2566"/>
    <p:sldId id="2816" r:id="rId2567"/>
    <p:sldId id="2817" r:id="rId2568"/>
    <p:sldId id="2818" r:id="rId2569"/>
    <p:sldId id="2819" r:id="rId2570"/>
    <p:sldId id="2820" r:id="rId2571"/>
    <p:sldId id="2821" r:id="rId2572"/>
    <p:sldId id="2822" r:id="rId2573"/>
    <p:sldId id="2823" r:id="rId2574"/>
    <p:sldId id="2824" r:id="rId2575"/>
    <p:sldId id="2825" r:id="rId2576"/>
    <p:sldId id="2826" r:id="rId2577"/>
    <p:sldId id="2827" r:id="rId2578"/>
    <p:sldId id="2828" r:id="rId2579"/>
    <p:sldId id="2829" r:id="rId2580"/>
    <p:sldId id="2830" r:id="rId2581"/>
    <p:sldId id="2831" r:id="rId2582"/>
    <p:sldId id="2832" r:id="rId2583"/>
    <p:sldId id="2833" r:id="rId2584"/>
    <p:sldId id="2834" r:id="rId2585"/>
    <p:sldId id="2835" r:id="rId2586"/>
    <p:sldId id="2836" r:id="rId2587"/>
    <p:sldId id="2837" r:id="rId2588"/>
    <p:sldId id="2838" r:id="rId2589"/>
    <p:sldId id="2839" r:id="rId2590"/>
    <p:sldId id="2840" r:id="rId2591"/>
    <p:sldId id="2841" r:id="rId2592"/>
    <p:sldId id="2842" r:id="rId2593"/>
    <p:sldId id="2843" r:id="rId2594"/>
    <p:sldId id="2844" r:id="rId2595"/>
    <p:sldId id="2845" r:id="rId2596"/>
    <p:sldId id="2846" r:id="rId2597"/>
    <p:sldId id="2847" r:id="rId2598"/>
    <p:sldId id="2848" r:id="rId2599"/>
    <p:sldId id="2849" r:id="rId2600"/>
    <p:sldId id="2850" r:id="rId2601"/>
    <p:sldId id="2851" r:id="rId2602"/>
    <p:sldId id="2852" r:id="rId2603"/>
    <p:sldId id="2853" r:id="rId2604"/>
    <p:sldId id="2854" r:id="rId2605"/>
    <p:sldId id="2855" r:id="rId2606"/>
    <p:sldId id="2856" r:id="rId2607"/>
    <p:sldId id="2857" r:id="rId2608"/>
    <p:sldId id="2858" r:id="rId2609"/>
    <p:sldId id="2859" r:id="rId2610"/>
    <p:sldId id="2860" r:id="rId2611"/>
    <p:sldId id="2861" r:id="rId2612"/>
    <p:sldId id="2862" r:id="rId2613"/>
    <p:sldId id="2863" r:id="rId2614"/>
    <p:sldId id="2864" r:id="rId2615"/>
    <p:sldId id="2865" r:id="rId2616"/>
    <p:sldId id="2866" r:id="rId2617"/>
    <p:sldId id="2867" r:id="rId2618"/>
    <p:sldId id="2868" r:id="rId2619"/>
    <p:sldId id="2869" r:id="rId2620"/>
    <p:sldId id="2870" r:id="rId2621"/>
    <p:sldId id="2871" r:id="rId2622"/>
    <p:sldId id="2872" r:id="rId2623"/>
    <p:sldId id="2873" r:id="rId2624"/>
    <p:sldId id="2874" r:id="rId2625"/>
    <p:sldId id="2875" r:id="rId2626"/>
    <p:sldId id="2876" r:id="rId2627"/>
    <p:sldId id="2877" r:id="rId2628"/>
    <p:sldId id="2878" r:id="rId2629"/>
    <p:sldId id="2879" r:id="rId2630"/>
    <p:sldId id="2880" r:id="rId2631"/>
    <p:sldId id="2881" r:id="rId2632"/>
    <p:sldId id="2882" r:id="rId2633"/>
    <p:sldId id="2883" r:id="rId2634"/>
    <p:sldId id="2884" r:id="rId2635"/>
    <p:sldId id="2885" r:id="rId2636"/>
    <p:sldId id="2886" r:id="rId2637"/>
    <p:sldId id="2887" r:id="rId2638"/>
    <p:sldId id="2888" r:id="rId2639"/>
    <p:sldId id="2889" r:id="rId2640"/>
    <p:sldId id="2890" r:id="rId2641"/>
    <p:sldId id="2891" r:id="rId2642"/>
    <p:sldId id="2892" r:id="rId2643"/>
    <p:sldId id="2893" r:id="rId2644"/>
    <p:sldId id="2894" r:id="rId2645"/>
    <p:sldId id="2895" r:id="rId2646"/>
    <p:sldId id="2896" r:id="rId2647"/>
    <p:sldId id="2897" r:id="rId2648"/>
    <p:sldId id="2898" r:id="rId2649"/>
    <p:sldId id="2899" r:id="rId2650"/>
    <p:sldId id="2900" r:id="rId2651"/>
    <p:sldId id="2901" r:id="rId2652"/>
    <p:sldId id="2902" r:id="rId2653"/>
    <p:sldId id="2903" r:id="rId2654"/>
    <p:sldId id="2904" r:id="rId2655"/>
    <p:sldId id="2905" r:id="rId2656"/>
    <p:sldId id="2906" r:id="rId2657"/>
    <p:sldId id="2907" r:id="rId2658"/>
    <p:sldId id="2908" r:id="rId2659"/>
    <p:sldId id="2909" r:id="rId2660"/>
    <p:sldId id="2910" r:id="rId2661"/>
    <p:sldId id="2911" r:id="rId2662"/>
    <p:sldId id="2912" r:id="rId2663"/>
    <p:sldId id="2913" r:id="rId2664"/>
    <p:sldId id="2914" r:id="rId2665"/>
    <p:sldId id="2915" r:id="rId2666"/>
    <p:sldId id="2916" r:id="rId2667"/>
    <p:sldId id="2917" r:id="rId2668"/>
    <p:sldId id="2918" r:id="rId2669"/>
    <p:sldId id="2919" r:id="rId2670"/>
    <p:sldId id="2920" r:id="rId2671"/>
    <p:sldId id="2921" r:id="rId2672"/>
    <p:sldId id="2922" r:id="rId2673"/>
    <p:sldId id="2923" r:id="rId2674"/>
    <p:sldId id="2924" r:id="rId2675"/>
    <p:sldId id="2925" r:id="rId2676"/>
    <p:sldId id="2926" r:id="rId2677"/>
    <p:sldId id="2927" r:id="rId2678"/>
    <p:sldId id="2928" r:id="rId2679"/>
    <p:sldId id="2929" r:id="rId2680"/>
    <p:sldId id="2930" r:id="rId2681"/>
    <p:sldId id="2931" r:id="rId2682"/>
    <p:sldId id="2932" r:id="rId2683"/>
    <p:sldId id="2933" r:id="rId2684"/>
    <p:sldId id="2934" r:id="rId2685"/>
    <p:sldId id="2935" r:id="rId2686"/>
    <p:sldId id="2936" r:id="rId2687"/>
    <p:sldId id="2937" r:id="rId2688"/>
    <p:sldId id="2938" r:id="rId2689"/>
    <p:sldId id="2939" r:id="rId2690"/>
    <p:sldId id="2940" r:id="rId2691"/>
    <p:sldId id="2941" r:id="rId2692"/>
    <p:sldId id="2942" r:id="rId2693"/>
    <p:sldId id="2943" r:id="rId2694"/>
    <p:sldId id="2944" r:id="rId2695"/>
    <p:sldId id="2945" r:id="rId2696"/>
    <p:sldId id="2946" r:id="rId2697"/>
    <p:sldId id="2947" r:id="rId2698"/>
    <p:sldId id="2948" r:id="rId2699"/>
    <p:sldId id="2949" r:id="rId2700"/>
    <p:sldId id="2950" r:id="rId2701"/>
    <p:sldId id="2951" r:id="rId2702"/>
    <p:sldId id="2952" r:id="rId2703"/>
    <p:sldId id="2953" r:id="rId2704"/>
    <p:sldId id="2954" r:id="rId2705"/>
    <p:sldId id="2955" r:id="rId2706"/>
    <p:sldId id="2956" r:id="rId2707"/>
    <p:sldId id="2957" r:id="rId2708"/>
    <p:sldId id="2958" r:id="rId2709"/>
    <p:sldId id="2959" r:id="rId2710"/>
    <p:sldId id="2960" r:id="rId2711"/>
    <p:sldId id="2961" r:id="rId2712"/>
    <p:sldId id="2962" r:id="rId2713"/>
    <p:sldId id="2963" r:id="rId2714"/>
    <p:sldId id="2964" r:id="rId2715"/>
    <p:sldId id="2965" r:id="rId2716"/>
    <p:sldId id="2966" r:id="rId2717"/>
    <p:sldId id="2967" r:id="rId2718"/>
    <p:sldId id="2968" r:id="rId2719"/>
    <p:sldId id="2969" r:id="rId2720"/>
    <p:sldId id="2970" r:id="rId2721"/>
    <p:sldId id="2971" r:id="rId2722"/>
    <p:sldId id="2972" r:id="rId2723"/>
    <p:sldId id="2973" r:id="rId2724"/>
    <p:sldId id="2974" r:id="rId2725"/>
    <p:sldId id="2975" r:id="rId2726"/>
    <p:sldId id="2976" r:id="rId2727"/>
    <p:sldId id="2977" r:id="rId2728"/>
    <p:sldId id="2978" r:id="rId2729"/>
    <p:sldId id="2979" r:id="rId2730"/>
    <p:sldId id="2980" r:id="rId2731"/>
    <p:sldId id="2981" r:id="rId2732"/>
    <p:sldId id="2982" r:id="rId2733"/>
    <p:sldId id="2983" r:id="rId2734"/>
    <p:sldId id="2984" r:id="rId2735"/>
    <p:sldId id="2985" r:id="rId2736"/>
    <p:sldId id="2986" r:id="rId2737"/>
    <p:sldId id="2987" r:id="rId2738"/>
    <p:sldId id="2988" r:id="rId2739"/>
    <p:sldId id="2989" r:id="rId2740"/>
    <p:sldId id="2990" r:id="rId2741"/>
    <p:sldId id="2991" r:id="rId2742"/>
    <p:sldId id="2992" r:id="rId2743"/>
    <p:sldId id="2993" r:id="rId2744"/>
    <p:sldId id="2994" r:id="rId2745"/>
    <p:sldId id="2995" r:id="rId2746"/>
    <p:sldId id="2996" r:id="rId2747"/>
    <p:sldId id="2997" r:id="rId2748"/>
    <p:sldId id="2998" r:id="rId2749"/>
    <p:sldId id="2999" r:id="rId2750"/>
    <p:sldId id="3000" r:id="rId2751"/>
    <p:sldId id="3001" r:id="rId2752"/>
    <p:sldId id="3002" r:id="rId2753"/>
    <p:sldId id="3003" r:id="rId2754"/>
    <p:sldId id="3004" r:id="rId2755"/>
    <p:sldId id="3005" r:id="rId2756"/>
    <p:sldId id="3006" r:id="rId2757"/>
    <p:sldId id="3007" r:id="rId2758"/>
    <p:sldId id="3008" r:id="rId2759"/>
    <p:sldId id="3009" r:id="rId2760"/>
    <p:sldId id="3010" r:id="rId2761"/>
    <p:sldId id="3011" r:id="rId2762"/>
    <p:sldId id="3012" r:id="rId2763"/>
    <p:sldId id="3013" r:id="rId2764"/>
    <p:sldId id="3014" r:id="rId2765"/>
    <p:sldId id="3015" r:id="rId2766"/>
    <p:sldId id="3016" r:id="rId2767"/>
    <p:sldId id="3017" r:id="rId2768"/>
    <p:sldId id="3018" r:id="rId2769"/>
    <p:sldId id="3019" r:id="rId2770"/>
    <p:sldId id="3020" r:id="rId2771"/>
    <p:sldId id="3021" r:id="rId2772"/>
    <p:sldId id="3022" r:id="rId2773"/>
    <p:sldId id="3023" r:id="rId2774"/>
    <p:sldId id="3024" r:id="rId2775"/>
    <p:sldId id="3025" r:id="rId2776"/>
    <p:sldId id="3026" r:id="rId2777"/>
    <p:sldId id="3027" r:id="rId2778"/>
    <p:sldId id="3028" r:id="rId2779"/>
    <p:sldId id="3029" r:id="rId2780"/>
    <p:sldId id="3030" r:id="rId2781"/>
    <p:sldId id="3031" r:id="rId2782"/>
    <p:sldId id="3032" r:id="rId2783"/>
    <p:sldId id="3033" r:id="rId2784"/>
    <p:sldId id="3034" r:id="rId2785"/>
    <p:sldId id="3035" r:id="rId2786"/>
    <p:sldId id="3036" r:id="rId2787"/>
    <p:sldId id="3037" r:id="rId2788"/>
    <p:sldId id="3038" r:id="rId2789"/>
    <p:sldId id="3039" r:id="rId2790"/>
    <p:sldId id="3040" r:id="rId2791"/>
    <p:sldId id="3041" r:id="rId2792"/>
    <p:sldId id="3042" r:id="rId2793"/>
    <p:sldId id="3043" r:id="rId2794"/>
    <p:sldId id="3044" r:id="rId2795"/>
    <p:sldId id="3045" r:id="rId2796"/>
    <p:sldId id="3046" r:id="rId2797"/>
    <p:sldId id="3047" r:id="rId2798"/>
    <p:sldId id="3048" r:id="rId2799"/>
    <p:sldId id="3049" r:id="rId2800"/>
    <p:sldId id="3050" r:id="rId2801"/>
    <p:sldId id="3051" r:id="rId2802"/>
    <p:sldId id="3052" r:id="rId2803"/>
    <p:sldId id="3053" r:id="rId2804"/>
    <p:sldId id="3054" r:id="rId2805"/>
    <p:sldId id="3055" r:id="rId2806"/>
    <p:sldId id="3056" r:id="rId2807"/>
    <p:sldId id="3057" r:id="rId2808"/>
    <p:sldId id="3058" r:id="rId2809"/>
    <p:sldId id="3059" r:id="rId2810"/>
    <p:sldId id="3060" r:id="rId2811"/>
    <p:sldId id="3061" r:id="rId2812"/>
    <p:sldId id="3062" r:id="rId2813"/>
    <p:sldId id="3063" r:id="rId2814"/>
    <p:sldId id="3064" r:id="rId2815"/>
    <p:sldId id="3065" r:id="rId2816"/>
    <p:sldId id="3066" r:id="rId2817"/>
    <p:sldId id="3067" r:id="rId2818"/>
    <p:sldId id="3068" r:id="rId2819"/>
    <p:sldId id="3069" r:id="rId2820"/>
    <p:sldId id="3070" r:id="rId2821"/>
    <p:sldId id="3071" r:id="rId2822"/>
    <p:sldId id="3072" r:id="rId2823"/>
    <p:sldId id="3073" r:id="rId2824"/>
    <p:sldId id="3074" r:id="rId2825"/>
    <p:sldId id="3075" r:id="rId2826"/>
    <p:sldId id="3076" r:id="rId2827"/>
    <p:sldId id="3077" r:id="rId2828"/>
    <p:sldId id="3078" r:id="rId2829"/>
    <p:sldId id="3079" r:id="rId2830"/>
    <p:sldId id="3080" r:id="rId2831"/>
    <p:sldId id="3081" r:id="rId2832"/>
    <p:sldId id="3082" r:id="rId2833"/>
    <p:sldId id="3083" r:id="rId2834"/>
    <p:sldId id="3084" r:id="rId2835"/>
    <p:sldId id="3085" r:id="rId2836"/>
    <p:sldId id="3086" r:id="rId2837"/>
    <p:sldId id="3087" r:id="rId2838"/>
    <p:sldId id="3088" r:id="rId2839"/>
    <p:sldId id="3089" r:id="rId2840"/>
    <p:sldId id="3090" r:id="rId2841"/>
    <p:sldId id="3091" r:id="rId2842"/>
    <p:sldId id="3092" r:id="rId2843"/>
    <p:sldId id="3093" r:id="rId2844"/>
    <p:sldId id="3094" r:id="rId2845"/>
    <p:sldId id="3095" r:id="rId2846"/>
    <p:sldId id="3096" r:id="rId2847"/>
    <p:sldId id="3097" r:id="rId2848"/>
    <p:sldId id="3098" r:id="rId2849"/>
    <p:sldId id="3099" r:id="rId2850"/>
    <p:sldId id="3100" r:id="rId2851"/>
    <p:sldId id="3101" r:id="rId2852"/>
    <p:sldId id="3102" r:id="rId2853"/>
    <p:sldId id="3103" r:id="rId2854"/>
    <p:sldId id="3104" r:id="rId2855"/>
    <p:sldId id="3105" r:id="rId2856"/>
    <p:sldId id="3106" r:id="rId2857"/>
    <p:sldId id="3107" r:id="rId2858"/>
    <p:sldId id="3108" r:id="rId2859"/>
    <p:sldId id="3109" r:id="rId2860"/>
    <p:sldId id="3110" r:id="rId2861"/>
    <p:sldId id="3111" r:id="rId2862"/>
    <p:sldId id="3112" r:id="rId2863"/>
    <p:sldId id="3113" r:id="rId2864"/>
    <p:sldId id="3114" r:id="rId2865"/>
    <p:sldId id="3115" r:id="rId2866"/>
    <p:sldId id="3116" r:id="rId2867"/>
    <p:sldId id="3117" r:id="rId2868"/>
    <p:sldId id="3118" r:id="rId2869"/>
    <p:sldId id="3119" r:id="rId2870"/>
    <p:sldId id="3120" r:id="rId2871"/>
    <p:sldId id="3121" r:id="rId2872"/>
    <p:sldId id="3122" r:id="rId2873"/>
    <p:sldId id="3123" r:id="rId2874"/>
    <p:sldId id="3124" r:id="rId2875"/>
    <p:sldId id="3125" r:id="rId2876"/>
    <p:sldId id="3126" r:id="rId2877"/>
    <p:sldId id="3127" r:id="rId2878"/>
    <p:sldId id="3128" r:id="rId2879"/>
    <p:sldId id="3129" r:id="rId2880"/>
    <p:sldId id="3130" r:id="rId2881"/>
    <p:sldId id="3131" r:id="rId2882"/>
    <p:sldId id="3132" r:id="rId2883"/>
    <p:sldId id="3133" r:id="rId2884"/>
    <p:sldId id="3134" r:id="rId2885"/>
    <p:sldId id="3135" r:id="rId2886"/>
    <p:sldId id="3136" r:id="rId2887"/>
    <p:sldId id="3137" r:id="rId2888"/>
    <p:sldId id="3138" r:id="rId2889"/>
    <p:sldId id="3139" r:id="rId2890"/>
    <p:sldId id="3140" r:id="rId2891"/>
    <p:sldId id="3141" r:id="rId2892"/>
    <p:sldId id="3142" r:id="rId2893"/>
    <p:sldId id="3143" r:id="rId2894"/>
    <p:sldId id="3144" r:id="rId2895"/>
    <p:sldId id="3145" r:id="rId2896"/>
    <p:sldId id="3146" r:id="rId2897"/>
    <p:sldId id="3147" r:id="rId2898"/>
    <p:sldId id="3148" r:id="rId2899"/>
    <p:sldId id="3149" r:id="rId2900"/>
    <p:sldId id="3150" r:id="rId2901"/>
    <p:sldId id="3151" r:id="rId2902"/>
    <p:sldId id="3152" r:id="rId2903"/>
    <p:sldId id="3153" r:id="rId2904"/>
    <p:sldId id="3154" r:id="rId2905"/>
    <p:sldId id="3155" r:id="rId2906"/>
    <p:sldId id="3156" r:id="rId2907"/>
    <p:sldId id="3157" r:id="rId2908"/>
    <p:sldId id="3158" r:id="rId2909"/>
    <p:sldId id="3159" r:id="rId2910"/>
    <p:sldId id="3160" r:id="rId2911"/>
    <p:sldId id="3161" r:id="rId2912"/>
    <p:sldId id="3162" r:id="rId2913"/>
    <p:sldId id="3163" r:id="rId2914"/>
    <p:sldId id="3164" r:id="rId2915"/>
    <p:sldId id="3165" r:id="rId2916"/>
    <p:sldId id="3166" r:id="rId2917"/>
    <p:sldId id="3167" r:id="rId2918"/>
    <p:sldId id="3168" r:id="rId2919"/>
    <p:sldId id="3169" r:id="rId2920"/>
    <p:sldId id="3170" r:id="rId2921"/>
    <p:sldId id="3171" r:id="rId2922"/>
    <p:sldId id="3172" r:id="rId2923"/>
    <p:sldId id="3173" r:id="rId2924"/>
    <p:sldId id="3174" r:id="rId2925"/>
    <p:sldId id="3175" r:id="rId2926"/>
    <p:sldId id="3176" r:id="rId2927"/>
    <p:sldId id="3177" r:id="rId2928"/>
    <p:sldId id="3178" r:id="rId2929"/>
    <p:sldId id="3179" r:id="rId2930"/>
    <p:sldId id="3180" r:id="rId2931"/>
    <p:sldId id="3181" r:id="rId2932"/>
    <p:sldId id="3182" r:id="rId2933"/>
    <p:sldId id="3183" r:id="rId2934"/>
    <p:sldId id="3184" r:id="rId2935"/>
    <p:sldId id="3185" r:id="rId2936"/>
    <p:sldId id="3186" r:id="rId2937"/>
    <p:sldId id="3187" r:id="rId2938"/>
    <p:sldId id="3188" r:id="rId2939"/>
    <p:sldId id="3189" r:id="rId2940"/>
    <p:sldId id="3190" r:id="rId2941"/>
    <p:sldId id="3191" r:id="rId2942"/>
    <p:sldId id="3192" r:id="rId2943"/>
    <p:sldId id="3193" r:id="rId2944"/>
    <p:sldId id="3194" r:id="rId2945"/>
    <p:sldId id="3195" r:id="rId2946"/>
    <p:sldId id="3196" r:id="rId2947"/>
    <p:sldId id="3197" r:id="rId2948"/>
    <p:sldId id="3198" r:id="rId2949"/>
    <p:sldId id="3199" r:id="rId2950"/>
    <p:sldId id="3200" r:id="rId2951"/>
    <p:sldId id="3201" r:id="rId2952"/>
    <p:sldId id="3202" r:id="rId2953"/>
    <p:sldId id="3203" r:id="rId2954"/>
    <p:sldId id="3204" r:id="rId2955"/>
    <p:sldId id="3205" r:id="rId2956"/>
    <p:sldId id="3206" r:id="rId2957"/>
    <p:sldId id="3207" r:id="rId2958"/>
    <p:sldId id="3208" r:id="rId2959"/>
    <p:sldId id="3209" r:id="rId2960"/>
    <p:sldId id="3210" r:id="rId2961"/>
    <p:sldId id="3211" r:id="rId2962"/>
    <p:sldId id="3212" r:id="rId2963"/>
    <p:sldId id="3213" r:id="rId2964"/>
    <p:sldId id="3214" r:id="rId2965"/>
    <p:sldId id="3215" r:id="rId2966"/>
    <p:sldId id="3216" r:id="rId2967"/>
    <p:sldId id="3217" r:id="rId2968"/>
    <p:sldId id="3218" r:id="rId2969"/>
    <p:sldId id="3219" r:id="rId2970"/>
    <p:sldId id="3220" r:id="rId2971"/>
    <p:sldId id="3221" r:id="rId2972"/>
    <p:sldId id="3222" r:id="rId2973"/>
    <p:sldId id="3223" r:id="rId2974"/>
    <p:sldId id="3224" r:id="rId2975"/>
    <p:sldId id="3225" r:id="rId2976"/>
    <p:sldId id="3226" r:id="rId2977"/>
    <p:sldId id="3227" r:id="rId2978"/>
    <p:sldId id="3228" r:id="rId2979"/>
    <p:sldId id="3229" r:id="rId2980"/>
    <p:sldId id="3230" r:id="rId2981"/>
    <p:sldId id="3231" r:id="rId2982"/>
    <p:sldId id="3232" r:id="rId2983"/>
    <p:sldId id="3233" r:id="rId2984"/>
    <p:sldId id="3234" r:id="rId2985"/>
    <p:sldId id="3235" r:id="rId2986"/>
    <p:sldId id="3236" r:id="rId2987"/>
    <p:sldId id="3237" r:id="rId2988"/>
    <p:sldId id="3238" r:id="rId2989"/>
    <p:sldId id="3239" r:id="rId2990"/>
    <p:sldId id="3240" r:id="rId2991"/>
    <p:sldId id="3241" r:id="rId2992"/>
    <p:sldId id="3242" r:id="rId2993"/>
    <p:sldId id="3243" r:id="rId2994"/>
    <p:sldId id="3244" r:id="rId2995"/>
    <p:sldId id="3245" r:id="rId2996"/>
    <p:sldId id="3246" r:id="rId2997"/>
    <p:sldId id="3247" r:id="rId2998"/>
    <p:sldId id="3248" r:id="rId2999"/>
    <p:sldId id="3249" r:id="rId3000"/>
    <p:sldId id="3250" r:id="rId3001"/>
    <p:sldId id="3251" r:id="rId3002"/>
    <p:sldId id="3252" r:id="rId3003"/>
    <p:sldId id="3253" r:id="rId3004"/>
    <p:sldId id="3254" r:id="rId3005"/>
    <p:sldId id="3255" r:id="rId3006"/>
    <p:sldId id="3256" r:id="rId3007"/>
    <p:sldId id="3257" r:id="rId3008"/>
    <p:sldId id="3258" r:id="rId3009"/>
    <p:sldId id="3259" r:id="rId3010"/>
    <p:sldId id="3260" r:id="rId3011"/>
    <p:sldId id="3261" r:id="rId3012"/>
    <p:sldId id="3262" r:id="rId3013"/>
    <p:sldId id="3263" r:id="rId3014"/>
    <p:sldId id="3264" r:id="rId3015"/>
    <p:sldId id="3265" r:id="rId3016"/>
    <p:sldId id="3266" r:id="rId3017"/>
    <p:sldId id="3267" r:id="rId3018"/>
    <p:sldId id="3268" r:id="rId3019"/>
    <p:sldId id="3269" r:id="rId3020"/>
    <p:sldId id="3270" r:id="rId3021"/>
    <p:sldId id="3271" r:id="rId3022"/>
    <p:sldId id="3272" r:id="rId3023"/>
    <p:sldId id="3273" r:id="rId3024"/>
    <p:sldId id="3274" r:id="rId3025"/>
    <p:sldId id="3275" r:id="rId3026"/>
    <p:sldId id="3276" r:id="rId3027"/>
    <p:sldId id="3277" r:id="rId3028"/>
    <p:sldId id="3278" r:id="rId3029"/>
    <p:sldId id="3279" r:id="rId3030"/>
    <p:sldId id="3280" r:id="rId3031"/>
    <p:sldId id="3281" r:id="rId3032"/>
    <p:sldId id="3282" r:id="rId3033"/>
    <p:sldId id="3283" r:id="rId3034"/>
    <p:sldId id="3284" r:id="rId3035"/>
    <p:sldId id="3285" r:id="rId3036"/>
    <p:sldId id="3286" r:id="rId3037"/>
    <p:sldId id="3287" r:id="rId3038"/>
    <p:sldId id="3288" r:id="rId3039"/>
    <p:sldId id="3289" r:id="rId3040"/>
    <p:sldId id="3290" r:id="rId3041"/>
    <p:sldId id="3291" r:id="rId3042"/>
    <p:sldId id="3292" r:id="rId3043"/>
    <p:sldId id="3293" r:id="rId3044"/>
    <p:sldId id="3294" r:id="rId3045"/>
    <p:sldId id="3295" r:id="rId3046"/>
    <p:sldId id="3296" r:id="rId3047"/>
    <p:sldId id="3297" r:id="rId3048"/>
    <p:sldId id="3298" r:id="rId3049"/>
    <p:sldId id="3299" r:id="rId3050"/>
    <p:sldId id="3300" r:id="rId3051"/>
    <p:sldId id="3301" r:id="rId3052"/>
    <p:sldId id="3302" r:id="rId3053"/>
    <p:sldId id="3303" r:id="rId3054"/>
    <p:sldId id="3304" r:id="rId3055"/>
    <p:sldId id="3305" r:id="rId3056"/>
    <p:sldId id="3306" r:id="rId3057"/>
    <p:sldId id="3307" r:id="rId3058"/>
    <p:sldId id="3308" r:id="rId3059"/>
    <p:sldId id="3309" r:id="rId3060"/>
    <p:sldId id="3310" r:id="rId3061"/>
    <p:sldId id="3311" r:id="rId3062"/>
    <p:sldId id="3312" r:id="rId3063"/>
    <p:sldId id="3313" r:id="rId3064"/>
    <p:sldId id="3314" r:id="rId3065"/>
    <p:sldId id="3315" r:id="rId3066"/>
    <p:sldId id="3316" r:id="rId3067"/>
    <p:sldId id="3317" r:id="rId3068"/>
    <p:sldId id="3318" r:id="rId3069"/>
    <p:sldId id="3319" r:id="rId3070"/>
    <p:sldId id="3320" r:id="rId3071"/>
    <p:sldId id="3321" r:id="rId3072"/>
    <p:sldId id="3322" r:id="rId3073"/>
    <p:sldId id="3323" r:id="rId3074"/>
    <p:sldId id="3324" r:id="rId3075"/>
    <p:sldId id="3325" r:id="rId3076"/>
    <p:sldId id="3326" r:id="rId3077"/>
    <p:sldId id="3327" r:id="rId3078"/>
    <p:sldId id="3328" r:id="rId3079"/>
    <p:sldId id="3329" r:id="rId3080"/>
    <p:sldId id="3330" r:id="rId3081"/>
    <p:sldId id="3331" r:id="rId3082"/>
    <p:sldId id="3332" r:id="rId3083"/>
    <p:sldId id="3333" r:id="rId3084"/>
    <p:sldId id="3334" r:id="rId3085"/>
    <p:sldId id="3335" r:id="rId3086"/>
    <p:sldId id="3336" r:id="rId3087"/>
    <p:sldId id="3337" r:id="rId3088"/>
    <p:sldId id="3338" r:id="rId3089"/>
    <p:sldId id="3339" r:id="rId3090"/>
    <p:sldId id="3340" r:id="rId3091"/>
    <p:sldId id="3341" r:id="rId3092"/>
    <p:sldId id="3342" r:id="rId3093"/>
    <p:sldId id="3343" r:id="rId3094"/>
    <p:sldId id="3344" r:id="rId3095"/>
    <p:sldId id="3345" r:id="rId3096"/>
    <p:sldId id="3346" r:id="rId3097"/>
    <p:sldId id="3347" r:id="rId3098"/>
    <p:sldId id="3348" r:id="rId3099"/>
    <p:sldId id="3349" r:id="rId3100"/>
    <p:sldId id="3350" r:id="rId3101"/>
    <p:sldId id="3351" r:id="rId3102"/>
    <p:sldId id="3352" r:id="rId3103"/>
    <p:sldId id="3353" r:id="rId3104"/>
    <p:sldId id="3354" r:id="rId3105"/>
    <p:sldId id="3355" r:id="rId3106"/>
    <p:sldId id="3356" r:id="rId3107"/>
    <p:sldId id="3357" r:id="rId3108"/>
    <p:sldId id="3358" r:id="rId3109"/>
    <p:sldId id="3359" r:id="rId3110"/>
    <p:sldId id="3360" r:id="rId3111"/>
    <p:sldId id="3361" r:id="rId3112"/>
    <p:sldId id="3362" r:id="rId3113"/>
    <p:sldId id="3363" r:id="rId3114"/>
    <p:sldId id="3364" r:id="rId3115"/>
    <p:sldId id="3365" r:id="rId3116"/>
    <p:sldId id="3366" r:id="rId3117"/>
    <p:sldId id="3367" r:id="rId3118"/>
    <p:sldId id="3368" r:id="rId3119"/>
    <p:sldId id="3369" r:id="rId3120"/>
    <p:sldId id="3370" r:id="rId3121"/>
    <p:sldId id="3371" r:id="rId3122"/>
    <p:sldId id="3372" r:id="rId3123"/>
    <p:sldId id="3373" r:id="rId3124"/>
    <p:sldId id="3374" r:id="rId3125"/>
    <p:sldId id="3375" r:id="rId3126"/>
    <p:sldId id="3376" r:id="rId3127"/>
    <p:sldId id="3377" r:id="rId3128"/>
    <p:sldId id="3378" r:id="rId3129"/>
    <p:sldId id="3379" r:id="rId3130"/>
    <p:sldId id="3380" r:id="rId3131"/>
    <p:sldId id="3381" r:id="rId3132"/>
    <p:sldId id="3382" r:id="rId3133"/>
    <p:sldId id="3383" r:id="rId3134"/>
    <p:sldId id="3384" r:id="rId3135"/>
    <p:sldId id="3385" r:id="rId3136"/>
    <p:sldId id="3386" r:id="rId3137"/>
    <p:sldId id="3387" r:id="rId3138"/>
    <p:sldId id="3388" r:id="rId3139"/>
    <p:sldId id="3389" r:id="rId3140"/>
    <p:sldId id="3390" r:id="rId3141"/>
    <p:sldId id="3391" r:id="rId3142"/>
    <p:sldId id="3392" r:id="rId3143"/>
    <p:sldId id="3393" r:id="rId3144"/>
    <p:sldId id="3394" r:id="rId3145"/>
    <p:sldId id="3395" r:id="rId3146"/>
    <p:sldId id="3396" r:id="rId3147"/>
    <p:sldId id="3397" r:id="rId3148"/>
    <p:sldId id="3398" r:id="rId3149"/>
    <p:sldId id="3399" r:id="rId3150"/>
    <p:sldId id="3400" r:id="rId3151"/>
    <p:sldId id="3401" r:id="rId3152"/>
    <p:sldId id="3402" r:id="rId3153"/>
    <p:sldId id="3403" r:id="rId3154"/>
    <p:sldId id="3404" r:id="rId3155"/>
    <p:sldId id="3405" r:id="rId3156"/>
    <p:sldId id="3406" r:id="rId3157"/>
    <p:sldId id="3407" r:id="rId3158"/>
    <p:sldId id="3408" r:id="rId3159"/>
    <p:sldId id="3409" r:id="rId3160"/>
    <p:sldId id="3410" r:id="rId3161"/>
    <p:sldId id="3411" r:id="rId3162"/>
    <p:sldId id="3412" r:id="rId3163"/>
    <p:sldId id="3413" r:id="rId3164"/>
    <p:sldId id="3414" r:id="rId3165"/>
    <p:sldId id="3415" r:id="rId3166"/>
    <p:sldId id="3416" r:id="rId3167"/>
    <p:sldId id="3417" r:id="rId3168"/>
    <p:sldId id="3418" r:id="rId3169"/>
    <p:sldId id="3419" r:id="rId3170"/>
    <p:sldId id="3420" r:id="rId3171"/>
    <p:sldId id="3421" r:id="rId3172"/>
    <p:sldId id="3422" r:id="rId3173"/>
    <p:sldId id="3423" r:id="rId3174"/>
    <p:sldId id="3424" r:id="rId3175"/>
    <p:sldId id="3425" r:id="rId3176"/>
    <p:sldId id="3426" r:id="rId3177"/>
    <p:sldId id="3427" r:id="rId3178"/>
    <p:sldId id="3428" r:id="rId3179"/>
    <p:sldId id="3429" r:id="rId3180"/>
    <p:sldId id="3430" r:id="rId3181"/>
    <p:sldId id="3431" r:id="rId3182"/>
    <p:sldId id="3432" r:id="rId3183"/>
    <p:sldId id="3433" r:id="rId3184"/>
    <p:sldId id="3434" r:id="rId3185"/>
    <p:sldId id="3435" r:id="rId3186"/>
    <p:sldId id="3436" r:id="rId3187"/>
    <p:sldId id="3437" r:id="rId3188"/>
    <p:sldId id="3438" r:id="rId3189"/>
    <p:sldId id="3439" r:id="rId3190"/>
    <p:sldId id="3440" r:id="rId3191"/>
    <p:sldId id="3441" r:id="rId3192"/>
    <p:sldId id="3442" r:id="rId3193"/>
    <p:sldId id="3443" r:id="rId3194"/>
    <p:sldId id="3444" r:id="rId3195"/>
    <p:sldId id="3445" r:id="rId3196"/>
    <p:sldId id="3446" r:id="rId3197"/>
    <p:sldId id="3447" r:id="rId3198"/>
    <p:sldId id="3448" r:id="rId3199"/>
    <p:sldId id="3449" r:id="rId3200"/>
    <p:sldId id="3450" r:id="rId3201"/>
    <p:sldId id="3451" r:id="rId3202"/>
    <p:sldId id="3452" r:id="rId3203"/>
    <p:sldId id="3453" r:id="rId3204"/>
    <p:sldId id="3454" r:id="rId3205"/>
    <p:sldId id="3455" r:id="rId3206"/>
    <p:sldId id="3456" r:id="rId3207"/>
    <p:sldId id="3457" r:id="rId3208"/>
    <p:sldId id="3458" r:id="rId3209"/>
    <p:sldId id="3459" r:id="rId3210"/>
    <p:sldId id="3460" r:id="rId3211"/>
    <p:sldId id="3461" r:id="rId3212"/>
    <p:sldId id="3462" r:id="rId3213"/>
    <p:sldId id="3463" r:id="rId3214"/>
    <p:sldId id="3464" r:id="rId3215"/>
    <p:sldId id="3465" r:id="rId3216"/>
    <p:sldId id="3466" r:id="rId3217"/>
    <p:sldId id="3467" r:id="rId3218"/>
    <p:sldId id="3468" r:id="rId3219"/>
    <p:sldId id="3469" r:id="rId3220"/>
    <p:sldId id="3470" r:id="rId3221"/>
    <p:sldId id="3471" r:id="rId3222"/>
    <p:sldId id="3472" r:id="rId3223"/>
    <p:sldId id="3473" r:id="rId3224"/>
    <p:sldId id="3474" r:id="rId3225"/>
    <p:sldId id="3475" r:id="rId3226"/>
    <p:sldId id="3476" r:id="rId3227"/>
    <p:sldId id="3477" r:id="rId3228"/>
    <p:sldId id="3478" r:id="rId3229"/>
    <p:sldId id="3479" r:id="rId3230"/>
    <p:sldId id="3480" r:id="rId3231"/>
    <p:sldId id="3481" r:id="rId3232"/>
    <p:sldId id="3482" r:id="rId3233"/>
    <p:sldId id="3483" r:id="rId3234"/>
    <p:sldId id="3484" r:id="rId3235"/>
    <p:sldId id="3485" r:id="rId3236"/>
    <p:sldId id="3486" r:id="rId3237"/>
    <p:sldId id="3487" r:id="rId3238"/>
    <p:sldId id="3488" r:id="rId3239"/>
    <p:sldId id="3489" r:id="rId3240"/>
    <p:sldId id="3490" r:id="rId3241"/>
    <p:sldId id="3491" r:id="rId3242"/>
    <p:sldId id="3492" r:id="rId3243"/>
    <p:sldId id="3493" r:id="rId3244"/>
    <p:sldId id="3494" r:id="rId3245"/>
    <p:sldId id="3495" r:id="rId3246"/>
    <p:sldId id="3496" r:id="rId3247"/>
    <p:sldId id="3497" r:id="rId3248"/>
    <p:sldId id="3498" r:id="rId3249"/>
    <p:sldId id="3499" r:id="rId3250"/>
    <p:sldId id="3500" r:id="rId3251"/>
    <p:sldId id="3501" r:id="rId3252"/>
    <p:sldId id="3502" r:id="rId3253"/>
    <p:sldId id="3503" r:id="rId3254"/>
    <p:sldId id="3504" r:id="rId3255"/>
    <p:sldId id="3505" r:id="rId3256"/>
    <p:sldId id="3506" r:id="rId3257"/>
    <p:sldId id="3507" r:id="rId3258"/>
    <p:sldId id="3508" r:id="rId3259"/>
    <p:sldId id="3509" r:id="rId3260"/>
    <p:sldId id="3510" r:id="rId3261"/>
    <p:sldId id="3511" r:id="rId3262"/>
    <p:sldId id="3512" r:id="rId3263"/>
    <p:sldId id="3513" r:id="rId3264"/>
    <p:sldId id="3514" r:id="rId3265"/>
    <p:sldId id="3515" r:id="rId3266"/>
    <p:sldId id="3516" r:id="rId3267"/>
    <p:sldId id="3517" r:id="rId3268"/>
    <p:sldId id="3518" r:id="rId3269"/>
    <p:sldId id="3519" r:id="rId3270"/>
    <p:sldId id="3520" r:id="rId3271"/>
    <p:sldId id="3521" r:id="rId3272"/>
    <p:sldId id="3522" r:id="rId3273"/>
    <p:sldId id="3523" r:id="rId3274"/>
    <p:sldId id="3524" r:id="rId3275"/>
    <p:sldId id="3525" r:id="rId3276"/>
    <p:sldId id="3526" r:id="rId3277"/>
    <p:sldId id="3527" r:id="rId3278"/>
    <p:sldId id="3528" r:id="rId3279"/>
    <p:sldId id="3529" r:id="rId3280"/>
    <p:sldId id="3530" r:id="rId3281"/>
    <p:sldId id="3531" r:id="rId3282"/>
    <p:sldId id="3532" r:id="rId3283"/>
    <p:sldId id="3533" r:id="rId3284"/>
    <p:sldId id="3534" r:id="rId3285"/>
    <p:sldId id="3535" r:id="rId3286"/>
    <p:sldId id="3536" r:id="rId3287"/>
    <p:sldId id="3537" r:id="rId3288"/>
    <p:sldId id="3538" r:id="rId3289"/>
    <p:sldId id="3539" r:id="rId3290"/>
    <p:sldId id="3540" r:id="rId3291"/>
    <p:sldId id="3541" r:id="rId3292"/>
    <p:sldId id="3542" r:id="rId3293"/>
    <p:sldId id="3543" r:id="rId3294"/>
    <p:sldId id="3544" r:id="rId3295"/>
    <p:sldId id="3545" r:id="rId3296"/>
    <p:sldId id="3546" r:id="rId3297"/>
    <p:sldId id="3547" r:id="rId3298"/>
    <p:sldId id="3548" r:id="rId3299"/>
    <p:sldId id="3549" r:id="rId3300"/>
    <p:sldId id="3550" r:id="rId3301"/>
    <p:sldId id="3551" r:id="rId3302"/>
    <p:sldId id="3552" r:id="rId3303"/>
    <p:sldId id="3553" r:id="rId3304"/>
    <p:sldId id="3554" r:id="rId3305"/>
    <p:sldId id="3555" r:id="rId3306"/>
    <p:sldId id="3556" r:id="rId3307"/>
    <p:sldId id="3557" r:id="rId3308"/>
    <p:sldId id="3558" r:id="rId3309"/>
    <p:sldId id="3559" r:id="rId3310"/>
    <p:sldId id="3560" r:id="rId3311"/>
    <p:sldId id="3561" r:id="rId3312"/>
    <p:sldId id="3562" r:id="rId3313"/>
    <p:sldId id="3563" r:id="rId3314"/>
    <p:sldId id="3564" r:id="rId3315"/>
    <p:sldId id="3565" r:id="rId3316"/>
    <p:sldId id="3566" r:id="rId3317"/>
    <p:sldId id="3567" r:id="rId3318"/>
    <p:sldId id="3568" r:id="rId3319"/>
    <p:sldId id="3569" r:id="rId3320"/>
    <p:sldId id="3570" r:id="rId3321"/>
    <p:sldId id="3571" r:id="rId3322"/>
    <p:sldId id="3572" r:id="rId3323"/>
    <p:sldId id="3573" r:id="rId3324"/>
    <p:sldId id="3574" r:id="rId3325"/>
    <p:sldId id="3575" r:id="rId3326"/>
    <p:sldId id="3576" r:id="rId3327"/>
    <p:sldId id="3577" r:id="rId3328"/>
    <p:sldId id="3578" r:id="rId3329"/>
    <p:sldId id="3579" r:id="rId3330"/>
    <p:sldId id="3580" r:id="rId3331"/>
    <p:sldId id="3581" r:id="rId3332"/>
    <p:sldId id="3582" r:id="rId3333"/>
    <p:sldId id="3583" r:id="rId3334"/>
    <p:sldId id="3584" r:id="rId3335"/>
    <p:sldId id="3585" r:id="rId3336"/>
    <p:sldId id="3586" r:id="rId3337"/>
    <p:sldId id="3587" r:id="rId3338"/>
    <p:sldId id="3588" r:id="rId3339"/>
    <p:sldId id="3589" r:id="rId3340"/>
    <p:sldId id="3590" r:id="rId3341"/>
    <p:sldId id="3591" r:id="rId3342"/>
    <p:sldId id="3592" r:id="rId3343"/>
    <p:sldId id="3593" r:id="rId3344"/>
    <p:sldId id="3594" r:id="rId3345"/>
    <p:sldId id="3595" r:id="rId3346"/>
    <p:sldId id="3596" r:id="rId3347"/>
    <p:sldId id="3597" r:id="rId3348"/>
    <p:sldId id="3598" r:id="rId3349"/>
    <p:sldId id="3599" r:id="rId3350"/>
    <p:sldId id="3600" r:id="rId3351"/>
    <p:sldId id="3601" r:id="rId3352"/>
    <p:sldId id="3602" r:id="rId3353"/>
    <p:sldId id="3603" r:id="rId3354"/>
    <p:sldId id="3604" r:id="rId3355"/>
    <p:sldId id="3605" r:id="rId3356"/>
    <p:sldId id="3606" r:id="rId3357"/>
    <p:sldId id="3607" r:id="rId3358"/>
    <p:sldId id="3608" r:id="rId3359"/>
    <p:sldId id="3609" r:id="rId3360"/>
    <p:sldId id="3610" r:id="rId3361"/>
    <p:sldId id="3611" r:id="rId3362"/>
    <p:sldId id="3612" r:id="rId3363"/>
    <p:sldId id="3613" r:id="rId3364"/>
    <p:sldId id="3614" r:id="rId3365"/>
    <p:sldId id="3615" r:id="rId3366"/>
    <p:sldId id="3616" r:id="rId3367"/>
    <p:sldId id="3617" r:id="rId3368"/>
    <p:sldId id="3618" r:id="rId3369"/>
    <p:sldId id="3619" r:id="rId3370"/>
    <p:sldId id="3620" r:id="rId3371"/>
    <p:sldId id="3621" r:id="rId3372"/>
    <p:sldId id="3622" r:id="rId3373"/>
    <p:sldId id="3623" r:id="rId3374"/>
    <p:sldId id="3624" r:id="rId3375"/>
    <p:sldId id="3625" r:id="rId3376"/>
    <p:sldId id="3626" r:id="rId3377"/>
    <p:sldId id="3627" r:id="rId3378"/>
    <p:sldId id="3628" r:id="rId3379"/>
    <p:sldId id="3629" r:id="rId3380"/>
    <p:sldId id="3630" r:id="rId3381"/>
    <p:sldId id="3631" r:id="rId3382"/>
    <p:sldId id="3632" r:id="rId3383"/>
    <p:sldId id="3633" r:id="rId3384"/>
    <p:sldId id="3634" r:id="rId3385"/>
    <p:sldId id="3635" r:id="rId3386"/>
    <p:sldId id="3636" r:id="rId3387"/>
    <p:sldId id="3637" r:id="rId3388"/>
    <p:sldId id="3638" r:id="rId3389"/>
    <p:sldId id="3639" r:id="rId3390"/>
    <p:sldId id="3640" r:id="rId3391"/>
    <p:sldId id="3641" r:id="rId3392"/>
    <p:sldId id="3642" r:id="rId3393"/>
    <p:sldId id="3643" r:id="rId3394"/>
    <p:sldId id="3644" r:id="rId3395"/>
    <p:sldId id="3645" r:id="rId3396"/>
    <p:sldId id="3646" r:id="rId3397"/>
    <p:sldId id="3647" r:id="rId3398"/>
    <p:sldId id="3648" r:id="rId3399"/>
    <p:sldId id="3649" r:id="rId3400"/>
    <p:sldId id="3650" r:id="rId3401"/>
    <p:sldId id="3651" r:id="rId3402"/>
    <p:sldId id="3652" r:id="rId3403"/>
    <p:sldId id="3653" r:id="rId3404"/>
    <p:sldId id="3654" r:id="rId3405"/>
    <p:sldId id="3655" r:id="rId3406"/>
    <p:sldId id="3656" r:id="rId3407"/>
    <p:sldId id="3657" r:id="rId3408"/>
    <p:sldId id="3658" r:id="rId3409"/>
    <p:sldId id="3659" r:id="rId3410"/>
    <p:sldId id="3660" r:id="rId3411"/>
    <p:sldId id="3661" r:id="rId3412"/>
    <p:sldId id="3662" r:id="rId3413"/>
    <p:sldId id="3663" r:id="rId3414"/>
    <p:sldId id="3664" r:id="rId3415"/>
    <p:sldId id="3665" r:id="rId3416"/>
    <p:sldId id="3666" r:id="rId3417"/>
    <p:sldId id="3667" r:id="rId3418"/>
    <p:sldId id="3668" r:id="rId3419"/>
    <p:sldId id="3669" r:id="rId3420"/>
    <p:sldId id="3670" r:id="rId3421"/>
    <p:sldId id="3671" r:id="rId3422"/>
    <p:sldId id="3672" r:id="rId3423"/>
    <p:sldId id="3673" r:id="rId3424"/>
    <p:sldId id="3674" r:id="rId3425"/>
    <p:sldId id="3675" r:id="rId3426"/>
    <p:sldId id="3676" r:id="rId3427"/>
    <p:sldId id="3677" r:id="rId3428"/>
    <p:sldId id="3678" r:id="rId3429"/>
    <p:sldId id="3679" r:id="rId3430"/>
    <p:sldId id="3680" r:id="rId3431"/>
    <p:sldId id="3681" r:id="rId3432"/>
    <p:sldId id="3682" r:id="rId3433"/>
    <p:sldId id="3683" r:id="rId3434"/>
    <p:sldId id="3684" r:id="rId3435"/>
    <p:sldId id="3685" r:id="rId3436"/>
    <p:sldId id="3686" r:id="rId3437"/>
    <p:sldId id="3687" r:id="rId3438"/>
    <p:sldId id="3688" r:id="rId3439"/>
    <p:sldId id="3689" r:id="rId3440"/>
    <p:sldId id="3690" r:id="rId3441"/>
    <p:sldId id="3691" r:id="rId3442"/>
    <p:sldId id="3692" r:id="rId3443"/>
    <p:sldId id="3693" r:id="rId3444"/>
    <p:sldId id="3694" r:id="rId3445"/>
    <p:sldId id="3695" r:id="rId3446"/>
    <p:sldId id="3696" r:id="rId3447"/>
    <p:sldId id="3697" r:id="rId3448"/>
    <p:sldId id="3698" r:id="rId3449"/>
    <p:sldId id="3699" r:id="rId3450"/>
    <p:sldId id="3700" r:id="rId3451"/>
    <p:sldId id="3701" r:id="rId3452"/>
    <p:sldId id="3702" r:id="rId3453"/>
    <p:sldId id="3703" r:id="rId3454"/>
    <p:sldId id="3704" r:id="rId3455"/>
    <p:sldId id="3705" r:id="rId3456"/>
    <p:sldId id="3706" r:id="rId3457"/>
    <p:sldId id="3707" r:id="rId3458"/>
    <p:sldId id="3708" r:id="rId3459"/>
    <p:sldId id="3709" r:id="rId3460"/>
    <p:sldId id="3710" r:id="rId3461"/>
    <p:sldId id="3711" r:id="rId3462"/>
    <p:sldId id="3712" r:id="rId3463"/>
    <p:sldId id="3713" r:id="rId3464"/>
    <p:sldId id="3714" r:id="rId3465"/>
    <p:sldId id="3715" r:id="rId3466"/>
    <p:sldId id="3716" r:id="rId3467"/>
    <p:sldId id="3717" r:id="rId3468"/>
    <p:sldId id="3718" r:id="rId3469"/>
    <p:sldId id="3719" r:id="rId3470"/>
    <p:sldId id="3720" r:id="rId3471"/>
    <p:sldId id="3721" r:id="rId3472"/>
    <p:sldId id="3722" r:id="rId3473"/>
    <p:sldId id="3723" r:id="rId3474"/>
    <p:sldId id="3724" r:id="rId3475"/>
    <p:sldId id="3725" r:id="rId3476"/>
    <p:sldId id="3726" r:id="rId3477"/>
    <p:sldId id="3727" r:id="rId3478"/>
    <p:sldId id="3728" r:id="rId3479"/>
    <p:sldId id="3729" r:id="rId3480"/>
    <p:sldId id="3730" r:id="rId3481"/>
    <p:sldId id="3731" r:id="rId3482"/>
    <p:sldId id="3732" r:id="rId3483"/>
    <p:sldId id="3733" r:id="rId3484"/>
    <p:sldId id="3734" r:id="rId3485"/>
    <p:sldId id="3735" r:id="rId3486"/>
    <p:sldId id="3736" r:id="rId3487"/>
    <p:sldId id="3737" r:id="rId3488"/>
    <p:sldId id="3738" r:id="rId3489"/>
  </p:sldIdLst>
  <p:sldSz cy="6858000" cx="9144000"/>
  <p:notesSz cx="6858000" cy="9144000"/>
  <p:embeddedFontLst>
    <p:embeddedFont>
      <p:font typeface="Palatino Linotype"/>
      <p:regular r:id="rId3490"/>
      <p:bold r:id="rId3491"/>
      <p:italic r:id="rId3492"/>
      <p:boldItalic r:id="rId3493"/>
    </p:embeddedFont>
    <p:embeddedFont>
      <p:font typeface="Century Gothic"/>
      <p:regular r:id="rId3494"/>
      <p:bold r:id="rId3495"/>
      <p:italic r:id="rId3496"/>
      <p:boldItalic r:id="rId349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3498" roundtripDataSignature="AMtx7mjzWiKlQDGLTB0GTZjN3snw/jBAz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6F3C84C9-F8BC-4962-BF4D-9BF2CF9405C8}">
  <a:tblStyle styleId="{6F3C84C9-F8BC-4962-BF4D-9BF2CF9405C8}" styleName="Table_0">
    <a:wholeTbl>
      <a:tcTxStyle b="off" i="off">
        <a:font>
          <a:latin typeface="Palatino Linotype"/>
          <a:ea typeface="Palatino Linotype"/>
          <a:cs typeface="Palatino Linotype"/>
        </a:font>
        <a:schemeClr val="dk1"/>
      </a:tcTxStyle>
      <a:tcStyle>
        <a:tcBdr>
          <a:left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fill>
          <a:solidFill>
            <a:schemeClr val="accent5">
              <a:alpha val="40000"/>
            </a:schemeClr>
          </a:solidFill>
        </a:fill>
      </a:tcStyle>
    </a:band1H>
    <a:band2H>
      <a:tcTxStyle/>
    </a:band2H>
    <a:band1V>
      <a:tcTxStyle/>
      <a:tcStyle>
        <a:tcBdr>
          <a:top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TxStyle/>
    </a:band2V>
    <a:lastCol>
      <a:tcTxStyle b="on" i="off"/>
      <a:tcStyle>
        <a:tcBdr>
          <a:left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lastCol>
    <a:firstCol>
      <a:tcTxStyle b="on" i="off"/>
      <a:tcStyle>
        <a:tcBdr>
          <a:left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firstCol>
    <a:lastRow>
      <a:tcTxStyle b="on" i="off"/>
      <a:tcStyle>
        <a:tcBdr>
          <a:left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Palatino Linotype"/>
          <a:ea typeface="Palatino Linotype"/>
          <a:cs typeface="Palatino Linotype"/>
        </a:font>
        <a:schemeClr val="lt1"/>
      </a:tcTxStyle>
      <a:tcStyle>
        <a:tcBdr>
          <a:left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chemeClr val="accent5"/>
          </a:solidFill>
        </a:fill>
      </a:tcStyle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392" Type="http://schemas.openxmlformats.org/officeDocument/2006/relationships/slide" Target="slides/slide386.xml"/><Relationship Id="rId391" Type="http://schemas.openxmlformats.org/officeDocument/2006/relationships/slide" Target="slides/slide385.xml"/><Relationship Id="rId390" Type="http://schemas.openxmlformats.org/officeDocument/2006/relationships/slide" Target="slides/slide384.xml"/><Relationship Id="rId2180" Type="http://schemas.openxmlformats.org/officeDocument/2006/relationships/slide" Target="slides/slide2174.xml"/><Relationship Id="rId2181" Type="http://schemas.openxmlformats.org/officeDocument/2006/relationships/slide" Target="slides/slide2175.xml"/><Relationship Id="rId2182" Type="http://schemas.openxmlformats.org/officeDocument/2006/relationships/slide" Target="slides/slide2176.xml"/><Relationship Id="rId2183" Type="http://schemas.openxmlformats.org/officeDocument/2006/relationships/slide" Target="slides/slide2177.xml"/><Relationship Id="rId385" Type="http://schemas.openxmlformats.org/officeDocument/2006/relationships/slide" Target="slides/slide379.xml"/><Relationship Id="rId2184" Type="http://schemas.openxmlformats.org/officeDocument/2006/relationships/slide" Target="slides/slide2178.xml"/><Relationship Id="rId384" Type="http://schemas.openxmlformats.org/officeDocument/2006/relationships/slide" Target="slides/slide378.xml"/><Relationship Id="rId2185" Type="http://schemas.openxmlformats.org/officeDocument/2006/relationships/slide" Target="slides/slide2179.xml"/><Relationship Id="rId383" Type="http://schemas.openxmlformats.org/officeDocument/2006/relationships/slide" Target="slides/slide377.xml"/><Relationship Id="rId2186" Type="http://schemas.openxmlformats.org/officeDocument/2006/relationships/slide" Target="slides/slide2180.xml"/><Relationship Id="rId382" Type="http://schemas.openxmlformats.org/officeDocument/2006/relationships/slide" Target="slides/slide376.xml"/><Relationship Id="rId2187" Type="http://schemas.openxmlformats.org/officeDocument/2006/relationships/slide" Target="slides/slide2181.xml"/><Relationship Id="rId389" Type="http://schemas.openxmlformats.org/officeDocument/2006/relationships/slide" Target="slides/slide383.xml"/><Relationship Id="rId2188" Type="http://schemas.openxmlformats.org/officeDocument/2006/relationships/slide" Target="slides/slide2182.xml"/><Relationship Id="rId388" Type="http://schemas.openxmlformats.org/officeDocument/2006/relationships/slide" Target="slides/slide382.xml"/><Relationship Id="rId2189" Type="http://schemas.openxmlformats.org/officeDocument/2006/relationships/slide" Target="slides/slide2183.xml"/><Relationship Id="rId387" Type="http://schemas.openxmlformats.org/officeDocument/2006/relationships/slide" Target="slides/slide381.xml"/><Relationship Id="rId386" Type="http://schemas.openxmlformats.org/officeDocument/2006/relationships/slide" Target="slides/slide380.xml"/><Relationship Id="rId381" Type="http://schemas.openxmlformats.org/officeDocument/2006/relationships/slide" Target="slides/slide375.xml"/><Relationship Id="rId380" Type="http://schemas.openxmlformats.org/officeDocument/2006/relationships/slide" Target="slides/slide374.xml"/><Relationship Id="rId379" Type="http://schemas.openxmlformats.org/officeDocument/2006/relationships/slide" Target="slides/slide373.xml"/><Relationship Id="rId2170" Type="http://schemas.openxmlformats.org/officeDocument/2006/relationships/slide" Target="slides/slide2164.xml"/><Relationship Id="rId2171" Type="http://schemas.openxmlformats.org/officeDocument/2006/relationships/slide" Target="slides/slide2165.xml"/><Relationship Id="rId2172" Type="http://schemas.openxmlformats.org/officeDocument/2006/relationships/slide" Target="slides/slide2166.xml"/><Relationship Id="rId374" Type="http://schemas.openxmlformats.org/officeDocument/2006/relationships/slide" Target="slides/slide368.xml"/><Relationship Id="rId2173" Type="http://schemas.openxmlformats.org/officeDocument/2006/relationships/slide" Target="slides/slide2167.xml"/><Relationship Id="rId373" Type="http://schemas.openxmlformats.org/officeDocument/2006/relationships/slide" Target="slides/slide367.xml"/><Relationship Id="rId2174" Type="http://schemas.openxmlformats.org/officeDocument/2006/relationships/slide" Target="slides/slide2168.xml"/><Relationship Id="rId372" Type="http://schemas.openxmlformats.org/officeDocument/2006/relationships/slide" Target="slides/slide366.xml"/><Relationship Id="rId2175" Type="http://schemas.openxmlformats.org/officeDocument/2006/relationships/slide" Target="slides/slide2169.xml"/><Relationship Id="rId371" Type="http://schemas.openxmlformats.org/officeDocument/2006/relationships/slide" Target="slides/slide365.xml"/><Relationship Id="rId2176" Type="http://schemas.openxmlformats.org/officeDocument/2006/relationships/slide" Target="slides/slide2170.xml"/><Relationship Id="rId378" Type="http://schemas.openxmlformats.org/officeDocument/2006/relationships/slide" Target="slides/slide372.xml"/><Relationship Id="rId2177" Type="http://schemas.openxmlformats.org/officeDocument/2006/relationships/slide" Target="slides/slide2171.xml"/><Relationship Id="rId377" Type="http://schemas.openxmlformats.org/officeDocument/2006/relationships/slide" Target="slides/slide371.xml"/><Relationship Id="rId2178" Type="http://schemas.openxmlformats.org/officeDocument/2006/relationships/slide" Target="slides/slide2172.xml"/><Relationship Id="rId376" Type="http://schemas.openxmlformats.org/officeDocument/2006/relationships/slide" Target="slides/slide370.xml"/><Relationship Id="rId2179" Type="http://schemas.openxmlformats.org/officeDocument/2006/relationships/slide" Target="slides/slide2173.xml"/><Relationship Id="rId375" Type="http://schemas.openxmlformats.org/officeDocument/2006/relationships/slide" Target="slides/slide369.xml"/><Relationship Id="rId2190" Type="http://schemas.openxmlformats.org/officeDocument/2006/relationships/slide" Target="slides/slide2184.xml"/><Relationship Id="rId2191" Type="http://schemas.openxmlformats.org/officeDocument/2006/relationships/slide" Target="slides/slide2185.xml"/><Relationship Id="rId2192" Type="http://schemas.openxmlformats.org/officeDocument/2006/relationships/slide" Target="slides/slide2186.xml"/><Relationship Id="rId2193" Type="http://schemas.openxmlformats.org/officeDocument/2006/relationships/slide" Target="slides/slide2187.xml"/><Relationship Id="rId2194" Type="http://schemas.openxmlformats.org/officeDocument/2006/relationships/slide" Target="slides/slide2188.xml"/><Relationship Id="rId396" Type="http://schemas.openxmlformats.org/officeDocument/2006/relationships/slide" Target="slides/slide390.xml"/><Relationship Id="rId2195" Type="http://schemas.openxmlformats.org/officeDocument/2006/relationships/slide" Target="slides/slide2189.xml"/><Relationship Id="rId395" Type="http://schemas.openxmlformats.org/officeDocument/2006/relationships/slide" Target="slides/slide389.xml"/><Relationship Id="rId2196" Type="http://schemas.openxmlformats.org/officeDocument/2006/relationships/slide" Target="slides/slide2190.xml"/><Relationship Id="rId394" Type="http://schemas.openxmlformats.org/officeDocument/2006/relationships/slide" Target="slides/slide388.xml"/><Relationship Id="rId2197" Type="http://schemas.openxmlformats.org/officeDocument/2006/relationships/slide" Target="slides/slide2191.xml"/><Relationship Id="rId393" Type="http://schemas.openxmlformats.org/officeDocument/2006/relationships/slide" Target="slides/slide387.xml"/><Relationship Id="rId2198" Type="http://schemas.openxmlformats.org/officeDocument/2006/relationships/slide" Target="slides/slide2192.xml"/><Relationship Id="rId2199" Type="http://schemas.openxmlformats.org/officeDocument/2006/relationships/slide" Target="slides/slide2193.xml"/><Relationship Id="rId399" Type="http://schemas.openxmlformats.org/officeDocument/2006/relationships/slide" Target="slides/slide393.xml"/><Relationship Id="rId398" Type="http://schemas.openxmlformats.org/officeDocument/2006/relationships/slide" Target="slides/slide392.xml"/><Relationship Id="rId397" Type="http://schemas.openxmlformats.org/officeDocument/2006/relationships/slide" Target="slides/slide391.xml"/><Relationship Id="rId1730" Type="http://schemas.openxmlformats.org/officeDocument/2006/relationships/slide" Target="slides/slide1724.xml"/><Relationship Id="rId1731" Type="http://schemas.openxmlformats.org/officeDocument/2006/relationships/slide" Target="slides/slide1725.xml"/><Relationship Id="rId1732" Type="http://schemas.openxmlformats.org/officeDocument/2006/relationships/slide" Target="slides/slide1726.xml"/><Relationship Id="rId1733" Type="http://schemas.openxmlformats.org/officeDocument/2006/relationships/slide" Target="slides/slide1727.xml"/><Relationship Id="rId1734" Type="http://schemas.openxmlformats.org/officeDocument/2006/relationships/slide" Target="slides/slide1728.xml"/><Relationship Id="rId1735" Type="http://schemas.openxmlformats.org/officeDocument/2006/relationships/slide" Target="slides/slide1729.xml"/><Relationship Id="rId1736" Type="http://schemas.openxmlformats.org/officeDocument/2006/relationships/slide" Target="slides/slide1730.xml"/><Relationship Id="rId1737" Type="http://schemas.openxmlformats.org/officeDocument/2006/relationships/slide" Target="slides/slide1731.xml"/><Relationship Id="rId1738" Type="http://schemas.openxmlformats.org/officeDocument/2006/relationships/slide" Target="slides/slide1732.xml"/><Relationship Id="rId1739" Type="http://schemas.openxmlformats.org/officeDocument/2006/relationships/slide" Target="slides/slide1733.xml"/><Relationship Id="rId1720" Type="http://schemas.openxmlformats.org/officeDocument/2006/relationships/slide" Target="slides/slide1714.xml"/><Relationship Id="rId1721" Type="http://schemas.openxmlformats.org/officeDocument/2006/relationships/slide" Target="slides/slide1715.xml"/><Relationship Id="rId1722" Type="http://schemas.openxmlformats.org/officeDocument/2006/relationships/slide" Target="slides/slide1716.xml"/><Relationship Id="rId1723" Type="http://schemas.openxmlformats.org/officeDocument/2006/relationships/slide" Target="slides/slide1717.xml"/><Relationship Id="rId1724" Type="http://schemas.openxmlformats.org/officeDocument/2006/relationships/slide" Target="slides/slide1718.xml"/><Relationship Id="rId1725" Type="http://schemas.openxmlformats.org/officeDocument/2006/relationships/slide" Target="slides/slide1719.xml"/><Relationship Id="rId1726" Type="http://schemas.openxmlformats.org/officeDocument/2006/relationships/slide" Target="slides/slide1720.xml"/><Relationship Id="rId1727" Type="http://schemas.openxmlformats.org/officeDocument/2006/relationships/slide" Target="slides/slide1721.xml"/><Relationship Id="rId1728" Type="http://schemas.openxmlformats.org/officeDocument/2006/relationships/slide" Target="slides/slide1722.xml"/><Relationship Id="rId1729" Type="http://schemas.openxmlformats.org/officeDocument/2006/relationships/slide" Target="slides/slide1723.xml"/><Relationship Id="rId1752" Type="http://schemas.openxmlformats.org/officeDocument/2006/relationships/slide" Target="slides/slide1746.xml"/><Relationship Id="rId1753" Type="http://schemas.openxmlformats.org/officeDocument/2006/relationships/slide" Target="slides/slide1747.xml"/><Relationship Id="rId1754" Type="http://schemas.openxmlformats.org/officeDocument/2006/relationships/slide" Target="slides/slide1748.xml"/><Relationship Id="rId1755" Type="http://schemas.openxmlformats.org/officeDocument/2006/relationships/slide" Target="slides/slide1749.xml"/><Relationship Id="rId1756" Type="http://schemas.openxmlformats.org/officeDocument/2006/relationships/slide" Target="slides/slide1750.xml"/><Relationship Id="rId1757" Type="http://schemas.openxmlformats.org/officeDocument/2006/relationships/slide" Target="slides/slide1751.xml"/><Relationship Id="rId1758" Type="http://schemas.openxmlformats.org/officeDocument/2006/relationships/slide" Target="slides/slide1752.xml"/><Relationship Id="rId1759" Type="http://schemas.openxmlformats.org/officeDocument/2006/relationships/slide" Target="slides/slide1753.xml"/><Relationship Id="rId1750" Type="http://schemas.openxmlformats.org/officeDocument/2006/relationships/slide" Target="slides/slide1744.xml"/><Relationship Id="rId1751" Type="http://schemas.openxmlformats.org/officeDocument/2006/relationships/slide" Target="slides/slide1745.xml"/><Relationship Id="rId1741" Type="http://schemas.openxmlformats.org/officeDocument/2006/relationships/slide" Target="slides/slide1735.xml"/><Relationship Id="rId1742" Type="http://schemas.openxmlformats.org/officeDocument/2006/relationships/slide" Target="slides/slide1736.xml"/><Relationship Id="rId1743" Type="http://schemas.openxmlformats.org/officeDocument/2006/relationships/slide" Target="slides/slide1737.xml"/><Relationship Id="rId1744" Type="http://schemas.openxmlformats.org/officeDocument/2006/relationships/slide" Target="slides/slide1738.xml"/><Relationship Id="rId1745" Type="http://schemas.openxmlformats.org/officeDocument/2006/relationships/slide" Target="slides/slide1739.xml"/><Relationship Id="rId1746" Type="http://schemas.openxmlformats.org/officeDocument/2006/relationships/slide" Target="slides/slide1740.xml"/><Relationship Id="rId1747" Type="http://schemas.openxmlformats.org/officeDocument/2006/relationships/slide" Target="slides/slide1741.xml"/><Relationship Id="rId1748" Type="http://schemas.openxmlformats.org/officeDocument/2006/relationships/slide" Target="slides/slide1742.xml"/><Relationship Id="rId1749" Type="http://schemas.openxmlformats.org/officeDocument/2006/relationships/slide" Target="slides/slide1743.xml"/><Relationship Id="rId1740" Type="http://schemas.openxmlformats.org/officeDocument/2006/relationships/slide" Target="slides/slide1734.xml"/><Relationship Id="rId1710" Type="http://schemas.openxmlformats.org/officeDocument/2006/relationships/slide" Target="slides/slide1704.xml"/><Relationship Id="rId1711" Type="http://schemas.openxmlformats.org/officeDocument/2006/relationships/slide" Target="slides/slide1705.xml"/><Relationship Id="rId1712" Type="http://schemas.openxmlformats.org/officeDocument/2006/relationships/slide" Target="slides/slide1706.xml"/><Relationship Id="rId1713" Type="http://schemas.openxmlformats.org/officeDocument/2006/relationships/slide" Target="slides/slide1707.xml"/><Relationship Id="rId1714" Type="http://schemas.openxmlformats.org/officeDocument/2006/relationships/slide" Target="slides/slide1708.xml"/><Relationship Id="rId1715" Type="http://schemas.openxmlformats.org/officeDocument/2006/relationships/slide" Target="slides/slide1709.xml"/><Relationship Id="rId1716" Type="http://schemas.openxmlformats.org/officeDocument/2006/relationships/slide" Target="slides/slide1710.xml"/><Relationship Id="rId1717" Type="http://schemas.openxmlformats.org/officeDocument/2006/relationships/slide" Target="slides/slide1711.xml"/><Relationship Id="rId1718" Type="http://schemas.openxmlformats.org/officeDocument/2006/relationships/slide" Target="slides/slide1712.xml"/><Relationship Id="rId1719" Type="http://schemas.openxmlformats.org/officeDocument/2006/relationships/slide" Target="slides/slide1713.xml"/><Relationship Id="rId1700" Type="http://schemas.openxmlformats.org/officeDocument/2006/relationships/slide" Target="slides/slide1694.xml"/><Relationship Id="rId1701" Type="http://schemas.openxmlformats.org/officeDocument/2006/relationships/slide" Target="slides/slide1695.xml"/><Relationship Id="rId1702" Type="http://schemas.openxmlformats.org/officeDocument/2006/relationships/slide" Target="slides/slide1696.xml"/><Relationship Id="rId1703" Type="http://schemas.openxmlformats.org/officeDocument/2006/relationships/slide" Target="slides/slide1697.xml"/><Relationship Id="rId1704" Type="http://schemas.openxmlformats.org/officeDocument/2006/relationships/slide" Target="slides/slide1698.xml"/><Relationship Id="rId1705" Type="http://schemas.openxmlformats.org/officeDocument/2006/relationships/slide" Target="slides/slide1699.xml"/><Relationship Id="rId1706" Type="http://schemas.openxmlformats.org/officeDocument/2006/relationships/slide" Target="slides/slide1700.xml"/><Relationship Id="rId1707" Type="http://schemas.openxmlformats.org/officeDocument/2006/relationships/slide" Target="slides/slide1701.xml"/><Relationship Id="rId1708" Type="http://schemas.openxmlformats.org/officeDocument/2006/relationships/slide" Target="slides/slide1702.xml"/><Relationship Id="rId1709" Type="http://schemas.openxmlformats.org/officeDocument/2006/relationships/slide" Target="slides/slide1703.xml"/><Relationship Id="rId40" Type="http://schemas.openxmlformats.org/officeDocument/2006/relationships/slide" Target="slides/slide34.xml"/><Relationship Id="rId42" Type="http://schemas.openxmlformats.org/officeDocument/2006/relationships/slide" Target="slides/slide36.xml"/><Relationship Id="rId41" Type="http://schemas.openxmlformats.org/officeDocument/2006/relationships/slide" Target="slides/slide35.xml"/><Relationship Id="rId44" Type="http://schemas.openxmlformats.org/officeDocument/2006/relationships/slide" Target="slides/slide38.xml"/><Relationship Id="rId43" Type="http://schemas.openxmlformats.org/officeDocument/2006/relationships/slide" Target="slides/slide37.xml"/><Relationship Id="rId46" Type="http://schemas.openxmlformats.org/officeDocument/2006/relationships/slide" Target="slides/slide40.xml"/><Relationship Id="rId45" Type="http://schemas.openxmlformats.org/officeDocument/2006/relationships/slide" Target="slides/slide39.xml"/><Relationship Id="rId48" Type="http://schemas.openxmlformats.org/officeDocument/2006/relationships/slide" Target="slides/slide42.xml"/><Relationship Id="rId47" Type="http://schemas.openxmlformats.org/officeDocument/2006/relationships/slide" Target="slides/slide41.xml"/><Relationship Id="rId49" Type="http://schemas.openxmlformats.org/officeDocument/2006/relationships/slide" Target="slides/slide43.xml"/><Relationship Id="rId31" Type="http://schemas.openxmlformats.org/officeDocument/2006/relationships/slide" Target="slides/slide25.xml"/><Relationship Id="rId30" Type="http://schemas.openxmlformats.org/officeDocument/2006/relationships/slide" Target="slides/slide24.xml"/><Relationship Id="rId33" Type="http://schemas.openxmlformats.org/officeDocument/2006/relationships/slide" Target="slides/slide27.xml"/><Relationship Id="rId32" Type="http://schemas.openxmlformats.org/officeDocument/2006/relationships/slide" Target="slides/slide26.xml"/><Relationship Id="rId35" Type="http://schemas.openxmlformats.org/officeDocument/2006/relationships/slide" Target="slides/slide29.xml"/><Relationship Id="rId34" Type="http://schemas.openxmlformats.org/officeDocument/2006/relationships/slide" Target="slides/slide28.xml"/><Relationship Id="rId37" Type="http://schemas.openxmlformats.org/officeDocument/2006/relationships/slide" Target="slides/slide31.xml"/><Relationship Id="rId36" Type="http://schemas.openxmlformats.org/officeDocument/2006/relationships/slide" Target="slides/slide30.xml"/><Relationship Id="rId39" Type="http://schemas.openxmlformats.org/officeDocument/2006/relationships/slide" Target="slides/slide33.xml"/><Relationship Id="rId38" Type="http://schemas.openxmlformats.org/officeDocument/2006/relationships/slide" Target="slides/slide32.xml"/><Relationship Id="rId2203" Type="http://schemas.openxmlformats.org/officeDocument/2006/relationships/slide" Target="slides/slide2197.xml"/><Relationship Id="rId2204" Type="http://schemas.openxmlformats.org/officeDocument/2006/relationships/slide" Target="slides/slide2198.xml"/><Relationship Id="rId20" Type="http://schemas.openxmlformats.org/officeDocument/2006/relationships/slide" Target="slides/slide14.xml"/><Relationship Id="rId2205" Type="http://schemas.openxmlformats.org/officeDocument/2006/relationships/slide" Target="slides/slide2199.xml"/><Relationship Id="rId2206" Type="http://schemas.openxmlformats.org/officeDocument/2006/relationships/slide" Target="slides/slide2200.xml"/><Relationship Id="rId22" Type="http://schemas.openxmlformats.org/officeDocument/2006/relationships/slide" Target="slides/slide16.xml"/><Relationship Id="rId2207" Type="http://schemas.openxmlformats.org/officeDocument/2006/relationships/slide" Target="slides/slide2201.xml"/><Relationship Id="rId21" Type="http://schemas.openxmlformats.org/officeDocument/2006/relationships/slide" Target="slides/slide15.xml"/><Relationship Id="rId2208" Type="http://schemas.openxmlformats.org/officeDocument/2006/relationships/slide" Target="slides/slide2202.xml"/><Relationship Id="rId24" Type="http://schemas.openxmlformats.org/officeDocument/2006/relationships/slide" Target="slides/slide18.xml"/><Relationship Id="rId2209" Type="http://schemas.openxmlformats.org/officeDocument/2006/relationships/slide" Target="slides/slide2203.xml"/><Relationship Id="rId23" Type="http://schemas.openxmlformats.org/officeDocument/2006/relationships/slide" Target="slides/slide17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9" Type="http://schemas.openxmlformats.org/officeDocument/2006/relationships/slide" Target="slides/slide23.xml"/><Relationship Id="rId2200" Type="http://schemas.openxmlformats.org/officeDocument/2006/relationships/slide" Target="slides/slide2194.xml"/><Relationship Id="rId2201" Type="http://schemas.openxmlformats.org/officeDocument/2006/relationships/slide" Target="slides/slide2195.xml"/><Relationship Id="rId2202" Type="http://schemas.openxmlformats.org/officeDocument/2006/relationships/slide" Target="slides/slide2196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Relationship Id="rId84" Type="http://schemas.openxmlformats.org/officeDocument/2006/relationships/slide" Target="slides/slide78.xml"/><Relationship Id="rId1774" Type="http://schemas.openxmlformats.org/officeDocument/2006/relationships/slide" Target="slides/slide1768.xml"/><Relationship Id="rId83" Type="http://schemas.openxmlformats.org/officeDocument/2006/relationships/slide" Target="slides/slide77.xml"/><Relationship Id="rId1775" Type="http://schemas.openxmlformats.org/officeDocument/2006/relationships/slide" Target="slides/slide1769.xml"/><Relationship Id="rId86" Type="http://schemas.openxmlformats.org/officeDocument/2006/relationships/slide" Target="slides/slide80.xml"/><Relationship Id="rId1776" Type="http://schemas.openxmlformats.org/officeDocument/2006/relationships/slide" Target="slides/slide1770.xml"/><Relationship Id="rId85" Type="http://schemas.openxmlformats.org/officeDocument/2006/relationships/slide" Target="slides/slide79.xml"/><Relationship Id="rId1777" Type="http://schemas.openxmlformats.org/officeDocument/2006/relationships/slide" Target="slides/slide1771.xml"/><Relationship Id="rId88" Type="http://schemas.openxmlformats.org/officeDocument/2006/relationships/slide" Target="slides/slide82.xml"/><Relationship Id="rId1778" Type="http://schemas.openxmlformats.org/officeDocument/2006/relationships/slide" Target="slides/slide1772.xml"/><Relationship Id="rId87" Type="http://schemas.openxmlformats.org/officeDocument/2006/relationships/slide" Target="slides/slide81.xml"/><Relationship Id="rId1779" Type="http://schemas.openxmlformats.org/officeDocument/2006/relationships/slide" Target="slides/slide1773.xml"/><Relationship Id="rId89" Type="http://schemas.openxmlformats.org/officeDocument/2006/relationships/slide" Target="slides/slide83.xml"/><Relationship Id="rId80" Type="http://schemas.openxmlformats.org/officeDocument/2006/relationships/slide" Target="slides/slide74.xml"/><Relationship Id="rId82" Type="http://schemas.openxmlformats.org/officeDocument/2006/relationships/slide" Target="slides/slide76.xml"/><Relationship Id="rId81" Type="http://schemas.openxmlformats.org/officeDocument/2006/relationships/slide" Target="slides/slide75.xml"/><Relationship Id="rId1770" Type="http://schemas.openxmlformats.org/officeDocument/2006/relationships/slide" Target="slides/slide1764.xml"/><Relationship Id="rId1771" Type="http://schemas.openxmlformats.org/officeDocument/2006/relationships/slide" Target="slides/slide1765.xml"/><Relationship Id="rId1772" Type="http://schemas.openxmlformats.org/officeDocument/2006/relationships/slide" Target="slides/slide1766.xml"/><Relationship Id="rId1773" Type="http://schemas.openxmlformats.org/officeDocument/2006/relationships/slide" Target="slides/slide1767.xml"/><Relationship Id="rId73" Type="http://schemas.openxmlformats.org/officeDocument/2006/relationships/slide" Target="slides/slide67.xml"/><Relationship Id="rId1763" Type="http://schemas.openxmlformats.org/officeDocument/2006/relationships/slide" Target="slides/slide1757.xml"/><Relationship Id="rId72" Type="http://schemas.openxmlformats.org/officeDocument/2006/relationships/slide" Target="slides/slide66.xml"/><Relationship Id="rId1764" Type="http://schemas.openxmlformats.org/officeDocument/2006/relationships/slide" Target="slides/slide1758.xml"/><Relationship Id="rId75" Type="http://schemas.openxmlformats.org/officeDocument/2006/relationships/slide" Target="slides/slide69.xml"/><Relationship Id="rId1765" Type="http://schemas.openxmlformats.org/officeDocument/2006/relationships/slide" Target="slides/slide1759.xml"/><Relationship Id="rId74" Type="http://schemas.openxmlformats.org/officeDocument/2006/relationships/slide" Target="slides/slide68.xml"/><Relationship Id="rId1766" Type="http://schemas.openxmlformats.org/officeDocument/2006/relationships/slide" Target="slides/slide1760.xml"/><Relationship Id="rId77" Type="http://schemas.openxmlformats.org/officeDocument/2006/relationships/slide" Target="slides/slide71.xml"/><Relationship Id="rId1767" Type="http://schemas.openxmlformats.org/officeDocument/2006/relationships/slide" Target="slides/slide1761.xml"/><Relationship Id="rId76" Type="http://schemas.openxmlformats.org/officeDocument/2006/relationships/slide" Target="slides/slide70.xml"/><Relationship Id="rId1768" Type="http://schemas.openxmlformats.org/officeDocument/2006/relationships/slide" Target="slides/slide1762.xml"/><Relationship Id="rId79" Type="http://schemas.openxmlformats.org/officeDocument/2006/relationships/slide" Target="slides/slide73.xml"/><Relationship Id="rId1769" Type="http://schemas.openxmlformats.org/officeDocument/2006/relationships/slide" Target="slides/slide1763.xml"/><Relationship Id="rId78" Type="http://schemas.openxmlformats.org/officeDocument/2006/relationships/slide" Target="slides/slide72.xml"/><Relationship Id="rId71" Type="http://schemas.openxmlformats.org/officeDocument/2006/relationships/slide" Target="slides/slide65.xml"/><Relationship Id="rId70" Type="http://schemas.openxmlformats.org/officeDocument/2006/relationships/slide" Target="slides/slide64.xml"/><Relationship Id="rId1760" Type="http://schemas.openxmlformats.org/officeDocument/2006/relationships/slide" Target="slides/slide1754.xml"/><Relationship Id="rId1761" Type="http://schemas.openxmlformats.org/officeDocument/2006/relationships/slide" Target="slides/slide1755.xml"/><Relationship Id="rId1762" Type="http://schemas.openxmlformats.org/officeDocument/2006/relationships/slide" Target="slides/slide1756.xml"/><Relationship Id="rId62" Type="http://schemas.openxmlformats.org/officeDocument/2006/relationships/slide" Target="slides/slide56.xml"/><Relationship Id="rId1796" Type="http://schemas.openxmlformats.org/officeDocument/2006/relationships/slide" Target="slides/slide1790.xml"/><Relationship Id="rId61" Type="http://schemas.openxmlformats.org/officeDocument/2006/relationships/slide" Target="slides/slide55.xml"/><Relationship Id="rId1797" Type="http://schemas.openxmlformats.org/officeDocument/2006/relationships/slide" Target="slides/slide1791.xml"/><Relationship Id="rId64" Type="http://schemas.openxmlformats.org/officeDocument/2006/relationships/slide" Target="slides/slide58.xml"/><Relationship Id="rId1798" Type="http://schemas.openxmlformats.org/officeDocument/2006/relationships/slide" Target="slides/slide1792.xml"/><Relationship Id="rId63" Type="http://schemas.openxmlformats.org/officeDocument/2006/relationships/slide" Target="slides/slide57.xml"/><Relationship Id="rId1799" Type="http://schemas.openxmlformats.org/officeDocument/2006/relationships/slide" Target="slides/slide1793.xml"/><Relationship Id="rId66" Type="http://schemas.openxmlformats.org/officeDocument/2006/relationships/slide" Target="slides/slide60.xml"/><Relationship Id="rId65" Type="http://schemas.openxmlformats.org/officeDocument/2006/relationships/slide" Target="slides/slide59.xml"/><Relationship Id="rId68" Type="http://schemas.openxmlformats.org/officeDocument/2006/relationships/slide" Target="slides/slide62.xml"/><Relationship Id="rId67" Type="http://schemas.openxmlformats.org/officeDocument/2006/relationships/slide" Target="slides/slide61.xml"/><Relationship Id="rId60" Type="http://schemas.openxmlformats.org/officeDocument/2006/relationships/slide" Target="slides/slide54.xml"/><Relationship Id="rId69" Type="http://schemas.openxmlformats.org/officeDocument/2006/relationships/slide" Target="slides/slide63.xml"/><Relationship Id="rId1790" Type="http://schemas.openxmlformats.org/officeDocument/2006/relationships/slide" Target="slides/slide1784.xml"/><Relationship Id="rId1791" Type="http://schemas.openxmlformats.org/officeDocument/2006/relationships/slide" Target="slides/slide1785.xml"/><Relationship Id="rId1792" Type="http://schemas.openxmlformats.org/officeDocument/2006/relationships/slide" Target="slides/slide1786.xml"/><Relationship Id="rId1793" Type="http://schemas.openxmlformats.org/officeDocument/2006/relationships/slide" Target="slides/slide1787.xml"/><Relationship Id="rId1794" Type="http://schemas.openxmlformats.org/officeDocument/2006/relationships/slide" Target="slides/slide1788.xml"/><Relationship Id="rId1795" Type="http://schemas.openxmlformats.org/officeDocument/2006/relationships/slide" Target="slides/slide1789.xml"/><Relationship Id="rId51" Type="http://schemas.openxmlformats.org/officeDocument/2006/relationships/slide" Target="slides/slide45.xml"/><Relationship Id="rId1785" Type="http://schemas.openxmlformats.org/officeDocument/2006/relationships/slide" Target="slides/slide1779.xml"/><Relationship Id="rId50" Type="http://schemas.openxmlformats.org/officeDocument/2006/relationships/slide" Target="slides/slide44.xml"/><Relationship Id="rId1786" Type="http://schemas.openxmlformats.org/officeDocument/2006/relationships/slide" Target="slides/slide1780.xml"/><Relationship Id="rId53" Type="http://schemas.openxmlformats.org/officeDocument/2006/relationships/slide" Target="slides/slide47.xml"/><Relationship Id="rId1787" Type="http://schemas.openxmlformats.org/officeDocument/2006/relationships/slide" Target="slides/slide1781.xml"/><Relationship Id="rId52" Type="http://schemas.openxmlformats.org/officeDocument/2006/relationships/slide" Target="slides/slide46.xml"/><Relationship Id="rId1788" Type="http://schemas.openxmlformats.org/officeDocument/2006/relationships/slide" Target="slides/slide1782.xml"/><Relationship Id="rId55" Type="http://schemas.openxmlformats.org/officeDocument/2006/relationships/slide" Target="slides/slide49.xml"/><Relationship Id="rId1789" Type="http://schemas.openxmlformats.org/officeDocument/2006/relationships/slide" Target="slides/slide1783.xml"/><Relationship Id="rId54" Type="http://schemas.openxmlformats.org/officeDocument/2006/relationships/slide" Target="slides/slide48.xml"/><Relationship Id="rId57" Type="http://schemas.openxmlformats.org/officeDocument/2006/relationships/slide" Target="slides/slide51.xml"/><Relationship Id="rId56" Type="http://schemas.openxmlformats.org/officeDocument/2006/relationships/slide" Target="slides/slide50.xml"/><Relationship Id="rId59" Type="http://schemas.openxmlformats.org/officeDocument/2006/relationships/slide" Target="slides/slide53.xml"/><Relationship Id="rId58" Type="http://schemas.openxmlformats.org/officeDocument/2006/relationships/slide" Target="slides/slide52.xml"/><Relationship Id="rId1780" Type="http://schemas.openxmlformats.org/officeDocument/2006/relationships/slide" Target="slides/slide1774.xml"/><Relationship Id="rId1781" Type="http://schemas.openxmlformats.org/officeDocument/2006/relationships/slide" Target="slides/slide1775.xml"/><Relationship Id="rId1782" Type="http://schemas.openxmlformats.org/officeDocument/2006/relationships/slide" Target="slides/slide1776.xml"/><Relationship Id="rId1783" Type="http://schemas.openxmlformats.org/officeDocument/2006/relationships/slide" Target="slides/slide1777.xml"/><Relationship Id="rId1784" Type="http://schemas.openxmlformats.org/officeDocument/2006/relationships/slide" Target="slides/slide1778.xml"/><Relationship Id="rId2269" Type="http://schemas.openxmlformats.org/officeDocument/2006/relationships/slide" Target="slides/slide2263.xml"/><Relationship Id="rId349" Type="http://schemas.openxmlformats.org/officeDocument/2006/relationships/slide" Target="slides/slide343.xml"/><Relationship Id="rId348" Type="http://schemas.openxmlformats.org/officeDocument/2006/relationships/slide" Target="slides/slide342.xml"/><Relationship Id="rId347" Type="http://schemas.openxmlformats.org/officeDocument/2006/relationships/slide" Target="slides/slide341.xml"/><Relationship Id="rId346" Type="http://schemas.openxmlformats.org/officeDocument/2006/relationships/slide" Target="slides/slide340.xml"/><Relationship Id="rId2260" Type="http://schemas.openxmlformats.org/officeDocument/2006/relationships/slide" Target="slides/slide2254.xml"/><Relationship Id="rId341" Type="http://schemas.openxmlformats.org/officeDocument/2006/relationships/slide" Target="slides/slide335.xml"/><Relationship Id="rId2261" Type="http://schemas.openxmlformats.org/officeDocument/2006/relationships/slide" Target="slides/slide2255.xml"/><Relationship Id="rId340" Type="http://schemas.openxmlformats.org/officeDocument/2006/relationships/slide" Target="slides/slide334.xml"/><Relationship Id="rId2262" Type="http://schemas.openxmlformats.org/officeDocument/2006/relationships/slide" Target="slides/slide2256.xml"/><Relationship Id="rId2263" Type="http://schemas.openxmlformats.org/officeDocument/2006/relationships/slide" Target="slides/slide2257.xml"/><Relationship Id="rId2264" Type="http://schemas.openxmlformats.org/officeDocument/2006/relationships/slide" Target="slides/slide2258.xml"/><Relationship Id="rId345" Type="http://schemas.openxmlformats.org/officeDocument/2006/relationships/slide" Target="slides/slide339.xml"/><Relationship Id="rId2265" Type="http://schemas.openxmlformats.org/officeDocument/2006/relationships/slide" Target="slides/slide2259.xml"/><Relationship Id="rId344" Type="http://schemas.openxmlformats.org/officeDocument/2006/relationships/slide" Target="slides/slide338.xml"/><Relationship Id="rId2266" Type="http://schemas.openxmlformats.org/officeDocument/2006/relationships/slide" Target="slides/slide2260.xml"/><Relationship Id="rId343" Type="http://schemas.openxmlformats.org/officeDocument/2006/relationships/slide" Target="slides/slide337.xml"/><Relationship Id="rId2267" Type="http://schemas.openxmlformats.org/officeDocument/2006/relationships/slide" Target="slides/slide2261.xml"/><Relationship Id="rId342" Type="http://schemas.openxmlformats.org/officeDocument/2006/relationships/slide" Target="slides/slide336.xml"/><Relationship Id="rId2268" Type="http://schemas.openxmlformats.org/officeDocument/2006/relationships/slide" Target="slides/slide2262.xml"/><Relationship Id="rId2258" Type="http://schemas.openxmlformats.org/officeDocument/2006/relationships/slide" Target="slides/slide2252.xml"/><Relationship Id="rId2259" Type="http://schemas.openxmlformats.org/officeDocument/2006/relationships/slide" Target="slides/slide2253.xml"/><Relationship Id="rId338" Type="http://schemas.openxmlformats.org/officeDocument/2006/relationships/slide" Target="slides/slide332.xml"/><Relationship Id="rId337" Type="http://schemas.openxmlformats.org/officeDocument/2006/relationships/slide" Target="slides/slide331.xml"/><Relationship Id="rId336" Type="http://schemas.openxmlformats.org/officeDocument/2006/relationships/slide" Target="slides/slide330.xml"/><Relationship Id="rId335" Type="http://schemas.openxmlformats.org/officeDocument/2006/relationships/slide" Target="slides/slide329.xml"/><Relationship Id="rId339" Type="http://schemas.openxmlformats.org/officeDocument/2006/relationships/slide" Target="slides/slide333.xml"/><Relationship Id="rId330" Type="http://schemas.openxmlformats.org/officeDocument/2006/relationships/slide" Target="slides/slide324.xml"/><Relationship Id="rId2250" Type="http://schemas.openxmlformats.org/officeDocument/2006/relationships/slide" Target="slides/slide2244.xml"/><Relationship Id="rId2251" Type="http://schemas.openxmlformats.org/officeDocument/2006/relationships/slide" Target="slides/slide2245.xml"/><Relationship Id="rId2252" Type="http://schemas.openxmlformats.org/officeDocument/2006/relationships/slide" Target="slides/slide2246.xml"/><Relationship Id="rId2253" Type="http://schemas.openxmlformats.org/officeDocument/2006/relationships/slide" Target="slides/slide2247.xml"/><Relationship Id="rId334" Type="http://schemas.openxmlformats.org/officeDocument/2006/relationships/slide" Target="slides/slide328.xml"/><Relationship Id="rId2254" Type="http://schemas.openxmlformats.org/officeDocument/2006/relationships/slide" Target="slides/slide2248.xml"/><Relationship Id="rId333" Type="http://schemas.openxmlformats.org/officeDocument/2006/relationships/slide" Target="slides/slide327.xml"/><Relationship Id="rId2255" Type="http://schemas.openxmlformats.org/officeDocument/2006/relationships/slide" Target="slides/slide2249.xml"/><Relationship Id="rId332" Type="http://schemas.openxmlformats.org/officeDocument/2006/relationships/slide" Target="slides/slide326.xml"/><Relationship Id="rId2256" Type="http://schemas.openxmlformats.org/officeDocument/2006/relationships/slide" Target="slides/slide2250.xml"/><Relationship Id="rId331" Type="http://schemas.openxmlformats.org/officeDocument/2006/relationships/slide" Target="slides/slide325.xml"/><Relationship Id="rId2257" Type="http://schemas.openxmlformats.org/officeDocument/2006/relationships/slide" Target="slides/slide2251.xml"/><Relationship Id="rId370" Type="http://schemas.openxmlformats.org/officeDocument/2006/relationships/slide" Target="slides/slide364.xml"/><Relationship Id="rId369" Type="http://schemas.openxmlformats.org/officeDocument/2006/relationships/slide" Target="slides/slide363.xml"/><Relationship Id="rId368" Type="http://schemas.openxmlformats.org/officeDocument/2006/relationships/slide" Target="slides/slide362.xml"/><Relationship Id="rId2280" Type="http://schemas.openxmlformats.org/officeDocument/2006/relationships/slide" Target="slides/slide2274.xml"/><Relationship Id="rId2281" Type="http://schemas.openxmlformats.org/officeDocument/2006/relationships/slide" Target="slides/slide2275.xml"/><Relationship Id="rId2282" Type="http://schemas.openxmlformats.org/officeDocument/2006/relationships/slide" Target="slides/slide2276.xml"/><Relationship Id="rId363" Type="http://schemas.openxmlformats.org/officeDocument/2006/relationships/slide" Target="slides/slide357.xml"/><Relationship Id="rId2283" Type="http://schemas.openxmlformats.org/officeDocument/2006/relationships/slide" Target="slides/slide2277.xml"/><Relationship Id="rId362" Type="http://schemas.openxmlformats.org/officeDocument/2006/relationships/slide" Target="slides/slide356.xml"/><Relationship Id="rId2284" Type="http://schemas.openxmlformats.org/officeDocument/2006/relationships/slide" Target="slides/slide2278.xml"/><Relationship Id="rId361" Type="http://schemas.openxmlformats.org/officeDocument/2006/relationships/slide" Target="slides/slide355.xml"/><Relationship Id="rId2285" Type="http://schemas.openxmlformats.org/officeDocument/2006/relationships/slide" Target="slides/slide2279.xml"/><Relationship Id="rId360" Type="http://schemas.openxmlformats.org/officeDocument/2006/relationships/slide" Target="slides/slide354.xml"/><Relationship Id="rId2286" Type="http://schemas.openxmlformats.org/officeDocument/2006/relationships/slide" Target="slides/slide2280.xml"/><Relationship Id="rId367" Type="http://schemas.openxmlformats.org/officeDocument/2006/relationships/slide" Target="slides/slide361.xml"/><Relationship Id="rId2287" Type="http://schemas.openxmlformats.org/officeDocument/2006/relationships/slide" Target="slides/slide2281.xml"/><Relationship Id="rId366" Type="http://schemas.openxmlformats.org/officeDocument/2006/relationships/slide" Target="slides/slide360.xml"/><Relationship Id="rId2288" Type="http://schemas.openxmlformats.org/officeDocument/2006/relationships/slide" Target="slides/slide2282.xml"/><Relationship Id="rId365" Type="http://schemas.openxmlformats.org/officeDocument/2006/relationships/slide" Target="slides/slide359.xml"/><Relationship Id="rId2289" Type="http://schemas.openxmlformats.org/officeDocument/2006/relationships/slide" Target="slides/slide2283.xml"/><Relationship Id="rId364" Type="http://schemas.openxmlformats.org/officeDocument/2006/relationships/slide" Target="slides/slide358.xml"/><Relationship Id="rId95" Type="http://schemas.openxmlformats.org/officeDocument/2006/relationships/slide" Target="slides/slide89.xml"/><Relationship Id="rId94" Type="http://schemas.openxmlformats.org/officeDocument/2006/relationships/slide" Target="slides/slide88.xml"/><Relationship Id="rId97" Type="http://schemas.openxmlformats.org/officeDocument/2006/relationships/slide" Target="slides/slide91.xml"/><Relationship Id="rId96" Type="http://schemas.openxmlformats.org/officeDocument/2006/relationships/slide" Target="slides/slide90.xml"/><Relationship Id="rId99" Type="http://schemas.openxmlformats.org/officeDocument/2006/relationships/slide" Target="slides/slide93.xml"/><Relationship Id="rId98" Type="http://schemas.openxmlformats.org/officeDocument/2006/relationships/slide" Target="slides/slide92.xml"/><Relationship Id="rId91" Type="http://schemas.openxmlformats.org/officeDocument/2006/relationships/slide" Target="slides/slide85.xml"/><Relationship Id="rId90" Type="http://schemas.openxmlformats.org/officeDocument/2006/relationships/slide" Target="slides/slide84.xml"/><Relationship Id="rId93" Type="http://schemas.openxmlformats.org/officeDocument/2006/relationships/slide" Target="slides/slide87.xml"/><Relationship Id="rId92" Type="http://schemas.openxmlformats.org/officeDocument/2006/relationships/slide" Target="slides/slide86.xml"/><Relationship Id="rId359" Type="http://schemas.openxmlformats.org/officeDocument/2006/relationships/slide" Target="slides/slide353.xml"/><Relationship Id="rId358" Type="http://schemas.openxmlformats.org/officeDocument/2006/relationships/slide" Target="slides/slide352.xml"/><Relationship Id="rId357" Type="http://schemas.openxmlformats.org/officeDocument/2006/relationships/slide" Target="slides/slide351.xml"/><Relationship Id="rId2270" Type="http://schemas.openxmlformats.org/officeDocument/2006/relationships/slide" Target="slides/slide2264.xml"/><Relationship Id="rId2271" Type="http://schemas.openxmlformats.org/officeDocument/2006/relationships/slide" Target="slides/slide2265.xml"/><Relationship Id="rId352" Type="http://schemas.openxmlformats.org/officeDocument/2006/relationships/slide" Target="slides/slide346.xml"/><Relationship Id="rId2272" Type="http://schemas.openxmlformats.org/officeDocument/2006/relationships/slide" Target="slides/slide2266.xml"/><Relationship Id="rId351" Type="http://schemas.openxmlformats.org/officeDocument/2006/relationships/slide" Target="slides/slide345.xml"/><Relationship Id="rId2273" Type="http://schemas.openxmlformats.org/officeDocument/2006/relationships/slide" Target="slides/slide2267.xml"/><Relationship Id="rId350" Type="http://schemas.openxmlformats.org/officeDocument/2006/relationships/slide" Target="slides/slide344.xml"/><Relationship Id="rId2274" Type="http://schemas.openxmlformats.org/officeDocument/2006/relationships/slide" Target="slides/slide2268.xml"/><Relationship Id="rId2275" Type="http://schemas.openxmlformats.org/officeDocument/2006/relationships/slide" Target="slides/slide2269.xml"/><Relationship Id="rId356" Type="http://schemas.openxmlformats.org/officeDocument/2006/relationships/slide" Target="slides/slide350.xml"/><Relationship Id="rId2276" Type="http://schemas.openxmlformats.org/officeDocument/2006/relationships/slide" Target="slides/slide2270.xml"/><Relationship Id="rId355" Type="http://schemas.openxmlformats.org/officeDocument/2006/relationships/slide" Target="slides/slide349.xml"/><Relationship Id="rId2277" Type="http://schemas.openxmlformats.org/officeDocument/2006/relationships/slide" Target="slides/slide2271.xml"/><Relationship Id="rId354" Type="http://schemas.openxmlformats.org/officeDocument/2006/relationships/slide" Target="slides/slide348.xml"/><Relationship Id="rId2278" Type="http://schemas.openxmlformats.org/officeDocument/2006/relationships/slide" Target="slides/slide2272.xml"/><Relationship Id="rId353" Type="http://schemas.openxmlformats.org/officeDocument/2006/relationships/slide" Target="slides/slide347.xml"/><Relationship Id="rId2279" Type="http://schemas.openxmlformats.org/officeDocument/2006/relationships/slide" Target="slides/slide2273.xml"/><Relationship Id="rId2225" Type="http://schemas.openxmlformats.org/officeDocument/2006/relationships/slide" Target="slides/slide2219.xml"/><Relationship Id="rId2226" Type="http://schemas.openxmlformats.org/officeDocument/2006/relationships/slide" Target="slides/slide2220.xml"/><Relationship Id="rId2227" Type="http://schemas.openxmlformats.org/officeDocument/2006/relationships/slide" Target="slides/slide2221.xml"/><Relationship Id="rId2228" Type="http://schemas.openxmlformats.org/officeDocument/2006/relationships/slide" Target="slides/slide2222.xml"/><Relationship Id="rId2229" Type="http://schemas.openxmlformats.org/officeDocument/2006/relationships/slide" Target="slides/slide2223.xml"/><Relationship Id="rId305" Type="http://schemas.openxmlformats.org/officeDocument/2006/relationships/slide" Target="slides/slide299.xml"/><Relationship Id="rId304" Type="http://schemas.openxmlformats.org/officeDocument/2006/relationships/slide" Target="slides/slide298.xml"/><Relationship Id="rId303" Type="http://schemas.openxmlformats.org/officeDocument/2006/relationships/slide" Target="slides/slide297.xml"/><Relationship Id="rId302" Type="http://schemas.openxmlformats.org/officeDocument/2006/relationships/slide" Target="slides/slide296.xml"/><Relationship Id="rId309" Type="http://schemas.openxmlformats.org/officeDocument/2006/relationships/slide" Target="slides/slide303.xml"/><Relationship Id="rId308" Type="http://schemas.openxmlformats.org/officeDocument/2006/relationships/slide" Target="slides/slide302.xml"/><Relationship Id="rId307" Type="http://schemas.openxmlformats.org/officeDocument/2006/relationships/slide" Target="slides/slide301.xml"/><Relationship Id="rId306" Type="http://schemas.openxmlformats.org/officeDocument/2006/relationships/slide" Target="slides/slide300.xml"/><Relationship Id="rId2220" Type="http://schemas.openxmlformats.org/officeDocument/2006/relationships/slide" Target="slides/slide2214.xml"/><Relationship Id="rId301" Type="http://schemas.openxmlformats.org/officeDocument/2006/relationships/slide" Target="slides/slide295.xml"/><Relationship Id="rId2221" Type="http://schemas.openxmlformats.org/officeDocument/2006/relationships/slide" Target="slides/slide2215.xml"/><Relationship Id="rId300" Type="http://schemas.openxmlformats.org/officeDocument/2006/relationships/slide" Target="slides/slide294.xml"/><Relationship Id="rId2222" Type="http://schemas.openxmlformats.org/officeDocument/2006/relationships/slide" Target="slides/slide2216.xml"/><Relationship Id="rId2223" Type="http://schemas.openxmlformats.org/officeDocument/2006/relationships/slide" Target="slides/slide2217.xml"/><Relationship Id="rId2224" Type="http://schemas.openxmlformats.org/officeDocument/2006/relationships/slide" Target="slides/slide2218.xml"/><Relationship Id="rId2214" Type="http://schemas.openxmlformats.org/officeDocument/2006/relationships/slide" Target="slides/slide2208.xml"/><Relationship Id="rId2215" Type="http://schemas.openxmlformats.org/officeDocument/2006/relationships/slide" Target="slides/slide2209.xml"/><Relationship Id="rId2216" Type="http://schemas.openxmlformats.org/officeDocument/2006/relationships/slide" Target="slides/slide2210.xml"/><Relationship Id="rId2217" Type="http://schemas.openxmlformats.org/officeDocument/2006/relationships/slide" Target="slides/slide2211.xml"/><Relationship Id="rId2218" Type="http://schemas.openxmlformats.org/officeDocument/2006/relationships/slide" Target="slides/slide2212.xml"/><Relationship Id="rId2219" Type="http://schemas.openxmlformats.org/officeDocument/2006/relationships/slide" Target="slides/slide2213.xml"/><Relationship Id="rId2210" Type="http://schemas.openxmlformats.org/officeDocument/2006/relationships/slide" Target="slides/slide2204.xml"/><Relationship Id="rId2211" Type="http://schemas.openxmlformats.org/officeDocument/2006/relationships/slide" Target="slides/slide2205.xml"/><Relationship Id="rId2212" Type="http://schemas.openxmlformats.org/officeDocument/2006/relationships/slide" Target="slides/slide2206.xml"/><Relationship Id="rId2213" Type="http://schemas.openxmlformats.org/officeDocument/2006/relationships/slide" Target="slides/slide2207.xml"/><Relationship Id="rId2247" Type="http://schemas.openxmlformats.org/officeDocument/2006/relationships/slide" Target="slides/slide2241.xml"/><Relationship Id="rId2248" Type="http://schemas.openxmlformats.org/officeDocument/2006/relationships/slide" Target="slides/slide2242.xml"/><Relationship Id="rId2249" Type="http://schemas.openxmlformats.org/officeDocument/2006/relationships/slide" Target="slides/slide2243.xml"/><Relationship Id="rId327" Type="http://schemas.openxmlformats.org/officeDocument/2006/relationships/slide" Target="slides/slide321.xml"/><Relationship Id="rId326" Type="http://schemas.openxmlformats.org/officeDocument/2006/relationships/slide" Target="slides/slide320.xml"/><Relationship Id="rId325" Type="http://schemas.openxmlformats.org/officeDocument/2006/relationships/slide" Target="slides/slide319.xml"/><Relationship Id="rId324" Type="http://schemas.openxmlformats.org/officeDocument/2006/relationships/slide" Target="slides/slide318.xml"/><Relationship Id="rId329" Type="http://schemas.openxmlformats.org/officeDocument/2006/relationships/slide" Target="slides/slide323.xml"/><Relationship Id="rId328" Type="http://schemas.openxmlformats.org/officeDocument/2006/relationships/slide" Target="slides/slide322.xml"/><Relationship Id="rId2240" Type="http://schemas.openxmlformats.org/officeDocument/2006/relationships/slide" Target="slides/slide2234.xml"/><Relationship Id="rId2241" Type="http://schemas.openxmlformats.org/officeDocument/2006/relationships/slide" Target="slides/slide2235.xml"/><Relationship Id="rId2242" Type="http://schemas.openxmlformats.org/officeDocument/2006/relationships/slide" Target="slides/slide2236.xml"/><Relationship Id="rId323" Type="http://schemas.openxmlformats.org/officeDocument/2006/relationships/slide" Target="slides/slide317.xml"/><Relationship Id="rId2243" Type="http://schemas.openxmlformats.org/officeDocument/2006/relationships/slide" Target="slides/slide2237.xml"/><Relationship Id="rId322" Type="http://schemas.openxmlformats.org/officeDocument/2006/relationships/slide" Target="slides/slide316.xml"/><Relationship Id="rId2244" Type="http://schemas.openxmlformats.org/officeDocument/2006/relationships/slide" Target="slides/slide2238.xml"/><Relationship Id="rId321" Type="http://schemas.openxmlformats.org/officeDocument/2006/relationships/slide" Target="slides/slide315.xml"/><Relationship Id="rId2245" Type="http://schemas.openxmlformats.org/officeDocument/2006/relationships/slide" Target="slides/slide2239.xml"/><Relationship Id="rId320" Type="http://schemas.openxmlformats.org/officeDocument/2006/relationships/slide" Target="slides/slide314.xml"/><Relationship Id="rId2246" Type="http://schemas.openxmlformats.org/officeDocument/2006/relationships/slide" Target="slides/slide2240.xml"/><Relationship Id="rId2236" Type="http://schemas.openxmlformats.org/officeDocument/2006/relationships/slide" Target="slides/slide2230.xml"/><Relationship Id="rId2237" Type="http://schemas.openxmlformats.org/officeDocument/2006/relationships/slide" Target="slides/slide2231.xml"/><Relationship Id="rId2238" Type="http://schemas.openxmlformats.org/officeDocument/2006/relationships/slide" Target="slides/slide2232.xml"/><Relationship Id="rId2239" Type="http://schemas.openxmlformats.org/officeDocument/2006/relationships/slide" Target="slides/slide2233.xml"/><Relationship Id="rId316" Type="http://schemas.openxmlformats.org/officeDocument/2006/relationships/slide" Target="slides/slide310.xml"/><Relationship Id="rId315" Type="http://schemas.openxmlformats.org/officeDocument/2006/relationships/slide" Target="slides/slide309.xml"/><Relationship Id="rId314" Type="http://schemas.openxmlformats.org/officeDocument/2006/relationships/slide" Target="slides/slide308.xml"/><Relationship Id="rId313" Type="http://schemas.openxmlformats.org/officeDocument/2006/relationships/slide" Target="slides/slide307.xml"/><Relationship Id="rId319" Type="http://schemas.openxmlformats.org/officeDocument/2006/relationships/slide" Target="slides/slide313.xml"/><Relationship Id="rId318" Type="http://schemas.openxmlformats.org/officeDocument/2006/relationships/slide" Target="slides/slide312.xml"/><Relationship Id="rId317" Type="http://schemas.openxmlformats.org/officeDocument/2006/relationships/slide" Target="slides/slide311.xml"/><Relationship Id="rId2230" Type="http://schemas.openxmlformats.org/officeDocument/2006/relationships/slide" Target="slides/slide2224.xml"/><Relationship Id="rId2231" Type="http://schemas.openxmlformats.org/officeDocument/2006/relationships/slide" Target="slides/slide2225.xml"/><Relationship Id="rId312" Type="http://schemas.openxmlformats.org/officeDocument/2006/relationships/slide" Target="slides/slide306.xml"/><Relationship Id="rId2232" Type="http://schemas.openxmlformats.org/officeDocument/2006/relationships/slide" Target="slides/slide2226.xml"/><Relationship Id="rId311" Type="http://schemas.openxmlformats.org/officeDocument/2006/relationships/slide" Target="slides/slide305.xml"/><Relationship Id="rId2233" Type="http://schemas.openxmlformats.org/officeDocument/2006/relationships/slide" Target="slides/slide2227.xml"/><Relationship Id="rId310" Type="http://schemas.openxmlformats.org/officeDocument/2006/relationships/slide" Target="slides/slide304.xml"/><Relationship Id="rId2234" Type="http://schemas.openxmlformats.org/officeDocument/2006/relationships/slide" Target="slides/slide2228.xml"/><Relationship Id="rId2235" Type="http://schemas.openxmlformats.org/officeDocument/2006/relationships/slide" Target="slides/slide2229.xml"/><Relationship Id="rId297" Type="http://schemas.openxmlformats.org/officeDocument/2006/relationships/slide" Target="slides/slide291.xml"/><Relationship Id="rId296" Type="http://schemas.openxmlformats.org/officeDocument/2006/relationships/slide" Target="slides/slide290.xml"/><Relationship Id="rId295" Type="http://schemas.openxmlformats.org/officeDocument/2006/relationships/slide" Target="slides/slide289.xml"/><Relationship Id="rId294" Type="http://schemas.openxmlformats.org/officeDocument/2006/relationships/slide" Target="slides/slide288.xml"/><Relationship Id="rId299" Type="http://schemas.openxmlformats.org/officeDocument/2006/relationships/slide" Target="slides/slide293.xml"/><Relationship Id="rId298" Type="http://schemas.openxmlformats.org/officeDocument/2006/relationships/slide" Target="slides/slide292.xml"/><Relationship Id="rId271" Type="http://schemas.openxmlformats.org/officeDocument/2006/relationships/slide" Target="slides/slide265.xml"/><Relationship Id="rId270" Type="http://schemas.openxmlformats.org/officeDocument/2006/relationships/slide" Target="slides/slide264.xml"/><Relationship Id="rId269" Type="http://schemas.openxmlformats.org/officeDocument/2006/relationships/slide" Target="slides/slide263.xml"/><Relationship Id="rId264" Type="http://schemas.openxmlformats.org/officeDocument/2006/relationships/slide" Target="slides/slide258.xml"/><Relationship Id="rId263" Type="http://schemas.openxmlformats.org/officeDocument/2006/relationships/slide" Target="slides/slide257.xml"/><Relationship Id="rId262" Type="http://schemas.openxmlformats.org/officeDocument/2006/relationships/slide" Target="slides/slide256.xml"/><Relationship Id="rId261" Type="http://schemas.openxmlformats.org/officeDocument/2006/relationships/slide" Target="slides/slide255.xml"/><Relationship Id="rId268" Type="http://schemas.openxmlformats.org/officeDocument/2006/relationships/slide" Target="slides/slide262.xml"/><Relationship Id="rId267" Type="http://schemas.openxmlformats.org/officeDocument/2006/relationships/slide" Target="slides/slide261.xml"/><Relationship Id="rId266" Type="http://schemas.openxmlformats.org/officeDocument/2006/relationships/slide" Target="slides/slide260.xml"/><Relationship Id="rId265" Type="http://schemas.openxmlformats.org/officeDocument/2006/relationships/slide" Target="slides/slide259.xml"/><Relationship Id="rId260" Type="http://schemas.openxmlformats.org/officeDocument/2006/relationships/slide" Target="slides/slide254.xml"/><Relationship Id="rId259" Type="http://schemas.openxmlformats.org/officeDocument/2006/relationships/slide" Target="slides/slide253.xml"/><Relationship Id="rId258" Type="http://schemas.openxmlformats.org/officeDocument/2006/relationships/slide" Target="slides/slide252.xml"/><Relationship Id="rId2290" Type="http://schemas.openxmlformats.org/officeDocument/2006/relationships/slide" Target="slides/slide2284.xml"/><Relationship Id="rId2291" Type="http://schemas.openxmlformats.org/officeDocument/2006/relationships/slide" Target="slides/slide2285.xml"/><Relationship Id="rId2292" Type="http://schemas.openxmlformats.org/officeDocument/2006/relationships/slide" Target="slides/slide2286.xml"/><Relationship Id="rId2293" Type="http://schemas.openxmlformats.org/officeDocument/2006/relationships/slide" Target="slides/slide2287.xml"/><Relationship Id="rId253" Type="http://schemas.openxmlformats.org/officeDocument/2006/relationships/slide" Target="slides/slide247.xml"/><Relationship Id="rId2294" Type="http://schemas.openxmlformats.org/officeDocument/2006/relationships/slide" Target="slides/slide2288.xml"/><Relationship Id="rId252" Type="http://schemas.openxmlformats.org/officeDocument/2006/relationships/slide" Target="slides/slide246.xml"/><Relationship Id="rId2295" Type="http://schemas.openxmlformats.org/officeDocument/2006/relationships/slide" Target="slides/slide2289.xml"/><Relationship Id="rId251" Type="http://schemas.openxmlformats.org/officeDocument/2006/relationships/slide" Target="slides/slide245.xml"/><Relationship Id="rId2296" Type="http://schemas.openxmlformats.org/officeDocument/2006/relationships/slide" Target="slides/slide2290.xml"/><Relationship Id="rId250" Type="http://schemas.openxmlformats.org/officeDocument/2006/relationships/slide" Target="slides/slide244.xml"/><Relationship Id="rId2297" Type="http://schemas.openxmlformats.org/officeDocument/2006/relationships/slide" Target="slides/slide2291.xml"/><Relationship Id="rId257" Type="http://schemas.openxmlformats.org/officeDocument/2006/relationships/slide" Target="slides/slide251.xml"/><Relationship Id="rId2298" Type="http://schemas.openxmlformats.org/officeDocument/2006/relationships/slide" Target="slides/slide2292.xml"/><Relationship Id="rId256" Type="http://schemas.openxmlformats.org/officeDocument/2006/relationships/slide" Target="slides/slide250.xml"/><Relationship Id="rId2299" Type="http://schemas.openxmlformats.org/officeDocument/2006/relationships/slide" Target="slides/slide2293.xml"/><Relationship Id="rId255" Type="http://schemas.openxmlformats.org/officeDocument/2006/relationships/slide" Target="slides/slide249.xml"/><Relationship Id="rId254" Type="http://schemas.openxmlformats.org/officeDocument/2006/relationships/slide" Target="slides/slide248.xml"/><Relationship Id="rId293" Type="http://schemas.openxmlformats.org/officeDocument/2006/relationships/slide" Target="slides/slide287.xml"/><Relationship Id="rId292" Type="http://schemas.openxmlformats.org/officeDocument/2006/relationships/slide" Target="slides/slide286.xml"/><Relationship Id="rId291" Type="http://schemas.openxmlformats.org/officeDocument/2006/relationships/slide" Target="slides/slide285.xml"/><Relationship Id="rId290" Type="http://schemas.openxmlformats.org/officeDocument/2006/relationships/slide" Target="slides/slide284.xml"/><Relationship Id="rId286" Type="http://schemas.openxmlformats.org/officeDocument/2006/relationships/slide" Target="slides/slide280.xml"/><Relationship Id="rId285" Type="http://schemas.openxmlformats.org/officeDocument/2006/relationships/slide" Target="slides/slide279.xml"/><Relationship Id="rId284" Type="http://schemas.openxmlformats.org/officeDocument/2006/relationships/slide" Target="slides/slide278.xml"/><Relationship Id="rId283" Type="http://schemas.openxmlformats.org/officeDocument/2006/relationships/slide" Target="slides/slide277.xml"/><Relationship Id="rId289" Type="http://schemas.openxmlformats.org/officeDocument/2006/relationships/slide" Target="slides/slide283.xml"/><Relationship Id="rId288" Type="http://schemas.openxmlformats.org/officeDocument/2006/relationships/slide" Target="slides/slide282.xml"/><Relationship Id="rId287" Type="http://schemas.openxmlformats.org/officeDocument/2006/relationships/slide" Target="slides/slide281.xml"/><Relationship Id="rId282" Type="http://schemas.openxmlformats.org/officeDocument/2006/relationships/slide" Target="slides/slide276.xml"/><Relationship Id="rId281" Type="http://schemas.openxmlformats.org/officeDocument/2006/relationships/slide" Target="slides/slide275.xml"/><Relationship Id="rId280" Type="http://schemas.openxmlformats.org/officeDocument/2006/relationships/slide" Target="slides/slide274.xml"/><Relationship Id="rId275" Type="http://schemas.openxmlformats.org/officeDocument/2006/relationships/slide" Target="slides/slide269.xml"/><Relationship Id="rId274" Type="http://schemas.openxmlformats.org/officeDocument/2006/relationships/slide" Target="slides/slide268.xml"/><Relationship Id="rId273" Type="http://schemas.openxmlformats.org/officeDocument/2006/relationships/slide" Target="slides/slide267.xml"/><Relationship Id="rId272" Type="http://schemas.openxmlformats.org/officeDocument/2006/relationships/slide" Target="slides/slide266.xml"/><Relationship Id="rId279" Type="http://schemas.openxmlformats.org/officeDocument/2006/relationships/slide" Target="slides/slide273.xml"/><Relationship Id="rId278" Type="http://schemas.openxmlformats.org/officeDocument/2006/relationships/slide" Target="slides/slide272.xml"/><Relationship Id="rId277" Type="http://schemas.openxmlformats.org/officeDocument/2006/relationships/slide" Target="slides/slide271.xml"/><Relationship Id="rId276" Type="http://schemas.openxmlformats.org/officeDocument/2006/relationships/slide" Target="slides/slide270.xml"/><Relationship Id="rId1851" Type="http://schemas.openxmlformats.org/officeDocument/2006/relationships/slide" Target="slides/slide1845.xml"/><Relationship Id="rId1852" Type="http://schemas.openxmlformats.org/officeDocument/2006/relationships/slide" Target="slides/slide1846.xml"/><Relationship Id="rId1853" Type="http://schemas.openxmlformats.org/officeDocument/2006/relationships/slide" Target="slides/slide1847.xml"/><Relationship Id="rId1854" Type="http://schemas.openxmlformats.org/officeDocument/2006/relationships/slide" Target="slides/slide1848.xml"/><Relationship Id="rId1855" Type="http://schemas.openxmlformats.org/officeDocument/2006/relationships/slide" Target="slides/slide1849.xml"/><Relationship Id="rId1856" Type="http://schemas.openxmlformats.org/officeDocument/2006/relationships/slide" Target="slides/slide1850.xml"/><Relationship Id="rId1857" Type="http://schemas.openxmlformats.org/officeDocument/2006/relationships/slide" Target="slides/slide1851.xml"/><Relationship Id="rId1858" Type="http://schemas.openxmlformats.org/officeDocument/2006/relationships/slide" Target="slides/slide1852.xml"/><Relationship Id="rId1859" Type="http://schemas.openxmlformats.org/officeDocument/2006/relationships/slide" Target="slides/slide1853.xml"/><Relationship Id="rId1850" Type="http://schemas.openxmlformats.org/officeDocument/2006/relationships/slide" Target="slides/slide1844.xml"/><Relationship Id="rId1840" Type="http://schemas.openxmlformats.org/officeDocument/2006/relationships/slide" Target="slides/slide1834.xml"/><Relationship Id="rId1841" Type="http://schemas.openxmlformats.org/officeDocument/2006/relationships/slide" Target="slides/slide1835.xml"/><Relationship Id="rId1842" Type="http://schemas.openxmlformats.org/officeDocument/2006/relationships/slide" Target="slides/slide1836.xml"/><Relationship Id="rId1843" Type="http://schemas.openxmlformats.org/officeDocument/2006/relationships/slide" Target="slides/slide1837.xml"/><Relationship Id="rId1844" Type="http://schemas.openxmlformats.org/officeDocument/2006/relationships/slide" Target="slides/slide1838.xml"/><Relationship Id="rId1845" Type="http://schemas.openxmlformats.org/officeDocument/2006/relationships/slide" Target="slides/slide1839.xml"/><Relationship Id="rId1846" Type="http://schemas.openxmlformats.org/officeDocument/2006/relationships/slide" Target="slides/slide1840.xml"/><Relationship Id="rId1847" Type="http://schemas.openxmlformats.org/officeDocument/2006/relationships/slide" Target="slides/slide1841.xml"/><Relationship Id="rId1848" Type="http://schemas.openxmlformats.org/officeDocument/2006/relationships/slide" Target="slides/slide1842.xml"/><Relationship Id="rId1849" Type="http://schemas.openxmlformats.org/officeDocument/2006/relationships/slide" Target="slides/slide1843.xml"/><Relationship Id="rId1873" Type="http://schemas.openxmlformats.org/officeDocument/2006/relationships/slide" Target="slides/slide1867.xml"/><Relationship Id="rId1874" Type="http://schemas.openxmlformats.org/officeDocument/2006/relationships/slide" Target="slides/slide1868.xml"/><Relationship Id="rId1875" Type="http://schemas.openxmlformats.org/officeDocument/2006/relationships/slide" Target="slides/slide1869.xml"/><Relationship Id="rId1876" Type="http://schemas.openxmlformats.org/officeDocument/2006/relationships/slide" Target="slides/slide1870.xml"/><Relationship Id="rId1877" Type="http://schemas.openxmlformats.org/officeDocument/2006/relationships/slide" Target="slides/slide1871.xml"/><Relationship Id="rId1878" Type="http://schemas.openxmlformats.org/officeDocument/2006/relationships/slide" Target="slides/slide1872.xml"/><Relationship Id="rId1879" Type="http://schemas.openxmlformats.org/officeDocument/2006/relationships/slide" Target="slides/slide1873.xml"/><Relationship Id="rId1870" Type="http://schemas.openxmlformats.org/officeDocument/2006/relationships/slide" Target="slides/slide1864.xml"/><Relationship Id="rId1871" Type="http://schemas.openxmlformats.org/officeDocument/2006/relationships/slide" Target="slides/slide1865.xml"/><Relationship Id="rId1872" Type="http://schemas.openxmlformats.org/officeDocument/2006/relationships/slide" Target="slides/slide1866.xml"/><Relationship Id="rId1862" Type="http://schemas.openxmlformats.org/officeDocument/2006/relationships/slide" Target="slides/slide1856.xml"/><Relationship Id="rId1863" Type="http://schemas.openxmlformats.org/officeDocument/2006/relationships/slide" Target="slides/slide1857.xml"/><Relationship Id="rId1864" Type="http://schemas.openxmlformats.org/officeDocument/2006/relationships/slide" Target="slides/slide1858.xml"/><Relationship Id="rId1865" Type="http://schemas.openxmlformats.org/officeDocument/2006/relationships/slide" Target="slides/slide1859.xml"/><Relationship Id="rId1866" Type="http://schemas.openxmlformats.org/officeDocument/2006/relationships/slide" Target="slides/slide1860.xml"/><Relationship Id="rId1867" Type="http://schemas.openxmlformats.org/officeDocument/2006/relationships/slide" Target="slides/slide1861.xml"/><Relationship Id="rId1868" Type="http://schemas.openxmlformats.org/officeDocument/2006/relationships/slide" Target="slides/slide1862.xml"/><Relationship Id="rId1869" Type="http://schemas.openxmlformats.org/officeDocument/2006/relationships/slide" Target="slides/slide1863.xml"/><Relationship Id="rId1860" Type="http://schemas.openxmlformats.org/officeDocument/2006/relationships/slide" Target="slides/slide1854.xml"/><Relationship Id="rId1861" Type="http://schemas.openxmlformats.org/officeDocument/2006/relationships/slide" Target="slides/slide1855.xml"/><Relationship Id="rId1810" Type="http://schemas.openxmlformats.org/officeDocument/2006/relationships/slide" Target="slides/slide1804.xml"/><Relationship Id="rId1811" Type="http://schemas.openxmlformats.org/officeDocument/2006/relationships/slide" Target="slides/slide1805.xml"/><Relationship Id="rId1812" Type="http://schemas.openxmlformats.org/officeDocument/2006/relationships/slide" Target="slides/slide1806.xml"/><Relationship Id="rId1813" Type="http://schemas.openxmlformats.org/officeDocument/2006/relationships/slide" Target="slides/slide1807.xml"/><Relationship Id="rId1814" Type="http://schemas.openxmlformats.org/officeDocument/2006/relationships/slide" Target="slides/slide1808.xml"/><Relationship Id="rId1815" Type="http://schemas.openxmlformats.org/officeDocument/2006/relationships/slide" Target="slides/slide1809.xml"/><Relationship Id="rId1816" Type="http://schemas.openxmlformats.org/officeDocument/2006/relationships/slide" Target="slides/slide1810.xml"/><Relationship Id="rId1817" Type="http://schemas.openxmlformats.org/officeDocument/2006/relationships/slide" Target="slides/slide1811.xml"/><Relationship Id="rId1818" Type="http://schemas.openxmlformats.org/officeDocument/2006/relationships/slide" Target="slides/slide1812.xml"/><Relationship Id="rId1819" Type="http://schemas.openxmlformats.org/officeDocument/2006/relationships/slide" Target="slides/slide1813.xml"/><Relationship Id="rId1800" Type="http://schemas.openxmlformats.org/officeDocument/2006/relationships/slide" Target="slides/slide1794.xml"/><Relationship Id="rId1801" Type="http://schemas.openxmlformats.org/officeDocument/2006/relationships/slide" Target="slides/slide1795.xml"/><Relationship Id="rId1802" Type="http://schemas.openxmlformats.org/officeDocument/2006/relationships/slide" Target="slides/slide1796.xml"/><Relationship Id="rId1803" Type="http://schemas.openxmlformats.org/officeDocument/2006/relationships/slide" Target="slides/slide1797.xml"/><Relationship Id="rId1804" Type="http://schemas.openxmlformats.org/officeDocument/2006/relationships/slide" Target="slides/slide1798.xml"/><Relationship Id="rId1805" Type="http://schemas.openxmlformats.org/officeDocument/2006/relationships/slide" Target="slides/slide1799.xml"/><Relationship Id="rId1806" Type="http://schemas.openxmlformats.org/officeDocument/2006/relationships/slide" Target="slides/slide1800.xml"/><Relationship Id="rId1807" Type="http://schemas.openxmlformats.org/officeDocument/2006/relationships/slide" Target="slides/slide1801.xml"/><Relationship Id="rId1808" Type="http://schemas.openxmlformats.org/officeDocument/2006/relationships/slide" Target="slides/slide1802.xml"/><Relationship Id="rId1809" Type="http://schemas.openxmlformats.org/officeDocument/2006/relationships/slide" Target="slides/slide1803.xml"/><Relationship Id="rId1830" Type="http://schemas.openxmlformats.org/officeDocument/2006/relationships/slide" Target="slides/slide1824.xml"/><Relationship Id="rId1831" Type="http://schemas.openxmlformats.org/officeDocument/2006/relationships/slide" Target="slides/slide1825.xml"/><Relationship Id="rId1832" Type="http://schemas.openxmlformats.org/officeDocument/2006/relationships/slide" Target="slides/slide1826.xml"/><Relationship Id="rId1833" Type="http://schemas.openxmlformats.org/officeDocument/2006/relationships/slide" Target="slides/slide1827.xml"/><Relationship Id="rId1834" Type="http://schemas.openxmlformats.org/officeDocument/2006/relationships/slide" Target="slides/slide1828.xml"/><Relationship Id="rId1835" Type="http://schemas.openxmlformats.org/officeDocument/2006/relationships/slide" Target="slides/slide1829.xml"/><Relationship Id="rId1836" Type="http://schemas.openxmlformats.org/officeDocument/2006/relationships/slide" Target="slides/slide1830.xml"/><Relationship Id="rId1837" Type="http://schemas.openxmlformats.org/officeDocument/2006/relationships/slide" Target="slides/slide1831.xml"/><Relationship Id="rId1838" Type="http://schemas.openxmlformats.org/officeDocument/2006/relationships/slide" Target="slides/slide1832.xml"/><Relationship Id="rId1839" Type="http://schemas.openxmlformats.org/officeDocument/2006/relationships/slide" Target="slides/slide1833.xml"/><Relationship Id="rId1820" Type="http://schemas.openxmlformats.org/officeDocument/2006/relationships/slide" Target="slides/slide1814.xml"/><Relationship Id="rId1821" Type="http://schemas.openxmlformats.org/officeDocument/2006/relationships/slide" Target="slides/slide1815.xml"/><Relationship Id="rId1822" Type="http://schemas.openxmlformats.org/officeDocument/2006/relationships/slide" Target="slides/slide1816.xml"/><Relationship Id="rId1823" Type="http://schemas.openxmlformats.org/officeDocument/2006/relationships/slide" Target="slides/slide1817.xml"/><Relationship Id="rId1824" Type="http://schemas.openxmlformats.org/officeDocument/2006/relationships/slide" Target="slides/slide1818.xml"/><Relationship Id="rId1825" Type="http://schemas.openxmlformats.org/officeDocument/2006/relationships/slide" Target="slides/slide1819.xml"/><Relationship Id="rId1826" Type="http://schemas.openxmlformats.org/officeDocument/2006/relationships/slide" Target="slides/slide1820.xml"/><Relationship Id="rId1827" Type="http://schemas.openxmlformats.org/officeDocument/2006/relationships/slide" Target="slides/slide1821.xml"/><Relationship Id="rId1828" Type="http://schemas.openxmlformats.org/officeDocument/2006/relationships/slide" Target="slides/slide1822.xml"/><Relationship Id="rId1829" Type="http://schemas.openxmlformats.org/officeDocument/2006/relationships/slide" Target="slides/slide1823.xml"/><Relationship Id="rId2302" Type="http://schemas.openxmlformats.org/officeDocument/2006/relationships/slide" Target="slides/slide2296.xml"/><Relationship Id="rId2303" Type="http://schemas.openxmlformats.org/officeDocument/2006/relationships/slide" Target="slides/slide2297.xml"/><Relationship Id="rId2304" Type="http://schemas.openxmlformats.org/officeDocument/2006/relationships/slide" Target="slides/slide2298.xml"/><Relationship Id="rId2305" Type="http://schemas.openxmlformats.org/officeDocument/2006/relationships/slide" Target="slides/slide2299.xml"/><Relationship Id="rId2306" Type="http://schemas.openxmlformats.org/officeDocument/2006/relationships/slide" Target="slides/slide2300.xml"/><Relationship Id="rId2307" Type="http://schemas.openxmlformats.org/officeDocument/2006/relationships/slide" Target="slides/slide2301.xml"/><Relationship Id="rId2308" Type="http://schemas.openxmlformats.org/officeDocument/2006/relationships/slide" Target="slides/slide2302.xml"/><Relationship Id="rId2309" Type="http://schemas.openxmlformats.org/officeDocument/2006/relationships/slide" Target="slides/slide2303.xml"/><Relationship Id="rId2300" Type="http://schemas.openxmlformats.org/officeDocument/2006/relationships/slide" Target="slides/slide2294.xml"/><Relationship Id="rId2301" Type="http://schemas.openxmlformats.org/officeDocument/2006/relationships/slide" Target="slides/slide2295.xml"/><Relationship Id="rId2324" Type="http://schemas.openxmlformats.org/officeDocument/2006/relationships/slide" Target="slides/slide2318.xml"/><Relationship Id="rId2325" Type="http://schemas.openxmlformats.org/officeDocument/2006/relationships/slide" Target="slides/slide2319.xml"/><Relationship Id="rId2326" Type="http://schemas.openxmlformats.org/officeDocument/2006/relationships/slide" Target="slides/slide2320.xml"/><Relationship Id="rId2327" Type="http://schemas.openxmlformats.org/officeDocument/2006/relationships/slide" Target="slides/slide2321.xml"/><Relationship Id="rId2328" Type="http://schemas.openxmlformats.org/officeDocument/2006/relationships/slide" Target="slides/slide2322.xml"/><Relationship Id="rId2329" Type="http://schemas.openxmlformats.org/officeDocument/2006/relationships/slide" Target="slides/slide2323.xml"/><Relationship Id="rId2320" Type="http://schemas.openxmlformats.org/officeDocument/2006/relationships/slide" Target="slides/slide2314.xml"/><Relationship Id="rId2321" Type="http://schemas.openxmlformats.org/officeDocument/2006/relationships/slide" Target="slides/slide2315.xml"/><Relationship Id="rId2322" Type="http://schemas.openxmlformats.org/officeDocument/2006/relationships/slide" Target="slides/slide2316.xml"/><Relationship Id="rId2323" Type="http://schemas.openxmlformats.org/officeDocument/2006/relationships/slide" Target="slides/slide2317.xml"/><Relationship Id="rId2313" Type="http://schemas.openxmlformats.org/officeDocument/2006/relationships/slide" Target="slides/slide2307.xml"/><Relationship Id="rId2314" Type="http://schemas.openxmlformats.org/officeDocument/2006/relationships/slide" Target="slides/slide2308.xml"/><Relationship Id="rId2315" Type="http://schemas.openxmlformats.org/officeDocument/2006/relationships/slide" Target="slides/slide2309.xml"/><Relationship Id="rId2316" Type="http://schemas.openxmlformats.org/officeDocument/2006/relationships/slide" Target="slides/slide2310.xml"/><Relationship Id="rId2317" Type="http://schemas.openxmlformats.org/officeDocument/2006/relationships/slide" Target="slides/slide2311.xml"/><Relationship Id="rId2318" Type="http://schemas.openxmlformats.org/officeDocument/2006/relationships/slide" Target="slides/slide2312.xml"/><Relationship Id="rId2319" Type="http://schemas.openxmlformats.org/officeDocument/2006/relationships/slide" Target="slides/slide2313.xml"/><Relationship Id="rId2310" Type="http://schemas.openxmlformats.org/officeDocument/2006/relationships/slide" Target="slides/slide2304.xml"/><Relationship Id="rId2311" Type="http://schemas.openxmlformats.org/officeDocument/2006/relationships/slide" Target="slides/slide2305.xml"/><Relationship Id="rId2312" Type="http://schemas.openxmlformats.org/officeDocument/2006/relationships/slide" Target="slides/slide2306.xml"/><Relationship Id="rId1895" Type="http://schemas.openxmlformats.org/officeDocument/2006/relationships/slide" Target="slides/slide1889.xml"/><Relationship Id="rId1896" Type="http://schemas.openxmlformats.org/officeDocument/2006/relationships/slide" Target="slides/slide1890.xml"/><Relationship Id="rId1897" Type="http://schemas.openxmlformats.org/officeDocument/2006/relationships/slide" Target="slides/slide1891.xml"/><Relationship Id="rId1898" Type="http://schemas.openxmlformats.org/officeDocument/2006/relationships/slide" Target="slides/slide1892.xml"/><Relationship Id="rId1899" Type="http://schemas.openxmlformats.org/officeDocument/2006/relationships/slide" Target="slides/slide1893.xml"/><Relationship Id="rId1890" Type="http://schemas.openxmlformats.org/officeDocument/2006/relationships/slide" Target="slides/slide1884.xml"/><Relationship Id="rId1891" Type="http://schemas.openxmlformats.org/officeDocument/2006/relationships/slide" Target="slides/slide1885.xml"/><Relationship Id="rId1892" Type="http://schemas.openxmlformats.org/officeDocument/2006/relationships/slide" Target="slides/slide1886.xml"/><Relationship Id="rId1893" Type="http://schemas.openxmlformats.org/officeDocument/2006/relationships/slide" Target="slides/slide1887.xml"/><Relationship Id="rId1894" Type="http://schemas.openxmlformats.org/officeDocument/2006/relationships/slide" Target="slides/slide1888.xml"/><Relationship Id="rId1884" Type="http://schemas.openxmlformats.org/officeDocument/2006/relationships/slide" Target="slides/slide1878.xml"/><Relationship Id="rId1885" Type="http://schemas.openxmlformats.org/officeDocument/2006/relationships/slide" Target="slides/slide1879.xml"/><Relationship Id="rId1886" Type="http://schemas.openxmlformats.org/officeDocument/2006/relationships/slide" Target="slides/slide1880.xml"/><Relationship Id="rId1887" Type="http://schemas.openxmlformats.org/officeDocument/2006/relationships/slide" Target="slides/slide1881.xml"/><Relationship Id="rId1888" Type="http://schemas.openxmlformats.org/officeDocument/2006/relationships/slide" Target="slides/slide1882.xml"/><Relationship Id="rId1889" Type="http://schemas.openxmlformats.org/officeDocument/2006/relationships/slide" Target="slides/slide1883.xml"/><Relationship Id="rId1880" Type="http://schemas.openxmlformats.org/officeDocument/2006/relationships/slide" Target="slides/slide1874.xml"/><Relationship Id="rId1881" Type="http://schemas.openxmlformats.org/officeDocument/2006/relationships/slide" Target="slides/slide1875.xml"/><Relationship Id="rId1882" Type="http://schemas.openxmlformats.org/officeDocument/2006/relationships/slide" Target="slides/slide1876.xml"/><Relationship Id="rId1883" Type="http://schemas.openxmlformats.org/officeDocument/2006/relationships/slide" Target="slides/slide1877.xml"/><Relationship Id="rId1059" Type="http://schemas.openxmlformats.org/officeDocument/2006/relationships/slide" Target="slides/slide1053.xml"/><Relationship Id="rId228" Type="http://schemas.openxmlformats.org/officeDocument/2006/relationships/slide" Target="slides/slide222.xml"/><Relationship Id="rId227" Type="http://schemas.openxmlformats.org/officeDocument/2006/relationships/slide" Target="slides/slide221.xml"/><Relationship Id="rId226" Type="http://schemas.openxmlformats.org/officeDocument/2006/relationships/slide" Target="slides/slide220.xml"/><Relationship Id="rId225" Type="http://schemas.openxmlformats.org/officeDocument/2006/relationships/slide" Target="slides/slide219.xml"/><Relationship Id="rId2380" Type="http://schemas.openxmlformats.org/officeDocument/2006/relationships/slide" Target="slides/slide2374.xml"/><Relationship Id="rId229" Type="http://schemas.openxmlformats.org/officeDocument/2006/relationships/slide" Target="slides/slide223.xml"/><Relationship Id="rId1050" Type="http://schemas.openxmlformats.org/officeDocument/2006/relationships/slide" Target="slides/slide1044.xml"/><Relationship Id="rId2381" Type="http://schemas.openxmlformats.org/officeDocument/2006/relationships/slide" Target="slides/slide2375.xml"/><Relationship Id="rId220" Type="http://schemas.openxmlformats.org/officeDocument/2006/relationships/slide" Target="slides/slide214.xml"/><Relationship Id="rId1051" Type="http://schemas.openxmlformats.org/officeDocument/2006/relationships/slide" Target="slides/slide1045.xml"/><Relationship Id="rId2382" Type="http://schemas.openxmlformats.org/officeDocument/2006/relationships/slide" Target="slides/slide2376.xml"/><Relationship Id="rId1052" Type="http://schemas.openxmlformats.org/officeDocument/2006/relationships/slide" Target="slides/slide1046.xml"/><Relationship Id="rId2383" Type="http://schemas.openxmlformats.org/officeDocument/2006/relationships/slide" Target="slides/slide2377.xml"/><Relationship Id="rId1053" Type="http://schemas.openxmlformats.org/officeDocument/2006/relationships/slide" Target="slides/slide1047.xml"/><Relationship Id="rId2384" Type="http://schemas.openxmlformats.org/officeDocument/2006/relationships/slide" Target="slides/slide2378.xml"/><Relationship Id="rId1054" Type="http://schemas.openxmlformats.org/officeDocument/2006/relationships/slide" Target="slides/slide1048.xml"/><Relationship Id="rId2385" Type="http://schemas.openxmlformats.org/officeDocument/2006/relationships/slide" Target="slides/slide2379.xml"/><Relationship Id="rId224" Type="http://schemas.openxmlformats.org/officeDocument/2006/relationships/slide" Target="slides/slide218.xml"/><Relationship Id="rId1055" Type="http://schemas.openxmlformats.org/officeDocument/2006/relationships/slide" Target="slides/slide1049.xml"/><Relationship Id="rId2386" Type="http://schemas.openxmlformats.org/officeDocument/2006/relationships/slide" Target="slides/slide2380.xml"/><Relationship Id="rId223" Type="http://schemas.openxmlformats.org/officeDocument/2006/relationships/slide" Target="slides/slide217.xml"/><Relationship Id="rId1056" Type="http://schemas.openxmlformats.org/officeDocument/2006/relationships/slide" Target="slides/slide1050.xml"/><Relationship Id="rId2387" Type="http://schemas.openxmlformats.org/officeDocument/2006/relationships/slide" Target="slides/slide2381.xml"/><Relationship Id="rId222" Type="http://schemas.openxmlformats.org/officeDocument/2006/relationships/slide" Target="slides/slide216.xml"/><Relationship Id="rId1057" Type="http://schemas.openxmlformats.org/officeDocument/2006/relationships/slide" Target="slides/slide1051.xml"/><Relationship Id="rId2388" Type="http://schemas.openxmlformats.org/officeDocument/2006/relationships/slide" Target="slides/slide2382.xml"/><Relationship Id="rId221" Type="http://schemas.openxmlformats.org/officeDocument/2006/relationships/slide" Target="slides/slide215.xml"/><Relationship Id="rId1058" Type="http://schemas.openxmlformats.org/officeDocument/2006/relationships/slide" Target="slides/slide1052.xml"/><Relationship Id="rId2389" Type="http://schemas.openxmlformats.org/officeDocument/2006/relationships/slide" Target="slides/slide2383.xml"/><Relationship Id="rId1048" Type="http://schemas.openxmlformats.org/officeDocument/2006/relationships/slide" Target="slides/slide1042.xml"/><Relationship Id="rId2379" Type="http://schemas.openxmlformats.org/officeDocument/2006/relationships/slide" Target="slides/slide2373.xml"/><Relationship Id="rId1049" Type="http://schemas.openxmlformats.org/officeDocument/2006/relationships/slide" Target="slides/slide1043.xml"/><Relationship Id="rId217" Type="http://schemas.openxmlformats.org/officeDocument/2006/relationships/slide" Target="slides/slide211.xml"/><Relationship Id="rId216" Type="http://schemas.openxmlformats.org/officeDocument/2006/relationships/slide" Target="slides/slide210.xml"/><Relationship Id="rId215" Type="http://schemas.openxmlformats.org/officeDocument/2006/relationships/slide" Target="slides/slide209.xml"/><Relationship Id="rId214" Type="http://schemas.openxmlformats.org/officeDocument/2006/relationships/slide" Target="slides/slide208.xml"/><Relationship Id="rId219" Type="http://schemas.openxmlformats.org/officeDocument/2006/relationships/slide" Target="slides/slide213.xml"/><Relationship Id="rId218" Type="http://schemas.openxmlformats.org/officeDocument/2006/relationships/slide" Target="slides/slide212.xml"/><Relationship Id="rId2370" Type="http://schemas.openxmlformats.org/officeDocument/2006/relationships/slide" Target="slides/slide2364.xml"/><Relationship Id="rId1040" Type="http://schemas.openxmlformats.org/officeDocument/2006/relationships/slide" Target="slides/slide1034.xml"/><Relationship Id="rId2371" Type="http://schemas.openxmlformats.org/officeDocument/2006/relationships/slide" Target="slides/slide2365.xml"/><Relationship Id="rId1041" Type="http://schemas.openxmlformats.org/officeDocument/2006/relationships/slide" Target="slides/slide1035.xml"/><Relationship Id="rId2372" Type="http://schemas.openxmlformats.org/officeDocument/2006/relationships/slide" Target="slides/slide2366.xml"/><Relationship Id="rId1042" Type="http://schemas.openxmlformats.org/officeDocument/2006/relationships/slide" Target="slides/slide1036.xml"/><Relationship Id="rId2373" Type="http://schemas.openxmlformats.org/officeDocument/2006/relationships/slide" Target="slides/slide2367.xml"/><Relationship Id="rId1043" Type="http://schemas.openxmlformats.org/officeDocument/2006/relationships/slide" Target="slides/slide1037.xml"/><Relationship Id="rId2374" Type="http://schemas.openxmlformats.org/officeDocument/2006/relationships/slide" Target="slides/slide2368.xml"/><Relationship Id="rId213" Type="http://schemas.openxmlformats.org/officeDocument/2006/relationships/slide" Target="slides/slide207.xml"/><Relationship Id="rId1044" Type="http://schemas.openxmlformats.org/officeDocument/2006/relationships/slide" Target="slides/slide1038.xml"/><Relationship Id="rId2375" Type="http://schemas.openxmlformats.org/officeDocument/2006/relationships/slide" Target="slides/slide2369.xml"/><Relationship Id="rId212" Type="http://schemas.openxmlformats.org/officeDocument/2006/relationships/slide" Target="slides/slide206.xml"/><Relationship Id="rId1045" Type="http://schemas.openxmlformats.org/officeDocument/2006/relationships/slide" Target="slides/slide1039.xml"/><Relationship Id="rId2376" Type="http://schemas.openxmlformats.org/officeDocument/2006/relationships/slide" Target="slides/slide2370.xml"/><Relationship Id="rId211" Type="http://schemas.openxmlformats.org/officeDocument/2006/relationships/slide" Target="slides/slide205.xml"/><Relationship Id="rId1046" Type="http://schemas.openxmlformats.org/officeDocument/2006/relationships/slide" Target="slides/slide1040.xml"/><Relationship Id="rId2377" Type="http://schemas.openxmlformats.org/officeDocument/2006/relationships/slide" Target="slides/slide2371.xml"/><Relationship Id="rId210" Type="http://schemas.openxmlformats.org/officeDocument/2006/relationships/slide" Target="slides/slide204.xml"/><Relationship Id="rId1047" Type="http://schemas.openxmlformats.org/officeDocument/2006/relationships/slide" Target="slides/slide1041.xml"/><Relationship Id="rId2378" Type="http://schemas.openxmlformats.org/officeDocument/2006/relationships/slide" Target="slides/slide2372.xml"/><Relationship Id="rId249" Type="http://schemas.openxmlformats.org/officeDocument/2006/relationships/slide" Target="slides/slide243.xml"/><Relationship Id="rId248" Type="http://schemas.openxmlformats.org/officeDocument/2006/relationships/slide" Target="slides/slide242.xml"/><Relationship Id="rId247" Type="http://schemas.openxmlformats.org/officeDocument/2006/relationships/slide" Target="slides/slide241.xml"/><Relationship Id="rId1070" Type="http://schemas.openxmlformats.org/officeDocument/2006/relationships/slide" Target="slides/slide1064.xml"/><Relationship Id="rId1071" Type="http://schemas.openxmlformats.org/officeDocument/2006/relationships/slide" Target="slides/slide1065.xml"/><Relationship Id="rId1072" Type="http://schemas.openxmlformats.org/officeDocument/2006/relationships/slide" Target="slides/slide1066.xml"/><Relationship Id="rId242" Type="http://schemas.openxmlformats.org/officeDocument/2006/relationships/slide" Target="slides/slide236.xml"/><Relationship Id="rId1073" Type="http://schemas.openxmlformats.org/officeDocument/2006/relationships/slide" Target="slides/slide1067.xml"/><Relationship Id="rId241" Type="http://schemas.openxmlformats.org/officeDocument/2006/relationships/slide" Target="slides/slide235.xml"/><Relationship Id="rId1074" Type="http://schemas.openxmlformats.org/officeDocument/2006/relationships/slide" Target="slides/slide1068.xml"/><Relationship Id="rId240" Type="http://schemas.openxmlformats.org/officeDocument/2006/relationships/slide" Target="slides/slide234.xml"/><Relationship Id="rId1075" Type="http://schemas.openxmlformats.org/officeDocument/2006/relationships/slide" Target="slides/slide1069.xml"/><Relationship Id="rId1076" Type="http://schemas.openxmlformats.org/officeDocument/2006/relationships/slide" Target="slides/slide1070.xml"/><Relationship Id="rId246" Type="http://schemas.openxmlformats.org/officeDocument/2006/relationships/slide" Target="slides/slide240.xml"/><Relationship Id="rId1077" Type="http://schemas.openxmlformats.org/officeDocument/2006/relationships/slide" Target="slides/slide1071.xml"/><Relationship Id="rId245" Type="http://schemas.openxmlformats.org/officeDocument/2006/relationships/slide" Target="slides/slide239.xml"/><Relationship Id="rId1078" Type="http://schemas.openxmlformats.org/officeDocument/2006/relationships/slide" Target="slides/slide1072.xml"/><Relationship Id="rId244" Type="http://schemas.openxmlformats.org/officeDocument/2006/relationships/slide" Target="slides/slide238.xml"/><Relationship Id="rId1079" Type="http://schemas.openxmlformats.org/officeDocument/2006/relationships/slide" Target="slides/slide1073.xml"/><Relationship Id="rId243" Type="http://schemas.openxmlformats.org/officeDocument/2006/relationships/slide" Target="slides/slide237.xml"/><Relationship Id="rId239" Type="http://schemas.openxmlformats.org/officeDocument/2006/relationships/slide" Target="slides/slide233.xml"/><Relationship Id="rId238" Type="http://schemas.openxmlformats.org/officeDocument/2006/relationships/slide" Target="slides/slide232.xml"/><Relationship Id="rId237" Type="http://schemas.openxmlformats.org/officeDocument/2006/relationships/slide" Target="slides/slide231.xml"/><Relationship Id="rId236" Type="http://schemas.openxmlformats.org/officeDocument/2006/relationships/slide" Target="slides/slide230.xml"/><Relationship Id="rId2390" Type="http://schemas.openxmlformats.org/officeDocument/2006/relationships/slide" Target="slides/slide2384.xml"/><Relationship Id="rId1060" Type="http://schemas.openxmlformats.org/officeDocument/2006/relationships/slide" Target="slides/slide1054.xml"/><Relationship Id="rId2391" Type="http://schemas.openxmlformats.org/officeDocument/2006/relationships/slide" Target="slides/slide2385.xml"/><Relationship Id="rId1061" Type="http://schemas.openxmlformats.org/officeDocument/2006/relationships/slide" Target="slides/slide1055.xml"/><Relationship Id="rId2392" Type="http://schemas.openxmlformats.org/officeDocument/2006/relationships/slide" Target="slides/slide2386.xml"/><Relationship Id="rId231" Type="http://schemas.openxmlformats.org/officeDocument/2006/relationships/slide" Target="slides/slide225.xml"/><Relationship Id="rId1062" Type="http://schemas.openxmlformats.org/officeDocument/2006/relationships/slide" Target="slides/slide1056.xml"/><Relationship Id="rId2393" Type="http://schemas.openxmlformats.org/officeDocument/2006/relationships/slide" Target="slides/slide2387.xml"/><Relationship Id="rId230" Type="http://schemas.openxmlformats.org/officeDocument/2006/relationships/slide" Target="slides/slide224.xml"/><Relationship Id="rId1063" Type="http://schemas.openxmlformats.org/officeDocument/2006/relationships/slide" Target="slides/slide1057.xml"/><Relationship Id="rId2394" Type="http://schemas.openxmlformats.org/officeDocument/2006/relationships/slide" Target="slides/slide2388.xml"/><Relationship Id="rId1064" Type="http://schemas.openxmlformats.org/officeDocument/2006/relationships/slide" Target="slides/slide1058.xml"/><Relationship Id="rId2395" Type="http://schemas.openxmlformats.org/officeDocument/2006/relationships/slide" Target="slides/slide2389.xml"/><Relationship Id="rId1065" Type="http://schemas.openxmlformats.org/officeDocument/2006/relationships/slide" Target="slides/slide1059.xml"/><Relationship Id="rId2396" Type="http://schemas.openxmlformats.org/officeDocument/2006/relationships/slide" Target="slides/slide2390.xml"/><Relationship Id="rId235" Type="http://schemas.openxmlformats.org/officeDocument/2006/relationships/slide" Target="slides/slide229.xml"/><Relationship Id="rId1066" Type="http://schemas.openxmlformats.org/officeDocument/2006/relationships/slide" Target="slides/slide1060.xml"/><Relationship Id="rId2397" Type="http://schemas.openxmlformats.org/officeDocument/2006/relationships/slide" Target="slides/slide2391.xml"/><Relationship Id="rId234" Type="http://schemas.openxmlformats.org/officeDocument/2006/relationships/slide" Target="slides/slide228.xml"/><Relationship Id="rId1067" Type="http://schemas.openxmlformats.org/officeDocument/2006/relationships/slide" Target="slides/slide1061.xml"/><Relationship Id="rId2398" Type="http://schemas.openxmlformats.org/officeDocument/2006/relationships/slide" Target="slides/slide2392.xml"/><Relationship Id="rId233" Type="http://schemas.openxmlformats.org/officeDocument/2006/relationships/slide" Target="slides/slide227.xml"/><Relationship Id="rId1068" Type="http://schemas.openxmlformats.org/officeDocument/2006/relationships/slide" Target="slides/slide1062.xml"/><Relationship Id="rId2399" Type="http://schemas.openxmlformats.org/officeDocument/2006/relationships/slide" Target="slides/slide2393.xml"/><Relationship Id="rId232" Type="http://schemas.openxmlformats.org/officeDocument/2006/relationships/slide" Target="slides/slide226.xml"/><Relationship Id="rId1069" Type="http://schemas.openxmlformats.org/officeDocument/2006/relationships/slide" Target="slides/slide1063.xml"/><Relationship Id="rId1015" Type="http://schemas.openxmlformats.org/officeDocument/2006/relationships/slide" Target="slides/slide1009.xml"/><Relationship Id="rId2346" Type="http://schemas.openxmlformats.org/officeDocument/2006/relationships/slide" Target="slides/slide2340.xml"/><Relationship Id="rId1016" Type="http://schemas.openxmlformats.org/officeDocument/2006/relationships/slide" Target="slides/slide1010.xml"/><Relationship Id="rId2347" Type="http://schemas.openxmlformats.org/officeDocument/2006/relationships/slide" Target="slides/slide2341.xml"/><Relationship Id="rId1017" Type="http://schemas.openxmlformats.org/officeDocument/2006/relationships/slide" Target="slides/slide1011.xml"/><Relationship Id="rId2348" Type="http://schemas.openxmlformats.org/officeDocument/2006/relationships/slide" Target="slides/slide2342.xml"/><Relationship Id="rId1018" Type="http://schemas.openxmlformats.org/officeDocument/2006/relationships/slide" Target="slides/slide1012.xml"/><Relationship Id="rId2349" Type="http://schemas.openxmlformats.org/officeDocument/2006/relationships/slide" Target="slides/slide2343.xml"/><Relationship Id="rId1019" Type="http://schemas.openxmlformats.org/officeDocument/2006/relationships/slide" Target="slides/slide1013.xml"/><Relationship Id="rId2340" Type="http://schemas.openxmlformats.org/officeDocument/2006/relationships/slide" Target="slides/slide2334.xml"/><Relationship Id="rId1010" Type="http://schemas.openxmlformats.org/officeDocument/2006/relationships/slide" Target="slides/slide1004.xml"/><Relationship Id="rId2341" Type="http://schemas.openxmlformats.org/officeDocument/2006/relationships/slide" Target="slides/slide2335.xml"/><Relationship Id="rId1011" Type="http://schemas.openxmlformats.org/officeDocument/2006/relationships/slide" Target="slides/slide1005.xml"/><Relationship Id="rId2342" Type="http://schemas.openxmlformats.org/officeDocument/2006/relationships/slide" Target="slides/slide2336.xml"/><Relationship Id="rId1012" Type="http://schemas.openxmlformats.org/officeDocument/2006/relationships/slide" Target="slides/slide1006.xml"/><Relationship Id="rId2343" Type="http://schemas.openxmlformats.org/officeDocument/2006/relationships/slide" Target="slides/slide2337.xml"/><Relationship Id="rId1013" Type="http://schemas.openxmlformats.org/officeDocument/2006/relationships/slide" Target="slides/slide1007.xml"/><Relationship Id="rId2344" Type="http://schemas.openxmlformats.org/officeDocument/2006/relationships/slide" Target="slides/slide2338.xml"/><Relationship Id="rId1014" Type="http://schemas.openxmlformats.org/officeDocument/2006/relationships/slide" Target="slides/slide1008.xml"/><Relationship Id="rId2345" Type="http://schemas.openxmlformats.org/officeDocument/2006/relationships/slide" Target="slides/slide2339.xml"/><Relationship Id="rId1004" Type="http://schemas.openxmlformats.org/officeDocument/2006/relationships/slide" Target="slides/slide998.xml"/><Relationship Id="rId2335" Type="http://schemas.openxmlformats.org/officeDocument/2006/relationships/slide" Target="slides/slide2329.xml"/><Relationship Id="rId1005" Type="http://schemas.openxmlformats.org/officeDocument/2006/relationships/slide" Target="slides/slide999.xml"/><Relationship Id="rId2336" Type="http://schemas.openxmlformats.org/officeDocument/2006/relationships/slide" Target="slides/slide2330.xml"/><Relationship Id="rId1006" Type="http://schemas.openxmlformats.org/officeDocument/2006/relationships/slide" Target="slides/slide1000.xml"/><Relationship Id="rId2337" Type="http://schemas.openxmlformats.org/officeDocument/2006/relationships/slide" Target="slides/slide2331.xml"/><Relationship Id="rId1007" Type="http://schemas.openxmlformats.org/officeDocument/2006/relationships/slide" Target="slides/slide1001.xml"/><Relationship Id="rId2338" Type="http://schemas.openxmlformats.org/officeDocument/2006/relationships/slide" Target="slides/slide2332.xml"/><Relationship Id="rId1008" Type="http://schemas.openxmlformats.org/officeDocument/2006/relationships/slide" Target="slides/slide1002.xml"/><Relationship Id="rId2339" Type="http://schemas.openxmlformats.org/officeDocument/2006/relationships/slide" Target="slides/slide2333.xml"/><Relationship Id="rId1009" Type="http://schemas.openxmlformats.org/officeDocument/2006/relationships/slide" Target="slides/slide1003.xml"/><Relationship Id="rId2330" Type="http://schemas.openxmlformats.org/officeDocument/2006/relationships/slide" Target="slides/slide2324.xml"/><Relationship Id="rId1000" Type="http://schemas.openxmlformats.org/officeDocument/2006/relationships/slide" Target="slides/slide994.xml"/><Relationship Id="rId2331" Type="http://schemas.openxmlformats.org/officeDocument/2006/relationships/slide" Target="slides/slide2325.xml"/><Relationship Id="rId1001" Type="http://schemas.openxmlformats.org/officeDocument/2006/relationships/slide" Target="slides/slide995.xml"/><Relationship Id="rId2332" Type="http://schemas.openxmlformats.org/officeDocument/2006/relationships/slide" Target="slides/slide2326.xml"/><Relationship Id="rId1002" Type="http://schemas.openxmlformats.org/officeDocument/2006/relationships/slide" Target="slides/slide996.xml"/><Relationship Id="rId2333" Type="http://schemas.openxmlformats.org/officeDocument/2006/relationships/slide" Target="slides/slide2327.xml"/><Relationship Id="rId1003" Type="http://schemas.openxmlformats.org/officeDocument/2006/relationships/slide" Target="slides/slide997.xml"/><Relationship Id="rId2334" Type="http://schemas.openxmlformats.org/officeDocument/2006/relationships/slide" Target="slides/slide2328.xml"/><Relationship Id="rId1037" Type="http://schemas.openxmlformats.org/officeDocument/2006/relationships/slide" Target="slides/slide1031.xml"/><Relationship Id="rId2368" Type="http://schemas.openxmlformats.org/officeDocument/2006/relationships/slide" Target="slides/slide2362.xml"/><Relationship Id="rId1038" Type="http://schemas.openxmlformats.org/officeDocument/2006/relationships/slide" Target="slides/slide1032.xml"/><Relationship Id="rId2369" Type="http://schemas.openxmlformats.org/officeDocument/2006/relationships/slide" Target="slides/slide2363.xml"/><Relationship Id="rId1039" Type="http://schemas.openxmlformats.org/officeDocument/2006/relationships/slide" Target="slides/slide1033.xml"/><Relationship Id="rId206" Type="http://schemas.openxmlformats.org/officeDocument/2006/relationships/slide" Target="slides/slide200.xml"/><Relationship Id="rId205" Type="http://schemas.openxmlformats.org/officeDocument/2006/relationships/slide" Target="slides/slide199.xml"/><Relationship Id="rId204" Type="http://schemas.openxmlformats.org/officeDocument/2006/relationships/slide" Target="slides/slide198.xml"/><Relationship Id="rId203" Type="http://schemas.openxmlformats.org/officeDocument/2006/relationships/slide" Target="slides/slide197.xml"/><Relationship Id="rId209" Type="http://schemas.openxmlformats.org/officeDocument/2006/relationships/slide" Target="slides/slide203.xml"/><Relationship Id="rId208" Type="http://schemas.openxmlformats.org/officeDocument/2006/relationships/slide" Target="slides/slide202.xml"/><Relationship Id="rId207" Type="http://schemas.openxmlformats.org/officeDocument/2006/relationships/slide" Target="slides/slide201.xml"/><Relationship Id="rId2360" Type="http://schemas.openxmlformats.org/officeDocument/2006/relationships/slide" Target="slides/slide2354.xml"/><Relationship Id="rId1030" Type="http://schemas.openxmlformats.org/officeDocument/2006/relationships/slide" Target="slides/slide1024.xml"/><Relationship Id="rId2361" Type="http://schemas.openxmlformats.org/officeDocument/2006/relationships/slide" Target="slides/slide2355.xml"/><Relationship Id="rId1031" Type="http://schemas.openxmlformats.org/officeDocument/2006/relationships/slide" Target="slides/slide1025.xml"/><Relationship Id="rId2362" Type="http://schemas.openxmlformats.org/officeDocument/2006/relationships/slide" Target="slides/slide2356.xml"/><Relationship Id="rId1032" Type="http://schemas.openxmlformats.org/officeDocument/2006/relationships/slide" Target="slides/slide1026.xml"/><Relationship Id="rId2363" Type="http://schemas.openxmlformats.org/officeDocument/2006/relationships/slide" Target="slides/slide2357.xml"/><Relationship Id="rId202" Type="http://schemas.openxmlformats.org/officeDocument/2006/relationships/slide" Target="slides/slide196.xml"/><Relationship Id="rId1033" Type="http://schemas.openxmlformats.org/officeDocument/2006/relationships/slide" Target="slides/slide1027.xml"/><Relationship Id="rId2364" Type="http://schemas.openxmlformats.org/officeDocument/2006/relationships/slide" Target="slides/slide2358.xml"/><Relationship Id="rId201" Type="http://schemas.openxmlformats.org/officeDocument/2006/relationships/slide" Target="slides/slide195.xml"/><Relationship Id="rId1034" Type="http://schemas.openxmlformats.org/officeDocument/2006/relationships/slide" Target="slides/slide1028.xml"/><Relationship Id="rId2365" Type="http://schemas.openxmlformats.org/officeDocument/2006/relationships/slide" Target="slides/slide2359.xml"/><Relationship Id="rId200" Type="http://schemas.openxmlformats.org/officeDocument/2006/relationships/slide" Target="slides/slide194.xml"/><Relationship Id="rId1035" Type="http://schemas.openxmlformats.org/officeDocument/2006/relationships/slide" Target="slides/slide1029.xml"/><Relationship Id="rId2366" Type="http://schemas.openxmlformats.org/officeDocument/2006/relationships/slide" Target="slides/slide2360.xml"/><Relationship Id="rId1036" Type="http://schemas.openxmlformats.org/officeDocument/2006/relationships/slide" Target="slides/slide1030.xml"/><Relationship Id="rId2367" Type="http://schemas.openxmlformats.org/officeDocument/2006/relationships/slide" Target="slides/slide2361.xml"/><Relationship Id="rId1026" Type="http://schemas.openxmlformats.org/officeDocument/2006/relationships/slide" Target="slides/slide1020.xml"/><Relationship Id="rId2357" Type="http://schemas.openxmlformats.org/officeDocument/2006/relationships/slide" Target="slides/slide2351.xml"/><Relationship Id="rId1027" Type="http://schemas.openxmlformats.org/officeDocument/2006/relationships/slide" Target="slides/slide1021.xml"/><Relationship Id="rId2358" Type="http://schemas.openxmlformats.org/officeDocument/2006/relationships/slide" Target="slides/slide2352.xml"/><Relationship Id="rId1028" Type="http://schemas.openxmlformats.org/officeDocument/2006/relationships/slide" Target="slides/slide1022.xml"/><Relationship Id="rId2359" Type="http://schemas.openxmlformats.org/officeDocument/2006/relationships/slide" Target="slides/slide2353.xml"/><Relationship Id="rId1029" Type="http://schemas.openxmlformats.org/officeDocument/2006/relationships/slide" Target="slides/slide1023.xml"/><Relationship Id="rId2350" Type="http://schemas.openxmlformats.org/officeDocument/2006/relationships/slide" Target="slides/slide2344.xml"/><Relationship Id="rId1020" Type="http://schemas.openxmlformats.org/officeDocument/2006/relationships/slide" Target="slides/slide1014.xml"/><Relationship Id="rId2351" Type="http://schemas.openxmlformats.org/officeDocument/2006/relationships/slide" Target="slides/slide2345.xml"/><Relationship Id="rId1021" Type="http://schemas.openxmlformats.org/officeDocument/2006/relationships/slide" Target="slides/slide1015.xml"/><Relationship Id="rId2352" Type="http://schemas.openxmlformats.org/officeDocument/2006/relationships/slide" Target="slides/slide2346.xml"/><Relationship Id="rId1022" Type="http://schemas.openxmlformats.org/officeDocument/2006/relationships/slide" Target="slides/slide1016.xml"/><Relationship Id="rId2353" Type="http://schemas.openxmlformats.org/officeDocument/2006/relationships/slide" Target="slides/slide2347.xml"/><Relationship Id="rId1023" Type="http://schemas.openxmlformats.org/officeDocument/2006/relationships/slide" Target="slides/slide1017.xml"/><Relationship Id="rId2354" Type="http://schemas.openxmlformats.org/officeDocument/2006/relationships/slide" Target="slides/slide2348.xml"/><Relationship Id="rId1024" Type="http://schemas.openxmlformats.org/officeDocument/2006/relationships/slide" Target="slides/slide1018.xml"/><Relationship Id="rId2355" Type="http://schemas.openxmlformats.org/officeDocument/2006/relationships/slide" Target="slides/slide2349.xml"/><Relationship Id="rId1025" Type="http://schemas.openxmlformats.org/officeDocument/2006/relationships/slide" Target="slides/slide1019.xml"/><Relationship Id="rId2356" Type="http://schemas.openxmlformats.org/officeDocument/2006/relationships/slide" Target="slides/slide2350.xml"/><Relationship Id="rId1910" Type="http://schemas.openxmlformats.org/officeDocument/2006/relationships/slide" Target="slides/slide1904.xml"/><Relationship Id="rId1911" Type="http://schemas.openxmlformats.org/officeDocument/2006/relationships/slide" Target="slides/slide1905.xml"/><Relationship Id="rId1912" Type="http://schemas.openxmlformats.org/officeDocument/2006/relationships/slide" Target="slides/slide1906.xml"/><Relationship Id="rId1913" Type="http://schemas.openxmlformats.org/officeDocument/2006/relationships/slide" Target="slides/slide1907.xml"/><Relationship Id="rId1914" Type="http://schemas.openxmlformats.org/officeDocument/2006/relationships/slide" Target="slides/slide1908.xml"/><Relationship Id="rId1915" Type="http://schemas.openxmlformats.org/officeDocument/2006/relationships/slide" Target="slides/slide1909.xml"/><Relationship Id="rId1916" Type="http://schemas.openxmlformats.org/officeDocument/2006/relationships/slide" Target="slides/slide1910.xml"/><Relationship Id="rId1917" Type="http://schemas.openxmlformats.org/officeDocument/2006/relationships/slide" Target="slides/slide1911.xml"/><Relationship Id="rId1918" Type="http://schemas.openxmlformats.org/officeDocument/2006/relationships/slide" Target="slides/slide1912.xml"/><Relationship Id="rId1919" Type="http://schemas.openxmlformats.org/officeDocument/2006/relationships/slide" Target="slides/slide1913.xml"/><Relationship Id="rId1900" Type="http://schemas.openxmlformats.org/officeDocument/2006/relationships/slide" Target="slides/slide1894.xml"/><Relationship Id="rId1901" Type="http://schemas.openxmlformats.org/officeDocument/2006/relationships/slide" Target="slides/slide1895.xml"/><Relationship Id="rId1902" Type="http://schemas.openxmlformats.org/officeDocument/2006/relationships/slide" Target="slides/slide1896.xml"/><Relationship Id="rId1903" Type="http://schemas.openxmlformats.org/officeDocument/2006/relationships/slide" Target="slides/slide1897.xml"/><Relationship Id="rId1904" Type="http://schemas.openxmlformats.org/officeDocument/2006/relationships/slide" Target="slides/slide1898.xml"/><Relationship Id="rId1905" Type="http://schemas.openxmlformats.org/officeDocument/2006/relationships/slide" Target="slides/slide1899.xml"/><Relationship Id="rId1906" Type="http://schemas.openxmlformats.org/officeDocument/2006/relationships/slide" Target="slides/slide1900.xml"/><Relationship Id="rId1907" Type="http://schemas.openxmlformats.org/officeDocument/2006/relationships/slide" Target="slides/slide1901.xml"/><Relationship Id="rId1908" Type="http://schemas.openxmlformats.org/officeDocument/2006/relationships/slide" Target="slides/slide1902.xml"/><Relationship Id="rId1909" Type="http://schemas.openxmlformats.org/officeDocument/2006/relationships/slide" Target="slides/slide1903.xml"/><Relationship Id="rId1090" Type="http://schemas.openxmlformats.org/officeDocument/2006/relationships/slide" Target="slides/slide1084.xml"/><Relationship Id="rId1091" Type="http://schemas.openxmlformats.org/officeDocument/2006/relationships/slide" Target="slides/slide1085.xml"/><Relationship Id="rId1092" Type="http://schemas.openxmlformats.org/officeDocument/2006/relationships/slide" Target="slides/slide1086.xml"/><Relationship Id="rId1093" Type="http://schemas.openxmlformats.org/officeDocument/2006/relationships/slide" Target="slides/slide1087.xml"/><Relationship Id="rId1094" Type="http://schemas.openxmlformats.org/officeDocument/2006/relationships/slide" Target="slides/slide1088.xml"/><Relationship Id="rId1095" Type="http://schemas.openxmlformats.org/officeDocument/2006/relationships/slide" Target="slides/slide1089.xml"/><Relationship Id="rId1096" Type="http://schemas.openxmlformats.org/officeDocument/2006/relationships/slide" Target="slides/slide1090.xml"/><Relationship Id="rId1097" Type="http://schemas.openxmlformats.org/officeDocument/2006/relationships/slide" Target="slides/slide1091.xml"/><Relationship Id="rId1098" Type="http://schemas.openxmlformats.org/officeDocument/2006/relationships/slide" Target="slides/slide1092.xml"/><Relationship Id="rId1099" Type="http://schemas.openxmlformats.org/officeDocument/2006/relationships/slide" Target="slides/slide1093.xml"/><Relationship Id="rId1080" Type="http://schemas.openxmlformats.org/officeDocument/2006/relationships/slide" Target="slides/slide1074.xml"/><Relationship Id="rId1081" Type="http://schemas.openxmlformats.org/officeDocument/2006/relationships/slide" Target="slides/slide1075.xml"/><Relationship Id="rId1082" Type="http://schemas.openxmlformats.org/officeDocument/2006/relationships/slide" Target="slides/slide1076.xml"/><Relationship Id="rId1083" Type="http://schemas.openxmlformats.org/officeDocument/2006/relationships/slide" Target="slides/slide1077.xml"/><Relationship Id="rId1084" Type="http://schemas.openxmlformats.org/officeDocument/2006/relationships/slide" Target="slides/slide1078.xml"/><Relationship Id="rId1085" Type="http://schemas.openxmlformats.org/officeDocument/2006/relationships/slide" Target="slides/slide1079.xml"/><Relationship Id="rId1086" Type="http://schemas.openxmlformats.org/officeDocument/2006/relationships/slide" Target="slides/slide1080.xml"/><Relationship Id="rId1087" Type="http://schemas.openxmlformats.org/officeDocument/2006/relationships/slide" Target="slides/slide1081.xml"/><Relationship Id="rId1088" Type="http://schemas.openxmlformats.org/officeDocument/2006/relationships/slide" Target="slides/slide1082.xml"/><Relationship Id="rId1089" Type="http://schemas.openxmlformats.org/officeDocument/2006/relationships/slide" Target="slides/slide1083.xml"/><Relationship Id="rId1972" Type="http://schemas.openxmlformats.org/officeDocument/2006/relationships/slide" Target="slides/slide1966.xml"/><Relationship Id="rId1973" Type="http://schemas.openxmlformats.org/officeDocument/2006/relationships/slide" Target="slides/slide1967.xml"/><Relationship Id="rId1974" Type="http://schemas.openxmlformats.org/officeDocument/2006/relationships/slide" Target="slides/slide1968.xml"/><Relationship Id="rId1975" Type="http://schemas.openxmlformats.org/officeDocument/2006/relationships/slide" Target="slides/slide1969.xml"/><Relationship Id="rId1976" Type="http://schemas.openxmlformats.org/officeDocument/2006/relationships/slide" Target="slides/slide1970.xml"/><Relationship Id="rId1977" Type="http://schemas.openxmlformats.org/officeDocument/2006/relationships/slide" Target="slides/slide1971.xml"/><Relationship Id="rId1978" Type="http://schemas.openxmlformats.org/officeDocument/2006/relationships/slide" Target="slides/slide1972.xml"/><Relationship Id="rId1979" Type="http://schemas.openxmlformats.org/officeDocument/2006/relationships/slide" Target="slides/slide1973.xml"/><Relationship Id="rId1970" Type="http://schemas.openxmlformats.org/officeDocument/2006/relationships/slide" Target="slides/slide1964.xml"/><Relationship Id="rId1971" Type="http://schemas.openxmlformats.org/officeDocument/2006/relationships/slide" Target="slides/slide1965.xml"/><Relationship Id="rId1961" Type="http://schemas.openxmlformats.org/officeDocument/2006/relationships/slide" Target="slides/slide1955.xml"/><Relationship Id="rId1962" Type="http://schemas.openxmlformats.org/officeDocument/2006/relationships/slide" Target="slides/slide1956.xml"/><Relationship Id="rId1963" Type="http://schemas.openxmlformats.org/officeDocument/2006/relationships/slide" Target="slides/slide1957.xml"/><Relationship Id="rId1964" Type="http://schemas.openxmlformats.org/officeDocument/2006/relationships/slide" Target="slides/slide1958.xml"/><Relationship Id="rId1965" Type="http://schemas.openxmlformats.org/officeDocument/2006/relationships/slide" Target="slides/slide1959.xml"/><Relationship Id="rId1966" Type="http://schemas.openxmlformats.org/officeDocument/2006/relationships/slide" Target="slides/slide1960.xml"/><Relationship Id="rId1967" Type="http://schemas.openxmlformats.org/officeDocument/2006/relationships/slide" Target="slides/slide1961.xml"/><Relationship Id="rId1968" Type="http://schemas.openxmlformats.org/officeDocument/2006/relationships/slide" Target="slides/slide1962.xml"/><Relationship Id="rId1969" Type="http://schemas.openxmlformats.org/officeDocument/2006/relationships/slide" Target="slides/slide1963.xml"/><Relationship Id="rId1960" Type="http://schemas.openxmlformats.org/officeDocument/2006/relationships/slide" Target="slides/slide1954.xml"/><Relationship Id="rId1994" Type="http://schemas.openxmlformats.org/officeDocument/2006/relationships/slide" Target="slides/slide1988.xml"/><Relationship Id="rId1995" Type="http://schemas.openxmlformats.org/officeDocument/2006/relationships/slide" Target="slides/slide1989.xml"/><Relationship Id="rId1996" Type="http://schemas.openxmlformats.org/officeDocument/2006/relationships/slide" Target="slides/slide1990.xml"/><Relationship Id="rId1997" Type="http://schemas.openxmlformats.org/officeDocument/2006/relationships/slide" Target="slides/slide1991.xml"/><Relationship Id="rId1998" Type="http://schemas.openxmlformats.org/officeDocument/2006/relationships/slide" Target="slides/slide1992.xml"/><Relationship Id="rId1999" Type="http://schemas.openxmlformats.org/officeDocument/2006/relationships/slide" Target="slides/slide1993.xml"/><Relationship Id="rId1990" Type="http://schemas.openxmlformats.org/officeDocument/2006/relationships/slide" Target="slides/slide1984.xml"/><Relationship Id="rId1991" Type="http://schemas.openxmlformats.org/officeDocument/2006/relationships/slide" Target="slides/slide1985.xml"/><Relationship Id="rId1992" Type="http://schemas.openxmlformats.org/officeDocument/2006/relationships/slide" Target="slides/slide1986.xml"/><Relationship Id="rId1993" Type="http://schemas.openxmlformats.org/officeDocument/2006/relationships/slide" Target="slides/slide1987.xml"/><Relationship Id="rId1983" Type="http://schemas.openxmlformats.org/officeDocument/2006/relationships/slide" Target="slides/slide1977.xml"/><Relationship Id="rId1984" Type="http://schemas.openxmlformats.org/officeDocument/2006/relationships/slide" Target="slides/slide1978.xml"/><Relationship Id="rId1985" Type="http://schemas.openxmlformats.org/officeDocument/2006/relationships/slide" Target="slides/slide1979.xml"/><Relationship Id="rId1986" Type="http://schemas.openxmlformats.org/officeDocument/2006/relationships/slide" Target="slides/slide1980.xml"/><Relationship Id="rId1987" Type="http://schemas.openxmlformats.org/officeDocument/2006/relationships/slide" Target="slides/slide1981.xml"/><Relationship Id="rId1988" Type="http://schemas.openxmlformats.org/officeDocument/2006/relationships/slide" Target="slides/slide1982.xml"/><Relationship Id="rId1989" Type="http://schemas.openxmlformats.org/officeDocument/2006/relationships/slide" Target="slides/slide1983.xml"/><Relationship Id="rId1980" Type="http://schemas.openxmlformats.org/officeDocument/2006/relationships/slide" Target="slides/slide1974.xml"/><Relationship Id="rId1981" Type="http://schemas.openxmlformats.org/officeDocument/2006/relationships/slide" Target="slides/slide1975.xml"/><Relationship Id="rId1982" Type="http://schemas.openxmlformats.org/officeDocument/2006/relationships/slide" Target="slides/slide1976.xml"/><Relationship Id="rId1930" Type="http://schemas.openxmlformats.org/officeDocument/2006/relationships/slide" Target="slides/slide1924.xml"/><Relationship Id="rId1931" Type="http://schemas.openxmlformats.org/officeDocument/2006/relationships/slide" Target="slides/slide1925.xml"/><Relationship Id="rId1932" Type="http://schemas.openxmlformats.org/officeDocument/2006/relationships/slide" Target="slides/slide1926.xml"/><Relationship Id="rId1933" Type="http://schemas.openxmlformats.org/officeDocument/2006/relationships/slide" Target="slides/slide1927.xml"/><Relationship Id="rId1934" Type="http://schemas.openxmlformats.org/officeDocument/2006/relationships/slide" Target="slides/slide1928.xml"/><Relationship Id="rId1935" Type="http://schemas.openxmlformats.org/officeDocument/2006/relationships/slide" Target="slides/slide1929.xml"/><Relationship Id="rId1936" Type="http://schemas.openxmlformats.org/officeDocument/2006/relationships/slide" Target="slides/slide1930.xml"/><Relationship Id="rId1937" Type="http://schemas.openxmlformats.org/officeDocument/2006/relationships/slide" Target="slides/slide1931.xml"/><Relationship Id="rId1938" Type="http://schemas.openxmlformats.org/officeDocument/2006/relationships/slide" Target="slides/slide1932.xml"/><Relationship Id="rId1939" Type="http://schemas.openxmlformats.org/officeDocument/2006/relationships/slide" Target="slides/slide1933.xml"/><Relationship Id="rId1920" Type="http://schemas.openxmlformats.org/officeDocument/2006/relationships/slide" Target="slides/slide1914.xml"/><Relationship Id="rId1921" Type="http://schemas.openxmlformats.org/officeDocument/2006/relationships/slide" Target="slides/slide1915.xml"/><Relationship Id="rId1922" Type="http://schemas.openxmlformats.org/officeDocument/2006/relationships/slide" Target="slides/slide1916.xml"/><Relationship Id="rId1923" Type="http://schemas.openxmlformats.org/officeDocument/2006/relationships/slide" Target="slides/slide1917.xml"/><Relationship Id="rId1924" Type="http://schemas.openxmlformats.org/officeDocument/2006/relationships/slide" Target="slides/slide1918.xml"/><Relationship Id="rId1925" Type="http://schemas.openxmlformats.org/officeDocument/2006/relationships/slide" Target="slides/slide1919.xml"/><Relationship Id="rId1926" Type="http://schemas.openxmlformats.org/officeDocument/2006/relationships/slide" Target="slides/slide1920.xml"/><Relationship Id="rId1927" Type="http://schemas.openxmlformats.org/officeDocument/2006/relationships/slide" Target="slides/slide1921.xml"/><Relationship Id="rId1928" Type="http://schemas.openxmlformats.org/officeDocument/2006/relationships/slide" Target="slides/slide1922.xml"/><Relationship Id="rId1929" Type="http://schemas.openxmlformats.org/officeDocument/2006/relationships/slide" Target="slides/slide1923.xml"/><Relationship Id="rId1950" Type="http://schemas.openxmlformats.org/officeDocument/2006/relationships/slide" Target="slides/slide1944.xml"/><Relationship Id="rId1951" Type="http://schemas.openxmlformats.org/officeDocument/2006/relationships/slide" Target="slides/slide1945.xml"/><Relationship Id="rId1952" Type="http://schemas.openxmlformats.org/officeDocument/2006/relationships/slide" Target="slides/slide1946.xml"/><Relationship Id="rId1953" Type="http://schemas.openxmlformats.org/officeDocument/2006/relationships/slide" Target="slides/slide1947.xml"/><Relationship Id="rId1954" Type="http://schemas.openxmlformats.org/officeDocument/2006/relationships/slide" Target="slides/slide1948.xml"/><Relationship Id="rId1955" Type="http://schemas.openxmlformats.org/officeDocument/2006/relationships/slide" Target="slides/slide1949.xml"/><Relationship Id="rId1956" Type="http://schemas.openxmlformats.org/officeDocument/2006/relationships/slide" Target="slides/slide1950.xml"/><Relationship Id="rId1957" Type="http://schemas.openxmlformats.org/officeDocument/2006/relationships/slide" Target="slides/slide1951.xml"/><Relationship Id="rId1958" Type="http://schemas.openxmlformats.org/officeDocument/2006/relationships/slide" Target="slides/slide1952.xml"/><Relationship Id="rId1959" Type="http://schemas.openxmlformats.org/officeDocument/2006/relationships/slide" Target="slides/slide1953.xml"/><Relationship Id="rId1940" Type="http://schemas.openxmlformats.org/officeDocument/2006/relationships/slide" Target="slides/slide1934.xml"/><Relationship Id="rId1941" Type="http://schemas.openxmlformats.org/officeDocument/2006/relationships/slide" Target="slides/slide1935.xml"/><Relationship Id="rId1942" Type="http://schemas.openxmlformats.org/officeDocument/2006/relationships/slide" Target="slides/slide1936.xml"/><Relationship Id="rId1943" Type="http://schemas.openxmlformats.org/officeDocument/2006/relationships/slide" Target="slides/slide1937.xml"/><Relationship Id="rId1944" Type="http://schemas.openxmlformats.org/officeDocument/2006/relationships/slide" Target="slides/slide1938.xml"/><Relationship Id="rId1945" Type="http://schemas.openxmlformats.org/officeDocument/2006/relationships/slide" Target="slides/slide1939.xml"/><Relationship Id="rId1946" Type="http://schemas.openxmlformats.org/officeDocument/2006/relationships/slide" Target="slides/slide1940.xml"/><Relationship Id="rId1947" Type="http://schemas.openxmlformats.org/officeDocument/2006/relationships/slide" Target="slides/slide1941.xml"/><Relationship Id="rId1948" Type="http://schemas.openxmlformats.org/officeDocument/2006/relationships/slide" Target="slides/slide1942.xml"/><Relationship Id="rId1949" Type="http://schemas.openxmlformats.org/officeDocument/2006/relationships/slide" Target="slides/slide1943.xml"/><Relationship Id="rId2423" Type="http://schemas.openxmlformats.org/officeDocument/2006/relationships/slide" Target="slides/slide2417.xml"/><Relationship Id="rId2424" Type="http://schemas.openxmlformats.org/officeDocument/2006/relationships/slide" Target="slides/slide2418.xml"/><Relationship Id="rId2425" Type="http://schemas.openxmlformats.org/officeDocument/2006/relationships/slide" Target="slides/slide2419.xml"/><Relationship Id="rId2426" Type="http://schemas.openxmlformats.org/officeDocument/2006/relationships/slide" Target="slides/slide2420.xml"/><Relationship Id="rId2427" Type="http://schemas.openxmlformats.org/officeDocument/2006/relationships/slide" Target="slides/slide2421.xml"/><Relationship Id="rId2428" Type="http://schemas.openxmlformats.org/officeDocument/2006/relationships/slide" Target="slides/slide2422.xml"/><Relationship Id="rId2429" Type="http://schemas.openxmlformats.org/officeDocument/2006/relationships/slide" Target="slides/slide2423.xml"/><Relationship Id="rId509" Type="http://schemas.openxmlformats.org/officeDocument/2006/relationships/slide" Target="slides/slide503.xml"/><Relationship Id="rId508" Type="http://schemas.openxmlformats.org/officeDocument/2006/relationships/slide" Target="slides/slide502.xml"/><Relationship Id="rId503" Type="http://schemas.openxmlformats.org/officeDocument/2006/relationships/slide" Target="slides/slide497.xml"/><Relationship Id="rId502" Type="http://schemas.openxmlformats.org/officeDocument/2006/relationships/slide" Target="slides/slide496.xml"/><Relationship Id="rId501" Type="http://schemas.openxmlformats.org/officeDocument/2006/relationships/slide" Target="slides/slide495.xml"/><Relationship Id="rId500" Type="http://schemas.openxmlformats.org/officeDocument/2006/relationships/slide" Target="slides/slide494.xml"/><Relationship Id="rId507" Type="http://schemas.openxmlformats.org/officeDocument/2006/relationships/slide" Target="slides/slide501.xml"/><Relationship Id="rId506" Type="http://schemas.openxmlformats.org/officeDocument/2006/relationships/slide" Target="slides/slide500.xml"/><Relationship Id="rId505" Type="http://schemas.openxmlformats.org/officeDocument/2006/relationships/slide" Target="slides/slide499.xml"/><Relationship Id="rId504" Type="http://schemas.openxmlformats.org/officeDocument/2006/relationships/slide" Target="slides/slide498.xml"/><Relationship Id="rId2420" Type="http://schemas.openxmlformats.org/officeDocument/2006/relationships/slide" Target="slides/slide2414.xml"/><Relationship Id="rId2421" Type="http://schemas.openxmlformats.org/officeDocument/2006/relationships/slide" Target="slides/slide2415.xml"/><Relationship Id="rId2422" Type="http://schemas.openxmlformats.org/officeDocument/2006/relationships/slide" Target="slides/slide2416.xml"/><Relationship Id="rId2412" Type="http://schemas.openxmlformats.org/officeDocument/2006/relationships/slide" Target="slides/slide2406.xml"/><Relationship Id="rId2413" Type="http://schemas.openxmlformats.org/officeDocument/2006/relationships/slide" Target="slides/slide2407.xml"/><Relationship Id="rId2414" Type="http://schemas.openxmlformats.org/officeDocument/2006/relationships/slide" Target="slides/slide2408.xml"/><Relationship Id="rId2415" Type="http://schemas.openxmlformats.org/officeDocument/2006/relationships/slide" Target="slides/slide2409.xml"/><Relationship Id="rId2416" Type="http://schemas.openxmlformats.org/officeDocument/2006/relationships/slide" Target="slides/slide2410.xml"/><Relationship Id="rId2417" Type="http://schemas.openxmlformats.org/officeDocument/2006/relationships/slide" Target="slides/slide2411.xml"/><Relationship Id="rId2418" Type="http://schemas.openxmlformats.org/officeDocument/2006/relationships/slide" Target="slides/slide2412.xml"/><Relationship Id="rId2419" Type="http://schemas.openxmlformats.org/officeDocument/2006/relationships/slide" Target="slides/slide2413.xml"/><Relationship Id="rId2410" Type="http://schemas.openxmlformats.org/officeDocument/2006/relationships/slide" Target="slides/slide2404.xml"/><Relationship Id="rId2411" Type="http://schemas.openxmlformats.org/officeDocument/2006/relationships/slide" Target="slides/slide2405.xml"/><Relationship Id="rId1114" Type="http://schemas.openxmlformats.org/officeDocument/2006/relationships/slide" Target="slides/slide1108.xml"/><Relationship Id="rId2445" Type="http://schemas.openxmlformats.org/officeDocument/2006/relationships/slide" Target="slides/slide2439.xml"/><Relationship Id="rId1115" Type="http://schemas.openxmlformats.org/officeDocument/2006/relationships/slide" Target="slides/slide1109.xml"/><Relationship Id="rId2446" Type="http://schemas.openxmlformats.org/officeDocument/2006/relationships/slide" Target="slides/slide2440.xml"/><Relationship Id="rId1116" Type="http://schemas.openxmlformats.org/officeDocument/2006/relationships/slide" Target="slides/slide1110.xml"/><Relationship Id="rId2447" Type="http://schemas.openxmlformats.org/officeDocument/2006/relationships/slide" Target="slides/slide2441.xml"/><Relationship Id="rId1117" Type="http://schemas.openxmlformats.org/officeDocument/2006/relationships/slide" Target="slides/slide1111.xml"/><Relationship Id="rId2448" Type="http://schemas.openxmlformats.org/officeDocument/2006/relationships/slide" Target="slides/slide2442.xml"/><Relationship Id="rId1118" Type="http://schemas.openxmlformats.org/officeDocument/2006/relationships/slide" Target="slides/slide1112.xml"/><Relationship Id="rId2449" Type="http://schemas.openxmlformats.org/officeDocument/2006/relationships/slide" Target="slides/slide2443.xml"/><Relationship Id="rId1119" Type="http://schemas.openxmlformats.org/officeDocument/2006/relationships/slide" Target="slides/slide1113.xml"/><Relationship Id="rId525" Type="http://schemas.openxmlformats.org/officeDocument/2006/relationships/slide" Target="slides/slide519.xml"/><Relationship Id="rId524" Type="http://schemas.openxmlformats.org/officeDocument/2006/relationships/slide" Target="slides/slide518.xml"/><Relationship Id="rId523" Type="http://schemas.openxmlformats.org/officeDocument/2006/relationships/slide" Target="slides/slide517.xml"/><Relationship Id="rId522" Type="http://schemas.openxmlformats.org/officeDocument/2006/relationships/slide" Target="slides/slide516.xml"/><Relationship Id="rId529" Type="http://schemas.openxmlformats.org/officeDocument/2006/relationships/slide" Target="slides/slide523.xml"/><Relationship Id="rId528" Type="http://schemas.openxmlformats.org/officeDocument/2006/relationships/slide" Target="slides/slide522.xml"/><Relationship Id="rId527" Type="http://schemas.openxmlformats.org/officeDocument/2006/relationships/slide" Target="slides/slide521.xml"/><Relationship Id="rId526" Type="http://schemas.openxmlformats.org/officeDocument/2006/relationships/slide" Target="slides/slide520.xml"/><Relationship Id="rId2440" Type="http://schemas.openxmlformats.org/officeDocument/2006/relationships/slide" Target="slides/slide2434.xml"/><Relationship Id="rId521" Type="http://schemas.openxmlformats.org/officeDocument/2006/relationships/slide" Target="slides/slide515.xml"/><Relationship Id="rId1110" Type="http://schemas.openxmlformats.org/officeDocument/2006/relationships/slide" Target="slides/slide1104.xml"/><Relationship Id="rId2441" Type="http://schemas.openxmlformats.org/officeDocument/2006/relationships/slide" Target="slides/slide2435.xml"/><Relationship Id="rId520" Type="http://schemas.openxmlformats.org/officeDocument/2006/relationships/slide" Target="slides/slide514.xml"/><Relationship Id="rId1111" Type="http://schemas.openxmlformats.org/officeDocument/2006/relationships/slide" Target="slides/slide1105.xml"/><Relationship Id="rId2442" Type="http://schemas.openxmlformats.org/officeDocument/2006/relationships/slide" Target="slides/slide2436.xml"/><Relationship Id="rId1112" Type="http://schemas.openxmlformats.org/officeDocument/2006/relationships/slide" Target="slides/slide1106.xml"/><Relationship Id="rId2443" Type="http://schemas.openxmlformats.org/officeDocument/2006/relationships/slide" Target="slides/slide2437.xml"/><Relationship Id="rId1113" Type="http://schemas.openxmlformats.org/officeDocument/2006/relationships/slide" Target="slides/slide1107.xml"/><Relationship Id="rId2444" Type="http://schemas.openxmlformats.org/officeDocument/2006/relationships/slide" Target="slides/slide2438.xml"/><Relationship Id="rId1103" Type="http://schemas.openxmlformats.org/officeDocument/2006/relationships/slide" Target="slides/slide1097.xml"/><Relationship Id="rId2434" Type="http://schemas.openxmlformats.org/officeDocument/2006/relationships/slide" Target="slides/slide2428.xml"/><Relationship Id="rId1104" Type="http://schemas.openxmlformats.org/officeDocument/2006/relationships/slide" Target="slides/slide1098.xml"/><Relationship Id="rId2435" Type="http://schemas.openxmlformats.org/officeDocument/2006/relationships/slide" Target="slides/slide2429.xml"/><Relationship Id="rId1105" Type="http://schemas.openxmlformats.org/officeDocument/2006/relationships/slide" Target="slides/slide1099.xml"/><Relationship Id="rId2436" Type="http://schemas.openxmlformats.org/officeDocument/2006/relationships/slide" Target="slides/slide2430.xml"/><Relationship Id="rId1106" Type="http://schemas.openxmlformats.org/officeDocument/2006/relationships/slide" Target="slides/slide1100.xml"/><Relationship Id="rId2437" Type="http://schemas.openxmlformats.org/officeDocument/2006/relationships/slide" Target="slides/slide2431.xml"/><Relationship Id="rId1107" Type="http://schemas.openxmlformats.org/officeDocument/2006/relationships/slide" Target="slides/slide1101.xml"/><Relationship Id="rId2438" Type="http://schemas.openxmlformats.org/officeDocument/2006/relationships/slide" Target="slides/slide2432.xml"/><Relationship Id="rId1108" Type="http://schemas.openxmlformats.org/officeDocument/2006/relationships/slide" Target="slides/slide1102.xml"/><Relationship Id="rId2439" Type="http://schemas.openxmlformats.org/officeDocument/2006/relationships/slide" Target="slides/slide2433.xml"/><Relationship Id="rId1109" Type="http://schemas.openxmlformats.org/officeDocument/2006/relationships/slide" Target="slides/slide1103.xml"/><Relationship Id="rId519" Type="http://schemas.openxmlformats.org/officeDocument/2006/relationships/slide" Target="slides/slide513.xml"/><Relationship Id="rId514" Type="http://schemas.openxmlformats.org/officeDocument/2006/relationships/slide" Target="slides/slide508.xml"/><Relationship Id="rId513" Type="http://schemas.openxmlformats.org/officeDocument/2006/relationships/slide" Target="slides/slide507.xml"/><Relationship Id="rId512" Type="http://schemas.openxmlformats.org/officeDocument/2006/relationships/slide" Target="slides/slide506.xml"/><Relationship Id="rId511" Type="http://schemas.openxmlformats.org/officeDocument/2006/relationships/slide" Target="slides/slide505.xml"/><Relationship Id="rId518" Type="http://schemas.openxmlformats.org/officeDocument/2006/relationships/slide" Target="slides/slide512.xml"/><Relationship Id="rId517" Type="http://schemas.openxmlformats.org/officeDocument/2006/relationships/slide" Target="slides/slide511.xml"/><Relationship Id="rId516" Type="http://schemas.openxmlformats.org/officeDocument/2006/relationships/slide" Target="slides/slide510.xml"/><Relationship Id="rId515" Type="http://schemas.openxmlformats.org/officeDocument/2006/relationships/slide" Target="slides/slide509.xml"/><Relationship Id="rId510" Type="http://schemas.openxmlformats.org/officeDocument/2006/relationships/slide" Target="slides/slide504.xml"/><Relationship Id="rId2430" Type="http://schemas.openxmlformats.org/officeDocument/2006/relationships/slide" Target="slides/slide2424.xml"/><Relationship Id="rId1100" Type="http://schemas.openxmlformats.org/officeDocument/2006/relationships/slide" Target="slides/slide1094.xml"/><Relationship Id="rId2431" Type="http://schemas.openxmlformats.org/officeDocument/2006/relationships/slide" Target="slides/slide2425.xml"/><Relationship Id="rId1101" Type="http://schemas.openxmlformats.org/officeDocument/2006/relationships/slide" Target="slides/slide1095.xml"/><Relationship Id="rId2432" Type="http://schemas.openxmlformats.org/officeDocument/2006/relationships/slide" Target="slides/slide2426.xml"/><Relationship Id="rId1102" Type="http://schemas.openxmlformats.org/officeDocument/2006/relationships/slide" Target="slides/slide1096.xml"/><Relationship Id="rId2433" Type="http://schemas.openxmlformats.org/officeDocument/2006/relationships/slide" Target="slides/slide2427.xml"/><Relationship Id="rId2401" Type="http://schemas.openxmlformats.org/officeDocument/2006/relationships/slide" Target="slides/slide2395.xml"/><Relationship Id="rId2402" Type="http://schemas.openxmlformats.org/officeDocument/2006/relationships/slide" Target="slides/slide2396.xml"/><Relationship Id="rId2403" Type="http://schemas.openxmlformats.org/officeDocument/2006/relationships/slide" Target="slides/slide2397.xml"/><Relationship Id="rId2404" Type="http://schemas.openxmlformats.org/officeDocument/2006/relationships/slide" Target="slides/slide2398.xml"/><Relationship Id="rId2405" Type="http://schemas.openxmlformats.org/officeDocument/2006/relationships/slide" Target="slides/slide2399.xml"/><Relationship Id="rId2406" Type="http://schemas.openxmlformats.org/officeDocument/2006/relationships/slide" Target="slides/slide2400.xml"/><Relationship Id="rId2407" Type="http://schemas.openxmlformats.org/officeDocument/2006/relationships/slide" Target="slides/slide2401.xml"/><Relationship Id="rId2408" Type="http://schemas.openxmlformats.org/officeDocument/2006/relationships/slide" Target="slides/slide2402.xml"/><Relationship Id="rId2409" Type="http://schemas.openxmlformats.org/officeDocument/2006/relationships/slide" Target="slides/slide2403.xml"/><Relationship Id="rId2400" Type="http://schemas.openxmlformats.org/officeDocument/2006/relationships/slide" Target="slides/slide2394.xml"/><Relationship Id="rId590" Type="http://schemas.openxmlformats.org/officeDocument/2006/relationships/slide" Target="slides/slide584.xml"/><Relationship Id="rId589" Type="http://schemas.openxmlformats.org/officeDocument/2006/relationships/slide" Target="slides/slide583.xml"/><Relationship Id="rId588" Type="http://schemas.openxmlformats.org/officeDocument/2006/relationships/slide" Target="slides/slide582.xml"/><Relationship Id="rId1170" Type="http://schemas.openxmlformats.org/officeDocument/2006/relationships/slide" Target="slides/slide1164.xml"/><Relationship Id="rId1171" Type="http://schemas.openxmlformats.org/officeDocument/2006/relationships/slide" Target="slides/slide1165.xml"/><Relationship Id="rId583" Type="http://schemas.openxmlformats.org/officeDocument/2006/relationships/slide" Target="slides/slide577.xml"/><Relationship Id="rId1172" Type="http://schemas.openxmlformats.org/officeDocument/2006/relationships/slide" Target="slides/slide1166.xml"/><Relationship Id="rId582" Type="http://schemas.openxmlformats.org/officeDocument/2006/relationships/slide" Target="slides/slide576.xml"/><Relationship Id="rId1173" Type="http://schemas.openxmlformats.org/officeDocument/2006/relationships/slide" Target="slides/slide1167.xml"/><Relationship Id="rId581" Type="http://schemas.openxmlformats.org/officeDocument/2006/relationships/slide" Target="slides/slide575.xml"/><Relationship Id="rId1174" Type="http://schemas.openxmlformats.org/officeDocument/2006/relationships/slide" Target="slides/slide1168.xml"/><Relationship Id="rId580" Type="http://schemas.openxmlformats.org/officeDocument/2006/relationships/slide" Target="slides/slide574.xml"/><Relationship Id="rId1175" Type="http://schemas.openxmlformats.org/officeDocument/2006/relationships/slide" Target="slides/slide1169.xml"/><Relationship Id="rId587" Type="http://schemas.openxmlformats.org/officeDocument/2006/relationships/slide" Target="slides/slide581.xml"/><Relationship Id="rId1176" Type="http://schemas.openxmlformats.org/officeDocument/2006/relationships/slide" Target="slides/slide1170.xml"/><Relationship Id="rId586" Type="http://schemas.openxmlformats.org/officeDocument/2006/relationships/slide" Target="slides/slide580.xml"/><Relationship Id="rId1177" Type="http://schemas.openxmlformats.org/officeDocument/2006/relationships/slide" Target="slides/slide1171.xml"/><Relationship Id="rId585" Type="http://schemas.openxmlformats.org/officeDocument/2006/relationships/slide" Target="slides/slide579.xml"/><Relationship Id="rId1178" Type="http://schemas.openxmlformats.org/officeDocument/2006/relationships/slide" Target="slides/slide1172.xml"/><Relationship Id="rId584" Type="http://schemas.openxmlformats.org/officeDocument/2006/relationships/slide" Target="slides/slide578.xml"/><Relationship Id="rId1179" Type="http://schemas.openxmlformats.org/officeDocument/2006/relationships/slide" Target="slides/slide1173.xml"/><Relationship Id="rId1169" Type="http://schemas.openxmlformats.org/officeDocument/2006/relationships/slide" Target="slides/slide1163.xml"/><Relationship Id="rId579" Type="http://schemas.openxmlformats.org/officeDocument/2006/relationships/slide" Target="slides/slide573.xml"/><Relationship Id="rId578" Type="http://schemas.openxmlformats.org/officeDocument/2006/relationships/slide" Target="slides/slide572.xml"/><Relationship Id="rId577" Type="http://schemas.openxmlformats.org/officeDocument/2006/relationships/slide" Target="slides/slide571.xml"/><Relationship Id="rId2490" Type="http://schemas.openxmlformats.org/officeDocument/2006/relationships/slide" Target="slides/slide2484.xml"/><Relationship Id="rId1160" Type="http://schemas.openxmlformats.org/officeDocument/2006/relationships/slide" Target="slides/slide1154.xml"/><Relationship Id="rId2491" Type="http://schemas.openxmlformats.org/officeDocument/2006/relationships/slide" Target="slides/slide2485.xml"/><Relationship Id="rId572" Type="http://schemas.openxmlformats.org/officeDocument/2006/relationships/slide" Target="slides/slide566.xml"/><Relationship Id="rId1161" Type="http://schemas.openxmlformats.org/officeDocument/2006/relationships/slide" Target="slides/slide1155.xml"/><Relationship Id="rId2492" Type="http://schemas.openxmlformats.org/officeDocument/2006/relationships/slide" Target="slides/slide2486.xml"/><Relationship Id="rId571" Type="http://schemas.openxmlformats.org/officeDocument/2006/relationships/slide" Target="slides/slide565.xml"/><Relationship Id="rId1162" Type="http://schemas.openxmlformats.org/officeDocument/2006/relationships/slide" Target="slides/slide1156.xml"/><Relationship Id="rId2493" Type="http://schemas.openxmlformats.org/officeDocument/2006/relationships/slide" Target="slides/slide2487.xml"/><Relationship Id="rId570" Type="http://schemas.openxmlformats.org/officeDocument/2006/relationships/slide" Target="slides/slide564.xml"/><Relationship Id="rId1163" Type="http://schemas.openxmlformats.org/officeDocument/2006/relationships/slide" Target="slides/slide1157.xml"/><Relationship Id="rId2494" Type="http://schemas.openxmlformats.org/officeDocument/2006/relationships/slide" Target="slides/slide2488.xml"/><Relationship Id="rId1164" Type="http://schemas.openxmlformats.org/officeDocument/2006/relationships/slide" Target="slides/slide1158.xml"/><Relationship Id="rId2495" Type="http://schemas.openxmlformats.org/officeDocument/2006/relationships/slide" Target="slides/slide2489.xml"/><Relationship Id="rId576" Type="http://schemas.openxmlformats.org/officeDocument/2006/relationships/slide" Target="slides/slide570.xml"/><Relationship Id="rId1165" Type="http://schemas.openxmlformats.org/officeDocument/2006/relationships/slide" Target="slides/slide1159.xml"/><Relationship Id="rId2496" Type="http://schemas.openxmlformats.org/officeDocument/2006/relationships/slide" Target="slides/slide2490.xml"/><Relationship Id="rId575" Type="http://schemas.openxmlformats.org/officeDocument/2006/relationships/slide" Target="slides/slide569.xml"/><Relationship Id="rId1166" Type="http://schemas.openxmlformats.org/officeDocument/2006/relationships/slide" Target="slides/slide1160.xml"/><Relationship Id="rId2497" Type="http://schemas.openxmlformats.org/officeDocument/2006/relationships/slide" Target="slides/slide2491.xml"/><Relationship Id="rId574" Type="http://schemas.openxmlformats.org/officeDocument/2006/relationships/slide" Target="slides/slide568.xml"/><Relationship Id="rId1167" Type="http://schemas.openxmlformats.org/officeDocument/2006/relationships/slide" Target="slides/slide1161.xml"/><Relationship Id="rId2498" Type="http://schemas.openxmlformats.org/officeDocument/2006/relationships/slide" Target="slides/slide2492.xml"/><Relationship Id="rId573" Type="http://schemas.openxmlformats.org/officeDocument/2006/relationships/slide" Target="slides/slide567.xml"/><Relationship Id="rId1168" Type="http://schemas.openxmlformats.org/officeDocument/2006/relationships/slide" Target="slides/slide1162.xml"/><Relationship Id="rId2499" Type="http://schemas.openxmlformats.org/officeDocument/2006/relationships/slide" Target="slides/slide2493.xml"/><Relationship Id="rId1190" Type="http://schemas.openxmlformats.org/officeDocument/2006/relationships/slide" Target="slides/slide1184.xml"/><Relationship Id="rId1191" Type="http://schemas.openxmlformats.org/officeDocument/2006/relationships/slide" Target="slides/slide1185.xml"/><Relationship Id="rId1192" Type="http://schemas.openxmlformats.org/officeDocument/2006/relationships/slide" Target="slides/slide1186.xml"/><Relationship Id="rId1193" Type="http://schemas.openxmlformats.org/officeDocument/2006/relationships/slide" Target="slides/slide1187.xml"/><Relationship Id="rId1194" Type="http://schemas.openxmlformats.org/officeDocument/2006/relationships/slide" Target="slides/slide1188.xml"/><Relationship Id="rId1195" Type="http://schemas.openxmlformats.org/officeDocument/2006/relationships/slide" Target="slides/slide1189.xml"/><Relationship Id="rId1196" Type="http://schemas.openxmlformats.org/officeDocument/2006/relationships/slide" Target="slides/slide1190.xml"/><Relationship Id="rId1197" Type="http://schemas.openxmlformats.org/officeDocument/2006/relationships/slide" Target="slides/slide1191.xml"/><Relationship Id="rId1198" Type="http://schemas.openxmlformats.org/officeDocument/2006/relationships/slide" Target="slides/slide1192.xml"/><Relationship Id="rId1199" Type="http://schemas.openxmlformats.org/officeDocument/2006/relationships/slide" Target="slides/slide1193.xml"/><Relationship Id="rId599" Type="http://schemas.openxmlformats.org/officeDocument/2006/relationships/slide" Target="slides/slide593.xml"/><Relationship Id="rId1180" Type="http://schemas.openxmlformats.org/officeDocument/2006/relationships/slide" Target="slides/slide1174.xml"/><Relationship Id="rId1181" Type="http://schemas.openxmlformats.org/officeDocument/2006/relationships/slide" Target="slides/slide1175.xml"/><Relationship Id="rId1182" Type="http://schemas.openxmlformats.org/officeDocument/2006/relationships/slide" Target="slides/slide1176.xml"/><Relationship Id="rId594" Type="http://schemas.openxmlformats.org/officeDocument/2006/relationships/slide" Target="slides/slide588.xml"/><Relationship Id="rId1183" Type="http://schemas.openxmlformats.org/officeDocument/2006/relationships/slide" Target="slides/slide1177.xml"/><Relationship Id="rId593" Type="http://schemas.openxmlformats.org/officeDocument/2006/relationships/slide" Target="slides/slide587.xml"/><Relationship Id="rId1184" Type="http://schemas.openxmlformats.org/officeDocument/2006/relationships/slide" Target="slides/slide1178.xml"/><Relationship Id="rId592" Type="http://schemas.openxmlformats.org/officeDocument/2006/relationships/slide" Target="slides/slide586.xml"/><Relationship Id="rId1185" Type="http://schemas.openxmlformats.org/officeDocument/2006/relationships/slide" Target="slides/slide1179.xml"/><Relationship Id="rId591" Type="http://schemas.openxmlformats.org/officeDocument/2006/relationships/slide" Target="slides/slide585.xml"/><Relationship Id="rId1186" Type="http://schemas.openxmlformats.org/officeDocument/2006/relationships/slide" Target="slides/slide1180.xml"/><Relationship Id="rId598" Type="http://schemas.openxmlformats.org/officeDocument/2006/relationships/slide" Target="slides/slide592.xml"/><Relationship Id="rId1187" Type="http://schemas.openxmlformats.org/officeDocument/2006/relationships/slide" Target="slides/slide1181.xml"/><Relationship Id="rId597" Type="http://schemas.openxmlformats.org/officeDocument/2006/relationships/slide" Target="slides/slide591.xml"/><Relationship Id="rId1188" Type="http://schemas.openxmlformats.org/officeDocument/2006/relationships/slide" Target="slides/slide1182.xml"/><Relationship Id="rId596" Type="http://schemas.openxmlformats.org/officeDocument/2006/relationships/slide" Target="slides/slide590.xml"/><Relationship Id="rId1189" Type="http://schemas.openxmlformats.org/officeDocument/2006/relationships/slide" Target="slides/slide1183.xml"/><Relationship Id="rId595" Type="http://schemas.openxmlformats.org/officeDocument/2006/relationships/slide" Target="slides/slide589.xml"/><Relationship Id="rId1136" Type="http://schemas.openxmlformats.org/officeDocument/2006/relationships/slide" Target="slides/slide1130.xml"/><Relationship Id="rId2467" Type="http://schemas.openxmlformats.org/officeDocument/2006/relationships/slide" Target="slides/slide2461.xml"/><Relationship Id="rId1137" Type="http://schemas.openxmlformats.org/officeDocument/2006/relationships/slide" Target="slides/slide1131.xml"/><Relationship Id="rId2468" Type="http://schemas.openxmlformats.org/officeDocument/2006/relationships/slide" Target="slides/slide2462.xml"/><Relationship Id="rId1138" Type="http://schemas.openxmlformats.org/officeDocument/2006/relationships/slide" Target="slides/slide1132.xml"/><Relationship Id="rId2469" Type="http://schemas.openxmlformats.org/officeDocument/2006/relationships/slide" Target="slides/slide2463.xml"/><Relationship Id="rId1139" Type="http://schemas.openxmlformats.org/officeDocument/2006/relationships/slide" Target="slides/slide1133.xml"/><Relationship Id="rId547" Type="http://schemas.openxmlformats.org/officeDocument/2006/relationships/slide" Target="slides/slide541.xml"/><Relationship Id="rId546" Type="http://schemas.openxmlformats.org/officeDocument/2006/relationships/slide" Target="slides/slide540.xml"/><Relationship Id="rId545" Type="http://schemas.openxmlformats.org/officeDocument/2006/relationships/slide" Target="slides/slide539.xml"/><Relationship Id="rId544" Type="http://schemas.openxmlformats.org/officeDocument/2006/relationships/slide" Target="slides/slide538.xml"/><Relationship Id="rId549" Type="http://schemas.openxmlformats.org/officeDocument/2006/relationships/slide" Target="slides/slide543.xml"/><Relationship Id="rId548" Type="http://schemas.openxmlformats.org/officeDocument/2006/relationships/slide" Target="slides/slide542.xml"/><Relationship Id="rId2460" Type="http://schemas.openxmlformats.org/officeDocument/2006/relationships/slide" Target="slides/slide2454.xml"/><Relationship Id="rId1130" Type="http://schemas.openxmlformats.org/officeDocument/2006/relationships/slide" Target="slides/slide1124.xml"/><Relationship Id="rId2461" Type="http://schemas.openxmlformats.org/officeDocument/2006/relationships/slide" Target="slides/slide2455.xml"/><Relationship Id="rId1131" Type="http://schemas.openxmlformats.org/officeDocument/2006/relationships/slide" Target="slides/slide1125.xml"/><Relationship Id="rId2462" Type="http://schemas.openxmlformats.org/officeDocument/2006/relationships/slide" Target="slides/slide2456.xml"/><Relationship Id="rId543" Type="http://schemas.openxmlformats.org/officeDocument/2006/relationships/slide" Target="slides/slide537.xml"/><Relationship Id="rId1132" Type="http://schemas.openxmlformats.org/officeDocument/2006/relationships/slide" Target="slides/slide1126.xml"/><Relationship Id="rId2463" Type="http://schemas.openxmlformats.org/officeDocument/2006/relationships/slide" Target="slides/slide2457.xml"/><Relationship Id="rId542" Type="http://schemas.openxmlformats.org/officeDocument/2006/relationships/slide" Target="slides/slide536.xml"/><Relationship Id="rId1133" Type="http://schemas.openxmlformats.org/officeDocument/2006/relationships/slide" Target="slides/slide1127.xml"/><Relationship Id="rId2464" Type="http://schemas.openxmlformats.org/officeDocument/2006/relationships/slide" Target="slides/slide2458.xml"/><Relationship Id="rId541" Type="http://schemas.openxmlformats.org/officeDocument/2006/relationships/slide" Target="slides/slide535.xml"/><Relationship Id="rId1134" Type="http://schemas.openxmlformats.org/officeDocument/2006/relationships/slide" Target="slides/slide1128.xml"/><Relationship Id="rId2465" Type="http://schemas.openxmlformats.org/officeDocument/2006/relationships/slide" Target="slides/slide2459.xml"/><Relationship Id="rId540" Type="http://schemas.openxmlformats.org/officeDocument/2006/relationships/slide" Target="slides/slide534.xml"/><Relationship Id="rId1135" Type="http://schemas.openxmlformats.org/officeDocument/2006/relationships/slide" Target="slides/slide1129.xml"/><Relationship Id="rId2466" Type="http://schemas.openxmlformats.org/officeDocument/2006/relationships/slide" Target="slides/slide2460.xml"/><Relationship Id="rId1125" Type="http://schemas.openxmlformats.org/officeDocument/2006/relationships/slide" Target="slides/slide1119.xml"/><Relationship Id="rId2456" Type="http://schemas.openxmlformats.org/officeDocument/2006/relationships/slide" Target="slides/slide2450.xml"/><Relationship Id="rId1126" Type="http://schemas.openxmlformats.org/officeDocument/2006/relationships/slide" Target="slides/slide1120.xml"/><Relationship Id="rId2457" Type="http://schemas.openxmlformats.org/officeDocument/2006/relationships/slide" Target="slides/slide2451.xml"/><Relationship Id="rId1127" Type="http://schemas.openxmlformats.org/officeDocument/2006/relationships/slide" Target="slides/slide1121.xml"/><Relationship Id="rId2458" Type="http://schemas.openxmlformats.org/officeDocument/2006/relationships/slide" Target="slides/slide2452.xml"/><Relationship Id="rId1128" Type="http://schemas.openxmlformats.org/officeDocument/2006/relationships/slide" Target="slides/slide1122.xml"/><Relationship Id="rId2459" Type="http://schemas.openxmlformats.org/officeDocument/2006/relationships/slide" Target="slides/slide2453.xml"/><Relationship Id="rId1129" Type="http://schemas.openxmlformats.org/officeDocument/2006/relationships/slide" Target="slides/slide1123.xml"/><Relationship Id="rId536" Type="http://schemas.openxmlformats.org/officeDocument/2006/relationships/slide" Target="slides/slide530.xml"/><Relationship Id="rId535" Type="http://schemas.openxmlformats.org/officeDocument/2006/relationships/slide" Target="slides/slide529.xml"/><Relationship Id="rId534" Type="http://schemas.openxmlformats.org/officeDocument/2006/relationships/slide" Target="slides/slide528.xml"/><Relationship Id="rId533" Type="http://schemas.openxmlformats.org/officeDocument/2006/relationships/slide" Target="slides/slide527.xml"/><Relationship Id="rId539" Type="http://schemas.openxmlformats.org/officeDocument/2006/relationships/slide" Target="slides/slide533.xml"/><Relationship Id="rId538" Type="http://schemas.openxmlformats.org/officeDocument/2006/relationships/slide" Target="slides/slide532.xml"/><Relationship Id="rId537" Type="http://schemas.openxmlformats.org/officeDocument/2006/relationships/slide" Target="slides/slide531.xml"/><Relationship Id="rId2450" Type="http://schemas.openxmlformats.org/officeDocument/2006/relationships/slide" Target="slides/slide2444.xml"/><Relationship Id="rId1120" Type="http://schemas.openxmlformats.org/officeDocument/2006/relationships/slide" Target="slides/slide1114.xml"/><Relationship Id="rId2451" Type="http://schemas.openxmlformats.org/officeDocument/2006/relationships/slide" Target="slides/slide2445.xml"/><Relationship Id="rId532" Type="http://schemas.openxmlformats.org/officeDocument/2006/relationships/slide" Target="slides/slide526.xml"/><Relationship Id="rId1121" Type="http://schemas.openxmlformats.org/officeDocument/2006/relationships/slide" Target="slides/slide1115.xml"/><Relationship Id="rId2452" Type="http://schemas.openxmlformats.org/officeDocument/2006/relationships/slide" Target="slides/slide2446.xml"/><Relationship Id="rId531" Type="http://schemas.openxmlformats.org/officeDocument/2006/relationships/slide" Target="slides/slide525.xml"/><Relationship Id="rId1122" Type="http://schemas.openxmlformats.org/officeDocument/2006/relationships/slide" Target="slides/slide1116.xml"/><Relationship Id="rId2453" Type="http://schemas.openxmlformats.org/officeDocument/2006/relationships/slide" Target="slides/slide2447.xml"/><Relationship Id="rId530" Type="http://schemas.openxmlformats.org/officeDocument/2006/relationships/slide" Target="slides/slide524.xml"/><Relationship Id="rId1123" Type="http://schemas.openxmlformats.org/officeDocument/2006/relationships/slide" Target="slides/slide1117.xml"/><Relationship Id="rId2454" Type="http://schemas.openxmlformats.org/officeDocument/2006/relationships/slide" Target="slides/slide2448.xml"/><Relationship Id="rId1124" Type="http://schemas.openxmlformats.org/officeDocument/2006/relationships/slide" Target="slides/slide1118.xml"/><Relationship Id="rId2455" Type="http://schemas.openxmlformats.org/officeDocument/2006/relationships/slide" Target="slides/slide2449.xml"/><Relationship Id="rId1158" Type="http://schemas.openxmlformats.org/officeDocument/2006/relationships/slide" Target="slides/slide1152.xml"/><Relationship Id="rId2489" Type="http://schemas.openxmlformats.org/officeDocument/2006/relationships/slide" Target="slides/slide2483.xml"/><Relationship Id="rId1159" Type="http://schemas.openxmlformats.org/officeDocument/2006/relationships/slide" Target="slides/slide1153.xml"/><Relationship Id="rId569" Type="http://schemas.openxmlformats.org/officeDocument/2006/relationships/slide" Target="slides/slide563.xml"/><Relationship Id="rId568" Type="http://schemas.openxmlformats.org/officeDocument/2006/relationships/slide" Target="slides/slide562.xml"/><Relationship Id="rId567" Type="http://schemas.openxmlformats.org/officeDocument/2006/relationships/slide" Target="slides/slide561.xml"/><Relationship Id="rId566" Type="http://schemas.openxmlformats.org/officeDocument/2006/relationships/slide" Target="slides/slide560.xml"/><Relationship Id="rId2480" Type="http://schemas.openxmlformats.org/officeDocument/2006/relationships/slide" Target="slides/slide2474.xml"/><Relationship Id="rId561" Type="http://schemas.openxmlformats.org/officeDocument/2006/relationships/slide" Target="slides/slide555.xml"/><Relationship Id="rId1150" Type="http://schemas.openxmlformats.org/officeDocument/2006/relationships/slide" Target="slides/slide1144.xml"/><Relationship Id="rId2481" Type="http://schemas.openxmlformats.org/officeDocument/2006/relationships/slide" Target="slides/slide2475.xml"/><Relationship Id="rId560" Type="http://schemas.openxmlformats.org/officeDocument/2006/relationships/slide" Target="slides/slide554.xml"/><Relationship Id="rId1151" Type="http://schemas.openxmlformats.org/officeDocument/2006/relationships/slide" Target="slides/slide1145.xml"/><Relationship Id="rId2482" Type="http://schemas.openxmlformats.org/officeDocument/2006/relationships/slide" Target="slides/slide2476.xml"/><Relationship Id="rId1152" Type="http://schemas.openxmlformats.org/officeDocument/2006/relationships/slide" Target="slides/slide1146.xml"/><Relationship Id="rId2483" Type="http://schemas.openxmlformats.org/officeDocument/2006/relationships/slide" Target="slides/slide2477.xml"/><Relationship Id="rId1153" Type="http://schemas.openxmlformats.org/officeDocument/2006/relationships/slide" Target="slides/slide1147.xml"/><Relationship Id="rId2484" Type="http://schemas.openxmlformats.org/officeDocument/2006/relationships/slide" Target="slides/slide2478.xml"/><Relationship Id="rId565" Type="http://schemas.openxmlformats.org/officeDocument/2006/relationships/slide" Target="slides/slide559.xml"/><Relationship Id="rId1154" Type="http://schemas.openxmlformats.org/officeDocument/2006/relationships/slide" Target="slides/slide1148.xml"/><Relationship Id="rId2485" Type="http://schemas.openxmlformats.org/officeDocument/2006/relationships/slide" Target="slides/slide2479.xml"/><Relationship Id="rId564" Type="http://schemas.openxmlformats.org/officeDocument/2006/relationships/slide" Target="slides/slide558.xml"/><Relationship Id="rId1155" Type="http://schemas.openxmlformats.org/officeDocument/2006/relationships/slide" Target="slides/slide1149.xml"/><Relationship Id="rId2486" Type="http://schemas.openxmlformats.org/officeDocument/2006/relationships/slide" Target="slides/slide2480.xml"/><Relationship Id="rId563" Type="http://schemas.openxmlformats.org/officeDocument/2006/relationships/slide" Target="slides/slide557.xml"/><Relationship Id="rId1156" Type="http://schemas.openxmlformats.org/officeDocument/2006/relationships/slide" Target="slides/slide1150.xml"/><Relationship Id="rId2487" Type="http://schemas.openxmlformats.org/officeDocument/2006/relationships/slide" Target="slides/slide2481.xml"/><Relationship Id="rId562" Type="http://schemas.openxmlformats.org/officeDocument/2006/relationships/slide" Target="slides/slide556.xml"/><Relationship Id="rId1157" Type="http://schemas.openxmlformats.org/officeDocument/2006/relationships/slide" Target="slides/slide1151.xml"/><Relationship Id="rId2488" Type="http://schemas.openxmlformats.org/officeDocument/2006/relationships/slide" Target="slides/slide2482.xml"/><Relationship Id="rId1147" Type="http://schemas.openxmlformats.org/officeDocument/2006/relationships/slide" Target="slides/slide1141.xml"/><Relationship Id="rId2478" Type="http://schemas.openxmlformats.org/officeDocument/2006/relationships/slide" Target="slides/slide2472.xml"/><Relationship Id="rId1148" Type="http://schemas.openxmlformats.org/officeDocument/2006/relationships/slide" Target="slides/slide1142.xml"/><Relationship Id="rId2479" Type="http://schemas.openxmlformats.org/officeDocument/2006/relationships/slide" Target="slides/slide2473.xml"/><Relationship Id="rId1149" Type="http://schemas.openxmlformats.org/officeDocument/2006/relationships/slide" Target="slides/slide1143.xml"/><Relationship Id="rId558" Type="http://schemas.openxmlformats.org/officeDocument/2006/relationships/slide" Target="slides/slide552.xml"/><Relationship Id="rId557" Type="http://schemas.openxmlformats.org/officeDocument/2006/relationships/slide" Target="slides/slide551.xml"/><Relationship Id="rId556" Type="http://schemas.openxmlformats.org/officeDocument/2006/relationships/slide" Target="slides/slide550.xml"/><Relationship Id="rId555" Type="http://schemas.openxmlformats.org/officeDocument/2006/relationships/slide" Target="slides/slide549.xml"/><Relationship Id="rId559" Type="http://schemas.openxmlformats.org/officeDocument/2006/relationships/slide" Target="slides/slide553.xml"/><Relationship Id="rId550" Type="http://schemas.openxmlformats.org/officeDocument/2006/relationships/slide" Target="slides/slide544.xml"/><Relationship Id="rId2470" Type="http://schemas.openxmlformats.org/officeDocument/2006/relationships/slide" Target="slides/slide2464.xml"/><Relationship Id="rId1140" Type="http://schemas.openxmlformats.org/officeDocument/2006/relationships/slide" Target="slides/slide1134.xml"/><Relationship Id="rId2471" Type="http://schemas.openxmlformats.org/officeDocument/2006/relationships/slide" Target="slides/slide2465.xml"/><Relationship Id="rId1141" Type="http://schemas.openxmlformats.org/officeDocument/2006/relationships/slide" Target="slides/slide1135.xml"/><Relationship Id="rId2472" Type="http://schemas.openxmlformats.org/officeDocument/2006/relationships/slide" Target="slides/slide2466.xml"/><Relationship Id="rId1142" Type="http://schemas.openxmlformats.org/officeDocument/2006/relationships/slide" Target="slides/slide1136.xml"/><Relationship Id="rId2473" Type="http://schemas.openxmlformats.org/officeDocument/2006/relationships/slide" Target="slides/slide2467.xml"/><Relationship Id="rId554" Type="http://schemas.openxmlformats.org/officeDocument/2006/relationships/slide" Target="slides/slide548.xml"/><Relationship Id="rId1143" Type="http://schemas.openxmlformats.org/officeDocument/2006/relationships/slide" Target="slides/slide1137.xml"/><Relationship Id="rId2474" Type="http://schemas.openxmlformats.org/officeDocument/2006/relationships/slide" Target="slides/slide2468.xml"/><Relationship Id="rId553" Type="http://schemas.openxmlformats.org/officeDocument/2006/relationships/slide" Target="slides/slide547.xml"/><Relationship Id="rId1144" Type="http://schemas.openxmlformats.org/officeDocument/2006/relationships/slide" Target="slides/slide1138.xml"/><Relationship Id="rId2475" Type="http://schemas.openxmlformats.org/officeDocument/2006/relationships/slide" Target="slides/slide2469.xml"/><Relationship Id="rId552" Type="http://schemas.openxmlformats.org/officeDocument/2006/relationships/slide" Target="slides/slide546.xml"/><Relationship Id="rId1145" Type="http://schemas.openxmlformats.org/officeDocument/2006/relationships/slide" Target="slides/slide1139.xml"/><Relationship Id="rId2476" Type="http://schemas.openxmlformats.org/officeDocument/2006/relationships/slide" Target="slides/slide2470.xml"/><Relationship Id="rId551" Type="http://schemas.openxmlformats.org/officeDocument/2006/relationships/slide" Target="slides/slide545.xml"/><Relationship Id="rId1146" Type="http://schemas.openxmlformats.org/officeDocument/2006/relationships/slide" Target="slides/slide1140.xml"/><Relationship Id="rId2477" Type="http://schemas.openxmlformats.org/officeDocument/2006/relationships/slide" Target="slides/slide2471.xml"/><Relationship Id="rId495" Type="http://schemas.openxmlformats.org/officeDocument/2006/relationships/slide" Target="slides/slide489.xml"/><Relationship Id="rId494" Type="http://schemas.openxmlformats.org/officeDocument/2006/relationships/slide" Target="slides/slide488.xml"/><Relationship Id="rId493" Type="http://schemas.openxmlformats.org/officeDocument/2006/relationships/slide" Target="slides/slide487.xml"/><Relationship Id="rId492" Type="http://schemas.openxmlformats.org/officeDocument/2006/relationships/slide" Target="slides/slide486.xml"/><Relationship Id="rId499" Type="http://schemas.openxmlformats.org/officeDocument/2006/relationships/slide" Target="slides/slide493.xml"/><Relationship Id="rId498" Type="http://schemas.openxmlformats.org/officeDocument/2006/relationships/slide" Target="slides/slide492.xml"/><Relationship Id="rId497" Type="http://schemas.openxmlformats.org/officeDocument/2006/relationships/slide" Target="slides/slide491.xml"/><Relationship Id="rId496" Type="http://schemas.openxmlformats.org/officeDocument/2006/relationships/slide" Target="slides/slide490.xml"/><Relationship Id="rId1213" Type="http://schemas.openxmlformats.org/officeDocument/2006/relationships/slide" Target="slides/slide1207.xml"/><Relationship Id="rId2544" Type="http://schemas.openxmlformats.org/officeDocument/2006/relationships/slide" Target="slides/slide2538.xml"/><Relationship Id="rId1214" Type="http://schemas.openxmlformats.org/officeDocument/2006/relationships/slide" Target="slides/slide1208.xml"/><Relationship Id="rId2545" Type="http://schemas.openxmlformats.org/officeDocument/2006/relationships/slide" Target="slides/slide2539.xml"/><Relationship Id="rId1215" Type="http://schemas.openxmlformats.org/officeDocument/2006/relationships/slide" Target="slides/slide1209.xml"/><Relationship Id="rId2546" Type="http://schemas.openxmlformats.org/officeDocument/2006/relationships/slide" Target="slides/slide2540.xml"/><Relationship Id="rId1216" Type="http://schemas.openxmlformats.org/officeDocument/2006/relationships/slide" Target="slides/slide1210.xml"/><Relationship Id="rId2547" Type="http://schemas.openxmlformats.org/officeDocument/2006/relationships/slide" Target="slides/slide2541.xml"/><Relationship Id="rId1217" Type="http://schemas.openxmlformats.org/officeDocument/2006/relationships/slide" Target="slides/slide1211.xml"/><Relationship Id="rId2548" Type="http://schemas.openxmlformats.org/officeDocument/2006/relationships/slide" Target="slides/slide2542.xml"/><Relationship Id="rId1218" Type="http://schemas.openxmlformats.org/officeDocument/2006/relationships/slide" Target="slides/slide1212.xml"/><Relationship Id="rId2549" Type="http://schemas.openxmlformats.org/officeDocument/2006/relationships/slide" Target="slides/slide2543.xml"/><Relationship Id="rId1219" Type="http://schemas.openxmlformats.org/officeDocument/2006/relationships/slide" Target="slides/slide1213.xml"/><Relationship Id="rId2540" Type="http://schemas.openxmlformats.org/officeDocument/2006/relationships/slide" Target="slides/slide2534.xml"/><Relationship Id="rId1210" Type="http://schemas.openxmlformats.org/officeDocument/2006/relationships/slide" Target="slides/slide1204.xml"/><Relationship Id="rId2541" Type="http://schemas.openxmlformats.org/officeDocument/2006/relationships/slide" Target="slides/slide2535.xml"/><Relationship Id="rId1211" Type="http://schemas.openxmlformats.org/officeDocument/2006/relationships/slide" Target="slides/slide1205.xml"/><Relationship Id="rId2542" Type="http://schemas.openxmlformats.org/officeDocument/2006/relationships/slide" Target="slides/slide2536.xml"/><Relationship Id="rId1212" Type="http://schemas.openxmlformats.org/officeDocument/2006/relationships/slide" Target="slides/slide1206.xml"/><Relationship Id="rId2543" Type="http://schemas.openxmlformats.org/officeDocument/2006/relationships/slide" Target="slides/slide2537.xml"/><Relationship Id="rId1202" Type="http://schemas.openxmlformats.org/officeDocument/2006/relationships/slide" Target="slides/slide1196.xml"/><Relationship Id="rId2533" Type="http://schemas.openxmlformats.org/officeDocument/2006/relationships/slide" Target="slides/slide2527.xml"/><Relationship Id="rId1203" Type="http://schemas.openxmlformats.org/officeDocument/2006/relationships/slide" Target="slides/slide1197.xml"/><Relationship Id="rId2534" Type="http://schemas.openxmlformats.org/officeDocument/2006/relationships/slide" Target="slides/slide2528.xml"/><Relationship Id="rId1204" Type="http://schemas.openxmlformats.org/officeDocument/2006/relationships/slide" Target="slides/slide1198.xml"/><Relationship Id="rId2535" Type="http://schemas.openxmlformats.org/officeDocument/2006/relationships/slide" Target="slides/slide2529.xml"/><Relationship Id="rId1205" Type="http://schemas.openxmlformats.org/officeDocument/2006/relationships/slide" Target="slides/slide1199.xml"/><Relationship Id="rId2536" Type="http://schemas.openxmlformats.org/officeDocument/2006/relationships/slide" Target="slides/slide2530.xml"/><Relationship Id="rId1206" Type="http://schemas.openxmlformats.org/officeDocument/2006/relationships/slide" Target="slides/slide1200.xml"/><Relationship Id="rId2537" Type="http://schemas.openxmlformats.org/officeDocument/2006/relationships/slide" Target="slides/slide2531.xml"/><Relationship Id="rId1207" Type="http://schemas.openxmlformats.org/officeDocument/2006/relationships/slide" Target="slides/slide1201.xml"/><Relationship Id="rId2538" Type="http://schemas.openxmlformats.org/officeDocument/2006/relationships/slide" Target="slides/slide2532.xml"/><Relationship Id="rId1208" Type="http://schemas.openxmlformats.org/officeDocument/2006/relationships/slide" Target="slides/slide1202.xml"/><Relationship Id="rId2539" Type="http://schemas.openxmlformats.org/officeDocument/2006/relationships/slide" Target="slides/slide2533.xml"/><Relationship Id="rId1209" Type="http://schemas.openxmlformats.org/officeDocument/2006/relationships/slide" Target="slides/slide1203.xml"/><Relationship Id="rId2530" Type="http://schemas.openxmlformats.org/officeDocument/2006/relationships/slide" Target="slides/slide2524.xml"/><Relationship Id="rId1200" Type="http://schemas.openxmlformats.org/officeDocument/2006/relationships/slide" Target="slides/slide1194.xml"/><Relationship Id="rId2531" Type="http://schemas.openxmlformats.org/officeDocument/2006/relationships/slide" Target="slides/slide2525.xml"/><Relationship Id="rId1201" Type="http://schemas.openxmlformats.org/officeDocument/2006/relationships/slide" Target="slides/slide1195.xml"/><Relationship Id="rId2532" Type="http://schemas.openxmlformats.org/officeDocument/2006/relationships/slide" Target="slides/slide2526.xml"/><Relationship Id="rId1235" Type="http://schemas.openxmlformats.org/officeDocument/2006/relationships/slide" Target="slides/slide1229.xml"/><Relationship Id="rId2566" Type="http://schemas.openxmlformats.org/officeDocument/2006/relationships/slide" Target="slides/slide2560.xml"/><Relationship Id="rId1236" Type="http://schemas.openxmlformats.org/officeDocument/2006/relationships/slide" Target="slides/slide1230.xml"/><Relationship Id="rId2567" Type="http://schemas.openxmlformats.org/officeDocument/2006/relationships/slide" Target="slides/slide2561.xml"/><Relationship Id="rId1237" Type="http://schemas.openxmlformats.org/officeDocument/2006/relationships/slide" Target="slides/slide1231.xml"/><Relationship Id="rId2568" Type="http://schemas.openxmlformats.org/officeDocument/2006/relationships/slide" Target="slides/slide2562.xml"/><Relationship Id="rId1238" Type="http://schemas.openxmlformats.org/officeDocument/2006/relationships/slide" Target="slides/slide1232.xml"/><Relationship Id="rId2569" Type="http://schemas.openxmlformats.org/officeDocument/2006/relationships/slide" Target="slides/slide2563.xml"/><Relationship Id="rId1239" Type="http://schemas.openxmlformats.org/officeDocument/2006/relationships/slide" Target="slides/slide1233.xml"/><Relationship Id="rId409" Type="http://schemas.openxmlformats.org/officeDocument/2006/relationships/slide" Target="slides/slide403.xml"/><Relationship Id="rId404" Type="http://schemas.openxmlformats.org/officeDocument/2006/relationships/slide" Target="slides/slide398.xml"/><Relationship Id="rId403" Type="http://schemas.openxmlformats.org/officeDocument/2006/relationships/slide" Target="slides/slide397.xml"/><Relationship Id="rId402" Type="http://schemas.openxmlformats.org/officeDocument/2006/relationships/slide" Target="slides/slide396.xml"/><Relationship Id="rId401" Type="http://schemas.openxmlformats.org/officeDocument/2006/relationships/slide" Target="slides/slide395.xml"/><Relationship Id="rId408" Type="http://schemas.openxmlformats.org/officeDocument/2006/relationships/slide" Target="slides/slide402.xml"/><Relationship Id="rId407" Type="http://schemas.openxmlformats.org/officeDocument/2006/relationships/slide" Target="slides/slide401.xml"/><Relationship Id="rId406" Type="http://schemas.openxmlformats.org/officeDocument/2006/relationships/slide" Target="slides/slide400.xml"/><Relationship Id="rId405" Type="http://schemas.openxmlformats.org/officeDocument/2006/relationships/slide" Target="slides/slide399.xml"/><Relationship Id="rId2560" Type="http://schemas.openxmlformats.org/officeDocument/2006/relationships/slide" Target="slides/slide2554.xml"/><Relationship Id="rId1230" Type="http://schemas.openxmlformats.org/officeDocument/2006/relationships/slide" Target="slides/slide1224.xml"/><Relationship Id="rId2561" Type="http://schemas.openxmlformats.org/officeDocument/2006/relationships/slide" Target="slides/slide2555.xml"/><Relationship Id="rId400" Type="http://schemas.openxmlformats.org/officeDocument/2006/relationships/slide" Target="slides/slide394.xml"/><Relationship Id="rId1231" Type="http://schemas.openxmlformats.org/officeDocument/2006/relationships/slide" Target="slides/slide1225.xml"/><Relationship Id="rId2562" Type="http://schemas.openxmlformats.org/officeDocument/2006/relationships/slide" Target="slides/slide2556.xml"/><Relationship Id="rId1232" Type="http://schemas.openxmlformats.org/officeDocument/2006/relationships/slide" Target="slides/slide1226.xml"/><Relationship Id="rId2563" Type="http://schemas.openxmlformats.org/officeDocument/2006/relationships/slide" Target="slides/slide2557.xml"/><Relationship Id="rId1233" Type="http://schemas.openxmlformats.org/officeDocument/2006/relationships/slide" Target="slides/slide1227.xml"/><Relationship Id="rId2564" Type="http://schemas.openxmlformats.org/officeDocument/2006/relationships/slide" Target="slides/slide2558.xml"/><Relationship Id="rId1234" Type="http://schemas.openxmlformats.org/officeDocument/2006/relationships/slide" Target="slides/slide1228.xml"/><Relationship Id="rId2565" Type="http://schemas.openxmlformats.org/officeDocument/2006/relationships/slide" Target="slides/slide2559.xml"/><Relationship Id="rId1224" Type="http://schemas.openxmlformats.org/officeDocument/2006/relationships/slide" Target="slides/slide1218.xml"/><Relationship Id="rId2555" Type="http://schemas.openxmlformats.org/officeDocument/2006/relationships/slide" Target="slides/slide2549.xml"/><Relationship Id="rId1225" Type="http://schemas.openxmlformats.org/officeDocument/2006/relationships/slide" Target="slides/slide1219.xml"/><Relationship Id="rId2556" Type="http://schemas.openxmlformats.org/officeDocument/2006/relationships/slide" Target="slides/slide2550.xml"/><Relationship Id="rId1226" Type="http://schemas.openxmlformats.org/officeDocument/2006/relationships/slide" Target="slides/slide1220.xml"/><Relationship Id="rId2557" Type="http://schemas.openxmlformats.org/officeDocument/2006/relationships/slide" Target="slides/slide2551.xml"/><Relationship Id="rId1227" Type="http://schemas.openxmlformats.org/officeDocument/2006/relationships/slide" Target="slides/slide1221.xml"/><Relationship Id="rId2558" Type="http://schemas.openxmlformats.org/officeDocument/2006/relationships/slide" Target="slides/slide2552.xml"/><Relationship Id="rId1228" Type="http://schemas.openxmlformats.org/officeDocument/2006/relationships/slide" Target="slides/slide1222.xml"/><Relationship Id="rId2559" Type="http://schemas.openxmlformats.org/officeDocument/2006/relationships/slide" Target="slides/slide2553.xml"/><Relationship Id="rId1229" Type="http://schemas.openxmlformats.org/officeDocument/2006/relationships/slide" Target="slides/slide1223.xml"/><Relationship Id="rId2550" Type="http://schemas.openxmlformats.org/officeDocument/2006/relationships/slide" Target="slides/slide2544.xml"/><Relationship Id="rId1220" Type="http://schemas.openxmlformats.org/officeDocument/2006/relationships/slide" Target="slides/slide1214.xml"/><Relationship Id="rId2551" Type="http://schemas.openxmlformats.org/officeDocument/2006/relationships/slide" Target="slides/slide2545.xml"/><Relationship Id="rId1221" Type="http://schemas.openxmlformats.org/officeDocument/2006/relationships/slide" Target="slides/slide1215.xml"/><Relationship Id="rId2552" Type="http://schemas.openxmlformats.org/officeDocument/2006/relationships/slide" Target="slides/slide2546.xml"/><Relationship Id="rId1222" Type="http://schemas.openxmlformats.org/officeDocument/2006/relationships/slide" Target="slides/slide1216.xml"/><Relationship Id="rId2553" Type="http://schemas.openxmlformats.org/officeDocument/2006/relationships/slide" Target="slides/slide2547.xml"/><Relationship Id="rId1223" Type="http://schemas.openxmlformats.org/officeDocument/2006/relationships/slide" Target="slides/slide1217.xml"/><Relationship Id="rId2554" Type="http://schemas.openxmlformats.org/officeDocument/2006/relationships/slide" Target="slides/slide2548.xml"/><Relationship Id="rId2500" Type="http://schemas.openxmlformats.org/officeDocument/2006/relationships/slide" Target="slides/slide2494.xml"/><Relationship Id="rId2501" Type="http://schemas.openxmlformats.org/officeDocument/2006/relationships/slide" Target="slides/slide2495.xml"/><Relationship Id="rId2502" Type="http://schemas.openxmlformats.org/officeDocument/2006/relationships/slide" Target="slides/slide2496.xml"/><Relationship Id="rId2503" Type="http://schemas.openxmlformats.org/officeDocument/2006/relationships/slide" Target="slides/slide2497.xml"/><Relationship Id="rId2504" Type="http://schemas.openxmlformats.org/officeDocument/2006/relationships/slide" Target="slides/slide2498.xml"/><Relationship Id="rId2505" Type="http://schemas.openxmlformats.org/officeDocument/2006/relationships/slide" Target="slides/slide2499.xml"/><Relationship Id="rId2506" Type="http://schemas.openxmlformats.org/officeDocument/2006/relationships/slide" Target="slides/slide2500.xml"/><Relationship Id="rId2507" Type="http://schemas.openxmlformats.org/officeDocument/2006/relationships/slide" Target="slides/slide2501.xml"/><Relationship Id="rId2508" Type="http://schemas.openxmlformats.org/officeDocument/2006/relationships/slide" Target="slides/slide2502.xml"/><Relationship Id="rId2509" Type="http://schemas.openxmlformats.org/officeDocument/2006/relationships/slide" Target="slides/slide2503.xml"/><Relationship Id="rId2522" Type="http://schemas.openxmlformats.org/officeDocument/2006/relationships/slide" Target="slides/slide2516.xml"/><Relationship Id="rId2523" Type="http://schemas.openxmlformats.org/officeDocument/2006/relationships/slide" Target="slides/slide2517.xml"/><Relationship Id="rId2524" Type="http://schemas.openxmlformats.org/officeDocument/2006/relationships/slide" Target="slides/slide2518.xml"/><Relationship Id="rId2525" Type="http://schemas.openxmlformats.org/officeDocument/2006/relationships/slide" Target="slides/slide2519.xml"/><Relationship Id="rId2526" Type="http://schemas.openxmlformats.org/officeDocument/2006/relationships/slide" Target="slides/slide2520.xml"/><Relationship Id="rId2527" Type="http://schemas.openxmlformats.org/officeDocument/2006/relationships/slide" Target="slides/slide2521.xml"/><Relationship Id="rId2528" Type="http://schemas.openxmlformats.org/officeDocument/2006/relationships/slide" Target="slides/slide2522.xml"/><Relationship Id="rId2529" Type="http://schemas.openxmlformats.org/officeDocument/2006/relationships/slide" Target="slides/slide2523.xml"/><Relationship Id="rId2520" Type="http://schemas.openxmlformats.org/officeDocument/2006/relationships/slide" Target="slides/slide2514.xml"/><Relationship Id="rId2521" Type="http://schemas.openxmlformats.org/officeDocument/2006/relationships/slide" Target="slides/slide2515.xml"/><Relationship Id="rId2511" Type="http://schemas.openxmlformats.org/officeDocument/2006/relationships/slide" Target="slides/slide2505.xml"/><Relationship Id="rId2512" Type="http://schemas.openxmlformats.org/officeDocument/2006/relationships/slide" Target="slides/slide2506.xml"/><Relationship Id="rId2513" Type="http://schemas.openxmlformats.org/officeDocument/2006/relationships/slide" Target="slides/slide2507.xml"/><Relationship Id="rId2514" Type="http://schemas.openxmlformats.org/officeDocument/2006/relationships/slide" Target="slides/slide2508.xml"/><Relationship Id="rId2515" Type="http://schemas.openxmlformats.org/officeDocument/2006/relationships/slide" Target="slides/slide2509.xml"/><Relationship Id="rId2516" Type="http://schemas.openxmlformats.org/officeDocument/2006/relationships/slide" Target="slides/slide2510.xml"/><Relationship Id="rId2517" Type="http://schemas.openxmlformats.org/officeDocument/2006/relationships/slide" Target="slides/slide2511.xml"/><Relationship Id="rId2518" Type="http://schemas.openxmlformats.org/officeDocument/2006/relationships/slide" Target="slides/slide2512.xml"/><Relationship Id="rId2519" Type="http://schemas.openxmlformats.org/officeDocument/2006/relationships/slide" Target="slides/slide2513.xml"/><Relationship Id="rId2510" Type="http://schemas.openxmlformats.org/officeDocument/2006/relationships/slide" Target="slides/slide2504.xml"/><Relationship Id="rId469" Type="http://schemas.openxmlformats.org/officeDocument/2006/relationships/slide" Target="slides/slide463.xml"/><Relationship Id="rId468" Type="http://schemas.openxmlformats.org/officeDocument/2006/relationships/slide" Target="slides/slide462.xml"/><Relationship Id="rId467" Type="http://schemas.openxmlformats.org/officeDocument/2006/relationships/slide" Target="slides/slide461.xml"/><Relationship Id="rId1290" Type="http://schemas.openxmlformats.org/officeDocument/2006/relationships/slide" Target="slides/slide1284.xml"/><Relationship Id="rId1291" Type="http://schemas.openxmlformats.org/officeDocument/2006/relationships/slide" Target="slides/slide1285.xml"/><Relationship Id="rId1292" Type="http://schemas.openxmlformats.org/officeDocument/2006/relationships/slide" Target="slides/slide1286.xml"/><Relationship Id="rId462" Type="http://schemas.openxmlformats.org/officeDocument/2006/relationships/slide" Target="slides/slide456.xml"/><Relationship Id="rId1293" Type="http://schemas.openxmlformats.org/officeDocument/2006/relationships/slide" Target="slides/slide1287.xml"/><Relationship Id="rId461" Type="http://schemas.openxmlformats.org/officeDocument/2006/relationships/slide" Target="slides/slide455.xml"/><Relationship Id="rId1294" Type="http://schemas.openxmlformats.org/officeDocument/2006/relationships/slide" Target="slides/slide1288.xml"/><Relationship Id="rId460" Type="http://schemas.openxmlformats.org/officeDocument/2006/relationships/slide" Target="slides/slide454.xml"/><Relationship Id="rId1295" Type="http://schemas.openxmlformats.org/officeDocument/2006/relationships/slide" Target="slides/slide1289.xml"/><Relationship Id="rId1296" Type="http://schemas.openxmlformats.org/officeDocument/2006/relationships/slide" Target="slides/slide1290.xml"/><Relationship Id="rId466" Type="http://schemas.openxmlformats.org/officeDocument/2006/relationships/slide" Target="slides/slide460.xml"/><Relationship Id="rId1297" Type="http://schemas.openxmlformats.org/officeDocument/2006/relationships/slide" Target="slides/slide1291.xml"/><Relationship Id="rId465" Type="http://schemas.openxmlformats.org/officeDocument/2006/relationships/slide" Target="slides/slide459.xml"/><Relationship Id="rId1298" Type="http://schemas.openxmlformats.org/officeDocument/2006/relationships/slide" Target="slides/slide1292.xml"/><Relationship Id="rId464" Type="http://schemas.openxmlformats.org/officeDocument/2006/relationships/slide" Target="slides/slide458.xml"/><Relationship Id="rId1299" Type="http://schemas.openxmlformats.org/officeDocument/2006/relationships/slide" Target="slides/slide1293.xml"/><Relationship Id="rId463" Type="http://schemas.openxmlformats.org/officeDocument/2006/relationships/slide" Target="slides/slide457.xml"/><Relationship Id="rId459" Type="http://schemas.openxmlformats.org/officeDocument/2006/relationships/slide" Target="slides/slide453.xml"/><Relationship Id="rId458" Type="http://schemas.openxmlformats.org/officeDocument/2006/relationships/slide" Target="slides/slide452.xml"/><Relationship Id="rId457" Type="http://schemas.openxmlformats.org/officeDocument/2006/relationships/slide" Target="slides/slide451.xml"/><Relationship Id="rId456" Type="http://schemas.openxmlformats.org/officeDocument/2006/relationships/slide" Target="slides/slide450.xml"/><Relationship Id="rId1280" Type="http://schemas.openxmlformats.org/officeDocument/2006/relationships/slide" Target="slides/slide1274.xml"/><Relationship Id="rId1281" Type="http://schemas.openxmlformats.org/officeDocument/2006/relationships/slide" Target="slides/slide1275.xml"/><Relationship Id="rId451" Type="http://schemas.openxmlformats.org/officeDocument/2006/relationships/slide" Target="slides/slide445.xml"/><Relationship Id="rId1282" Type="http://schemas.openxmlformats.org/officeDocument/2006/relationships/slide" Target="slides/slide1276.xml"/><Relationship Id="rId450" Type="http://schemas.openxmlformats.org/officeDocument/2006/relationships/slide" Target="slides/slide444.xml"/><Relationship Id="rId1283" Type="http://schemas.openxmlformats.org/officeDocument/2006/relationships/slide" Target="slides/slide1277.xml"/><Relationship Id="rId1284" Type="http://schemas.openxmlformats.org/officeDocument/2006/relationships/slide" Target="slides/slide1278.xml"/><Relationship Id="rId1285" Type="http://schemas.openxmlformats.org/officeDocument/2006/relationships/slide" Target="slides/slide1279.xml"/><Relationship Id="rId455" Type="http://schemas.openxmlformats.org/officeDocument/2006/relationships/slide" Target="slides/slide449.xml"/><Relationship Id="rId1286" Type="http://schemas.openxmlformats.org/officeDocument/2006/relationships/slide" Target="slides/slide1280.xml"/><Relationship Id="rId454" Type="http://schemas.openxmlformats.org/officeDocument/2006/relationships/slide" Target="slides/slide448.xml"/><Relationship Id="rId1287" Type="http://schemas.openxmlformats.org/officeDocument/2006/relationships/slide" Target="slides/slide1281.xml"/><Relationship Id="rId453" Type="http://schemas.openxmlformats.org/officeDocument/2006/relationships/slide" Target="slides/slide447.xml"/><Relationship Id="rId1288" Type="http://schemas.openxmlformats.org/officeDocument/2006/relationships/slide" Target="slides/slide1282.xml"/><Relationship Id="rId452" Type="http://schemas.openxmlformats.org/officeDocument/2006/relationships/slide" Target="slides/slide446.xml"/><Relationship Id="rId1289" Type="http://schemas.openxmlformats.org/officeDocument/2006/relationships/slide" Target="slides/slide1283.xml"/><Relationship Id="rId3018" Type="http://schemas.openxmlformats.org/officeDocument/2006/relationships/slide" Target="slides/slide3012.xml"/><Relationship Id="rId3017" Type="http://schemas.openxmlformats.org/officeDocument/2006/relationships/slide" Target="slides/slide3011.xml"/><Relationship Id="rId3019" Type="http://schemas.openxmlformats.org/officeDocument/2006/relationships/slide" Target="slides/slide3013.xml"/><Relationship Id="rId491" Type="http://schemas.openxmlformats.org/officeDocument/2006/relationships/slide" Target="slides/slide485.xml"/><Relationship Id="rId490" Type="http://schemas.openxmlformats.org/officeDocument/2006/relationships/slide" Target="slides/slide484.xml"/><Relationship Id="rId489" Type="http://schemas.openxmlformats.org/officeDocument/2006/relationships/slide" Target="slides/slide483.xml"/><Relationship Id="rId484" Type="http://schemas.openxmlformats.org/officeDocument/2006/relationships/slide" Target="slides/slide478.xml"/><Relationship Id="rId3010" Type="http://schemas.openxmlformats.org/officeDocument/2006/relationships/slide" Target="slides/slide3004.xml"/><Relationship Id="rId483" Type="http://schemas.openxmlformats.org/officeDocument/2006/relationships/slide" Target="slides/slide477.xml"/><Relationship Id="rId482" Type="http://schemas.openxmlformats.org/officeDocument/2006/relationships/slide" Target="slides/slide476.xml"/><Relationship Id="rId3012" Type="http://schemas.openxmlformats.org/officeDocument/2006/relationships/slide" Target="slides/slide3006.xml"/><Relationship Id="rId481" Type="http://schemas.openxmlformats.org/officeDocument/2006/relationships/slide" Target="slides/slide475.xml"/><Relationship Id="rId3011" Type="http://schemas.openxmlformats.org/officeDocument/2006/relationships/slide" Target="slides/slide3005.xml"/><Relationship Id="rId488" Type="http://schemas.openxmlformats.org/officeDocument/2006/relationships/slide" Target="slides/slide482.xml"/><Relationship Id="rId3014" Type="http://schemas.openxmlformats.org/officeDocument/2006/relationships/slide" Target="slides/slide3008.xml"/><Relationship Id="rId487" Type="http://schemas.openxmlformats.org/officeDocument/2006/relationships/slide" Target="slides/slide481.xml"/><Relationship Id="rId3013" Type="http://schemas.openxmlformats.org/officeDocument/2006/relationships/slide" Target="slides/slide3007.xml"/><Relationship Id="rId486" Type="http://schemas.openxmlformats.org/officeDocument/2006/relationships/slide" Target="slides/slide480.xml"/><Relationship Id="rId3016" Type="http://schemas.openxmlformats.org/officeDocument/2006/relationships/slide" Target="slides/slide3010.xml"/><Relationship Id="rId485" Type="http://schemas.openxmlformats.org/officeDocument/2006/relationships/slide" Target="slides/slide479.xml"/><Relationship Id="rId3015" Type="http://schemas.openxmlformats.org/officeDocument/2006/relationships/slide" Target="slides/slide3009.xml"/><Relationship Id="rId3007" Type="http://schemas.openxmlformats.org/officeDocument/2006/relationships/slide" Target="slides/slide3001.xml"/><Relationship Id="rId3006" Type="http://schemas.openxmlformats.org/officeDocument/2006/relationships/slide" Target="slides/slide3000.xml"/><Relationship Id="rId3009" Type="http://schemas.openxmlformats.org/officeDocument/2006/relationships/slide" Target="slides/slide3003.xml"/><Relationship Id="rId3008" Type="http://schemas.openxmlformats.org/officeDocument/2006/relationships/slide" Target="slides/slide3002.xml"/><Relationship Id="rId480" Type="http://schemas.openxmlformats.org/officeDocument/2006/relationships/slide" Target="slides/slide474.xml"/><Relationship Id="rId479" Type="http://schemas.openxmlformats.org/officeDocument/2006/relationships/slide" Target="slides/slide473.xml"/><Relationship Id="rId478" Type="http://schemas.openxmlformats.org/officeDocument/2006/relationships/slide" Target="slides/slide472.xml"/><Relationship Id="rId473" Type="http://schemas.openxmlformats.org/officeDocument/2006/relationships/slide" Target="slides/slide467.xml"/><Relationship Id="rId472" Type="http://schemas.openxmlformats.org/officeDocument/2006/relationships/slide" Target="slides/slide466.xml"/><Relationship Id="rId471" Type="http://schemas.openxmlformats.org/officeDocument/2006/relationships/slide" Target="slides/slide465.xml"/><Relationship Id="rId3001" Type="http://schemas.openxmlformats.org/officeDocument/2006/relationships/slide" Target="slides/slide2995.xml"/><Relationship Id="rId470" Type="http://schemas.openxmlformats.org/officeDocument/2006/relationships/slide" Target="slides/slide464.xml"/><Relationship Id="rId3000" Type="http://schemas.openxmlformats.org/officeDocument/2006/relationships/slide" Target="slides/slide2994.xml"/><Relationship Id="rId477" Type="http://schemas.openxmlformats.org/officeDocument/2006/relationships/slide" Target="slides/slide471.xml"/><Relationship Id="rId3003" Type="http://schemas.openxmlformats.org/officeDocument/2006/relationships/slide" Target="slides/slide2997.xml"/><Relationship Id="rId476" Type="http://schemas.openxmlformats.org/officeDocument/2006/relationships/slide" Target="slides/slide470.xml"/><Relationship Id="rId3002" Type="http://schemas.openxmlformats.org/officeDocument/2006/relationships/slide" Target="slides/slide2996.xml"/><Relationship Id="rId475" Type="http://schemas.openxmlformats.org/officeDocument/2006/relationships/slide" Target="slides/slide469.xml"/><Relationship Id="rId3005" Type="http://schemas.openxmlformats.org/officeDocument/2006/relationships/slide" Target="slides/slide2999.xml"/><Relationship Id="rId474" Type="http://schemas.openxmlformats.org/officeDocument/2006/relationships/slide" Target="slides/slide468.xml"/><Relationship Id="rId3004" Type="http://schemas.openxmlformats.org/officeDocument/2006/relationships/slide" Target="slides/slide2998.xml"/><Relationship Id="rId1257" Type="http://schemas.openxmlformats.org/officeDocument/2006/relationships/slide" Target="slides/slide1251.xml"/><Relationship Id="rId2588" Type="http://schemas.openxmlformats.org/officeDocument/2006/relationships/slide" Target="slides/slide2582.xml"/><Relationship Id="rId1258" Type="http://schemas.openxmlformats.org/officeDocument/2006/relationships/slide" Target="slides/slide1252.xml"/><Relationship Id="rId2589" Type="http://schemas.openxmlformats.org/officeDocument/2006/relationships/slide" Target="slides/slide2583.xml"/><Relationship Id="rId1259" Type="http://schemas.openxmlformats.org/officeDocument/2006/relationships/slide" Target="slides/slide1253.xml"/><Relationship Id="rId426" Type="http://schemas.openxmlformats.org/officeDocument/2006/relationships/slide" Target="slides/slide420.xml"/><Relationship Id="rId425" Type="http://schemas.openxmlformats.org/officeDocument/2006/relationships/slide" Target="slides/slide419.xml"/><Relationship Id="rId424" Type="http://schemas.openxmlformats.org/officeDocument/2006/relationships/slide" Target="slides/slide418.xml"/><Relationship Id="rId423" Type="http://schemas.openxmlformats.org/officeDocument/2006/relationships/slide" Target="slides/slide417.xml"/><Relationship Id="rId429" Type="http://schemas.openxmlformats.org/officeDocument/2006/relationships/slide" Target="slides/slide423.xml"/><Relationship Id="rId428" Type="http://schemas.openxmlformats.org/officeDocument/2006/relationships/slide" Target="slides/slide422.xml"/><Relationship Id="rId427" Type="http://schemas.openxmlformats.org/officeDocument/2006/relationships/slide" Target="slides/slide421.xml"/><Relationship Id="rId2580" Type="http://schemas.openxmlformats.org/officeDocument/2006/relationships/slide" Target="slides/slide2574.xml"/><Relationship Id="rId1250" Type="http://schemas.openxmlformats.org/officeDocument/2006/relationships/slide" Target="slides/slide1244.xml"/><Relationship Id="rId2581" Type="http://schemas.openxmlformats.org/officeDocument/2006/relationships/slide" Target="slides/slide2575.xml"/><Relationship Id="rId1251" Type="http://schemas.openxmlformats.org/officeDocument/2006/relationships/slide" Target="slides/slide1245.xml"/><Relationship Id="rId2582" Type="http://schemas.openxmlformats.org/officeDocument/2006/relationships/slide" Target="slides/slide2576.xml"/><Relationship Id="rId1252" Type="http://schemas.openxmlformats.org/officeDocument/2006/relationships/slide" Target="slides/slide1246.xml"/><Relationship Id="rId2583" Type="http://schemas.openxmlformats.org/officeDocument/2006/relationships/slide" Target="slides/slide2577.xml"/><Relationship Id="rId422" Type="http://schemas.openxmlformats.org/officeDocument/2006/relationships/slide" Target="slides/slide416.xml"/><Relationship Id="rId1253" Type="http://schemas.openxmlformats.org/officeDocument/2006/relationships/slide" Target="slides/slide1247.xml"/><Relationship Id="rId2584" Type="http://schemas.openxmlformats.org/officeDocument/2006/relationships/slide" Target="slides/slide2578.xml"/><Relationship Id="rId421" Type="http://schemas.openxmlformats.org/officeDocument/2006/relationships/slide" Target="slides/slide415.xml"/><Relationship Id="rId1254" Type="http://schemas.openxmlformats.org/officeDocument/2006/relationships/slide" Target="slides/slide1248.xml"/><Relationship Id="rId2585" Type="http://schemas.openxmlformats.org/officeDocument/2006/relationships/slide" Target="slides/slide2579.xml"/><Relationship Id="rId420" Type="http://schemas.openxmlformats.org/officeDocument/2006/relationships/slide" Target="slides/slide414.xml"/><Relationship Id="rId1255" Type="http://schemas.openxmlformats.org/officeDocument/2006/relationships/slide" Target="slides/slide1249.xml"/><Relationship Id="rId2586" Type="http://schemas.openxmlformats.org/officeDocument/2006/relationships/slide" Target="slides/slide2580.xml"/><Relationship Id="rId1256" Type="http://schemas.openxmlformats.org/officeDocument/2006/relationships/slide" Target="slides/slide1250.xml"/><Relationship Id="rId2587" Type="http://schemas.openxmlformats.org/officeDocument/2006/relationships/slide" Target="slides/slide2581.xml"/><Relationship Id="rId1246" Type="http://schemas.openxmlformats.org/officeDocument/2006/relationships/slide" Target="slides/slide1240.xml"/><Relationship Id="rId2577" Type="http://schemas.openxmlformats.org/officeDocument/2006/relationships/slide" Target="slides/slide2571.xml"/><Relationship Id="rId1247" Type="http://schemas.openxmlformats.org/officeDocument/2006/relationships/slide" Target="slides/slide1241.xml"/><Relationship Id="rId2578" Type="http://schemas.openxmlformats.org/officeDocument/2006/relationships/slide" Target="slides/slide2572.xml"/><Relationship Id="rId1248" Type="http://schemas.openxmlformats.org/officeDocument/2006/relationships/slide" Target="slides/slide1242.xml"/><Relationship Id="rId2579" Type="http://schemas.openxmlformats.org/officeDocument/2006/relationships/slide" Target="slides/slide2573.xml"/><Relationship Id="rId1249" Type="http://schemas.openxmlformats.org/officeDocument/2006/relationships/slide" Target="slides/slide1243.xml"/><Relationship Id="rId415" Type="http://schemas.openxmlformats.org/officeDocument/2006/relationships/slide" Target="slides/slide409.xml"/><Relationship Id="rId414" Type="http://schemas.openxmlformats.org/officeDocument/2006/relationships/slide" Target="slides/slide408.xml"/><Relationship Id="rId413" Type="http://schemas.openxmlformats.org/officeDocument/2006/relationships/slide" Target="slides/slide407.xml"/><Relationship Id="rId412" Type="http://schemas.openxmlformats.org/officeDocument/2006/relationships/slide" Target="slides/slide406.xml"/><Relationship Id="rId419" Type="http://schemas.openxmlformats.org/officeDocument/2006/relationships/slide" Target="slides/slide413.xml"/><Relationship Id="rId418" Type="http://schemas.openxmlformats.org/officeDocument/2006/relationships/slide" Target="slides/slide412.xml"/><Relationship Id="rId417" Type="http://schemas.openxmlformats.org/officeDocument/2006/relationships/slide" Target="slides/slide411.xml"/><Relationship Id="rId416" Type="http://schemas.openxmlformats.org/officeDocument/2006/relationships/slide" Target="slides/slide410.xml"/><Relationship Id="rId2570" Type="http://schemas.openxmlformats.org/officeDocument/2006/relationships/slide" Target="slides/slide2564.xml"/><Relationship Id="rId1240" Type="http://schemas.openxmlformats.org/officeDocument/2006/relationships/slide" Target="slides/slide1234.xml"/><Relationship Id="rId2571" Type="http://schemas.openxmlformats.org/officeDocument/2006/relationships/slide" Target="slides/slide2565.xml"/><Relationship Id="rId1241" Type="http://schemas.openxmlformats.org/officeDocument/2006/relationships/slide" Target="slides/slide1235.xml"/><Relationship Id="rId2572" Type="http://schemas.openxmlformats.org/officeDocument/2006/relationships/slide" Target="slides/slide2566.xml"/><Relationship Id="rId411" Type="http://schemas.openxmlformats.org/officeDocument/2006/relationships/slide" Target="slides/slide405.xml"/><Relationship Id="rId1242" Type="http://schemas.openxmlformats.org/officeDocument/2006/relationships/slide" Target="slides/slide1236.xml"/><Relationship Id="rId2573" Type="http://schemas.openxmlformats.org/officeDocument/2006/relationships/slide" Target="slides/slide2567.xml"/><Relationship Id="rId410" Type="http://schemas.openxmlformats.org/officeDocument/2006/relationships/slide" Target="slides/slide404.xml"/><Relationship Id="rId1243" Type="http://schemas.openxmlformats.org/officeDocument/2006/relationships/slide" Target="slides/slide1237.xml"/><Relationship Id="rId2574" Type="http://schemas.openxmlformats.org/officeDocument/2006/relationships/slide" Target="slides/slide2568.xml"/><Relationship Id="rId1244" Type="http://schemas.openxmlformats.org/officeDocument/2006/relationships/slide" Target="slides/slide1238.xml"/><Relationship Id="rId2575" Type="http://schemas.openxmlformats.org/officeDocument/2006/relationships/slide" Target="slides/slide2569.xml"/><Relationship Id="rId1245" Type="http://schemas.openxmlformats.org/officeDocument/2006/relationships/slide" Target="slides/slide1239.xml"/><Relationship Id="rId2576" Type="http://schemas.openxmlformats.org/officeDocument/2006/relationships/slide" Target="slides/slide2570.xml"/><Relationship Id="rId1279" Type="http://schemas.openxmlformats.org/officeDocument/2006/relationships/slide" Target="slides/slide1273.xml"/><Relationship Id="rId448" Type="http://schemas.openxmlformats.org/officeDocument/2006/relationships/slide" Target="slides/slide442.xml"/><Relationship Id="rId447" Type="http://schemas.openxmlformats.org/officeDocument/2006/relationships/slide" Target="slides/slide441.xml"/><Relationship Id="rId446" Type="http://schemas.openxmlformats.org/officeDocument/2006/relationships/slide" Target="slides/slide440.xml"/><Relationship Id="rId445" Type="http://schemas.openxmlformats.org/officeDocument/2006/relationships/slide" Target="slides/slide439.xml"/><Relationship Id="rId449" Type="http://schemas.openxmlformats.org/officeDocument/2006/relationships/slide" Target="slides/slide443.xml"/><Relationship Id="rId1270" Type="http://schemas.openxmlformats.org/officeDocument/2006/relationships/slide" Target="slides/slide1264.xml"/><Relationship Id="rId440" Type="http://schemas.openxmlformats.org/officeDocument/2006/relationships/slide" Target="slides/slide434.xml"/><Relationship Id="rId1271" Type="http://schemas.openxmlformats.org/officeDocument/2006/relationships/slide" Target="slides/slide1265.xml"/><Relationship Id="rId1272" Type="http://schemas.openxmlformats.org/officeDocument/2006/relationships/slide" Target="slides/slide1266.xml"/><Relationship Id="rId1273" Type="http://schemas.openxmlformats.org/officeDocument/2006/relationships/slide" Target="slides/slide1267.xml"/><Relationship Id="rId1274" Type="http://schemas.openxmlformats.org/officeDocument/2006/relationships/slide" Target="slides/slide1268.xml"/><Relationship Id="rId444" Type="http://schemas.openxmlformats.org/officeDocument/2006/relationships/slide" Target="slides/slide438.xml"/><Relationship Id="rId1275" Type="http://schemas.openxmlformats.org/officeDocument/2006/relationships/slide" Target="slides/slide1269.xml"/><Relationship Id="rId443" Type="http://schemas.openxmlformats.org/officeDocument/2006/relationships/slide" Target="slides/slide437.xml"/><Relationship Id="rId1276" Type="http://schemas.openxmlformats.org/officeDocument/2006/relationships/slide" Target="slides/slide1270.xml"/><Relationship Id="rId442" Type="http://schemas.openxmlformats.org/officeDocument/2006/relationships/slide" Target="slides/slide436.xml"/><Relationship Id="rId1277" Type="http://schemas.openxmlformats.org/officeDocument/2006/relationships/slide" Target="slides/slide1271.xml"/><Relationship Id="rId441" Type="http://schemas.openxmlformats.org/officeDocument/2006/relationships/slide" Target="slides/slide435.xml"/><Relationship Id="rId1278" Type="http://schemas.openxmlformats.org/officeDocument/2006/relationships/slide" Target="slides/slide1272.xml"/><Relationship Id="rId1268" Type="http://schemas.openxmlformats.org/officeDocument/2006/relationships/slide" Target="slides/slide1262.xml"/><Relationship Id="rId2599" Type="http://schemas.openxmlformats.org/officeDocument/2006/relationships/slide" Target="slides/slide2593.xml"/><Relationship Id="rId1269" Type="http://schemas.openxmlformats.org/officeDocument/2006/relationships/slide" Target="slides/slide1263.xml"/><Relationship Id="rId437" Type="http://schemas.openxmlformats.org/officeDocument/2006/relationships/slide" Target="slides/slide431.xml"/><Relationship Id="rId436" Type="http://schemas.openxmlformats.org/officeDocument/2006/relationships/slide" Target="slides/slide430.xml"/><Relationship Id="rId435" Type="http://schemas.openxmlformats.org/officeDocument/2006/relationships/slide" Target="slides/slide429.xml"/><Relationship Id="rId434" Type="http://schemas.openxmlformats.org/officeDocument/2006/relationships/slide" Target="slides/slide428.xml"/><Relationship Id="rId439" Type="http://schemas.openxmlformats.org/officeDocument/2006/relationships/slide" Target="slides/slide433.xml"/><Relationship Id="rId438" Type="http://schemas.openxmlformats.org/officeDocument/2006/relationships/slide" Target="slides/slide432.xml"/><Relationship Id="rId2590" Type="http://schemas.openxmlformats.org/officeDocument/2006/relationships/slide" Target="slides/slide2584.xml"/><Relationship Id="rId1260" Type="http://schemas.openxmlformats.org/officeDocument/2006/relationships/slide" Target="slides/slide1254.xml"/><Relationship Id="rId2591" Type="http://schemas.openxmlformats.org/officeDocument/2006/relationships/slide" Target="slides/slide2585.xml"/><Relationship Id="rId1261" Type="http://schemas.openxmlformats.org/officeDocument/2006/relationships/slide" Target="slides/slide1255.xml"/><Relationship Id="rId2592" Type="http://schemas.openxmlformats.org/officeDocument/2006/relationships/slide" Target="slides/slide2586.xml"/><Relationship Id="rId1262" Type="http://schemas.openxmlformats.org/officeDocument/2006/relationships/slide" Target="slides/slide1256.xml"/><Relationship Id="rId2593" Type="http://schemas.openxmlformats.org/officeDocument/2006/relationships/slide" Target="slides/slide2587.xml"/><Relationship Id="rId1263" Type="http://schemas.openxmlformats.org/officeDocument/2006/relationships/slide" Target="slides/slide1257.xml"/><Relationship Id="rId2594" Type="http://schemas.openxmlformats.org/officeDocument/2006/relationships/slide" Target="slides/slide2588.xml"/><Relationship Id="rId433" Type="http://schemas.openxmlformats.org/officeDocument/2006/relationships/slide" Target="slides/slide427.xml"/><Relationship Id="rId1264" Type="http://schemas.openxmlformats.org/officeDocument/2006/relationships/slide" Target="slides/slide1258.xml"/><Relationship Id="rId2595" Type="http://schemas.openxmlformats.org/officeDocument/2006/relationships/slide" Target="slides/slide2589.xml"/><Relationship Id="rId432" Type="http://schemas.openxmlformats.org/officeDocument/2006/relationships/slide" Target="slides/slide426.xml"/><Relationship Id="rId1265" Type="http://schemas.openxmlformats.org/officeDocument/2006/relationships/slide" Target="slides/slide1259.xml"/><Relationship Id="rId2596" Type="http://schemas.openxmlformats.org/officeDocument/2006/relationships/slide" Target="slides/slide2590.xml"/><Relationship Id="rId431" Type="http://schemas.openxmlformats.org/officeDocument/2006/relationships/slide" Target="slides/slide425.xml"/><Relationship Id="rId1266" Type="http://schemas.openxmlformats.org/officeDocument/2006/relationships/slide" Target="slides/slide1260.xml"/><Relationship Id="rId2597" Type="http://schemas.openxmlformats.org/officeDocument/2006/relationships/slide" Target="slides/slide2591.xml"/><Relationship Id="rId430" Type="http://schemas.openxmlformats.org/officeDocument/2006/relationships/slide" Target="slides/slide424.xml"/><Relationship Id="rId1267" Type="http://schemas.openxmlformats.org/officeDocument/2006/relationships/slide" Target="slides/slide1261.xml"/><Relationship Id="rId2598" Type="http://schemas.openxmlformats.org/officeDocument/2006/relationships/slide" Target="slides/slide2592.xml"/><Relationship Id="rId3070" Type="http://schemas.openxmlformats.org/officeDocument/2006/relationships/slide" Target="slides/slide3064.xml"/><Relationship Id="rId3072" Type="http://schemas.openxmlformats.org/officeDocument/2006/relationships/slide" Target="slides/slide3066.xml"/><Relationship Id="rId3071" Type="http://schemas.openxmlformats.org/officeDocument/2006/relationships/slide" Target="slides/slide3065.xml"/><Relationship Id="rId3074" Type="http://schemas.openxmlformats.org/officeDocument/2006/relationships/slide" Target="slides/slide3068.xml"/><Relationship Id="rId3073" Type="http://schemas.openxmlformats.org/officeDocument/2006/relationships/slide" Target="slides/slide3067.xml"/><Relationship Id="rId3076" Type="http://schemas.openxmlformats.org/officeDocument/2006/relationships/slide" Target="slides/slide3070.xml"/><Relationship Id="rId3075" Type="http://schemas.openxmlformats.org/officeDocument/2006/relationships/slide" Target="slides/slide3069.xml"/><Relationship Id="rId3078" Type="http://schemas.openxmlformats.org/officeDocument/2006/relationships/slide" Target="slides/slide3072.xml"/><Relationship Id="rId3077" Type="http://schemas.openxmlformats.org/officeDocument/2006/relationships/slide" Target="slides/slide3071.xml"/><Relationship Id="rId3079" Type="http://schemas.openxmlformats.org/officeDocument/2006/relationships/slide" Target="slides/slide3073.xml"/><Relationship Id="rId3061" Type="http://schemas.openxmlformats.org/officeDocument/2006/relationships/slide" Target="slides/slide3055.xml"/><Relationship Id="rId3060" Type="http://schemas.openxmlformats.org/officeDocument/2006/relationships/slide" Target="slides/slide3054.xml"/><Relationship Id="rId3063" Type="http://schemas.openxmlformats.org/officeDocument/2006/relationships/slide" Target="slides/slide3057.xml"/><Relationship Id="rId3062" Type="http://schemas.openxmlformats.org/officeDocument/2006/relationships/slide" Target="slides/slide3056.xml"/><Relationship Id="rId3065" Type="http://schemas.openxmlformats.org/officeDocument/2006/relationships/slide" Target="slides/slide3059.xml"/><Relationship Id="rId3064" Type="http://schemas.openxmlformats.org/officeDocument/2006/relationships/slide" Target="slides/slide3058.xml"/><Relationship Id="rId3067" Type="http://schemas.openxmlformats.org/officeDocument/2006/relationships/slide" Target="slides/slide3061.xml"/><Relationship Id="rId3066" Type="http://schemas.openxmlformats.org/officeDocument/2006/relationships/slide" Target="slides/slide3060.xml"/><Relationship Id="rId3069" Type="http://schemas.openxmlformats.org/officeDocument/2006/relationships/slide" Target="slides/slide3063.xml"/><Relationship Id="rId3068" Type="http://schemas.openxmlformats.org/officeDocument/2006/relationships/slide" Target="slides/slide3062.xml"/><Relationship Id="rId3090" Type="http://schemas.openxmlformats.org/officeDocument/2006/relationships/slide" Target="slides/slide3084.xml"/><Relationship Id="rId3092" Type="http://schemas.openxmlformats.org/officeDocument/2006/relationships/slide" Target="slides/slide3086.xml"/><Relationship Id="rId3091" Type="http://schemas.openxmlformats.org/officeDocument/2006/relationships/slide" Target="slides/slide3085.xml"/><Relationship Id="rId3094" Type="http://schemas.openxmlformats.org/officeDocument/2006/relationships/slide" Target="slides/slide3088.xml"/><Relationship Id="rId3093" Type="http://schemas.openxmlformats.org/officeDocument/2006/relationships/slide" Target="slides/slide3087.xml"/><Relationship Id="rId3096" Type="http://schemas.openxmlformats.org/officeDocument/2006/relationships/slide" Target="slides/slide3090.xml"/><Relationship Id="rId3095" Type="http://schemas.openxmlformats.org/officeDocument/2006/relationships/slide" Target="slides/slide3089.xml"/><Relationship Id="rId3098" Type="http://schemas.openxmlformats.org/officeDocument/2006/relationships/slide" Target="slides/slide3092.xml"/><Relationship Id="rId3097" Type="http://schemas.openxmlformats.org/officeDocument/2006/relationships/slide" Target="slides/slide3091.xml"/><Relationship Id="rId3099" Type="http://schemas.openxmlformats.org/officeDocument/2006/relationships/slide" Target="slides/slide3093.xml"/><Relationship Id="rId3081" Type="http://schemas.openxmlformats.org/officeDocument/2006/relationships/slide" Target="slides/slide3075.xml"/><Relationship Id="rId3080" Type="http://schemas.openxmlformats.org/officeDocument/2006/relationships/slide" Target="slides/slide3074.xml"/><Relationship Id="rId3083" Type="http://schemas.openxmlformats.org/officeDocument/2006/relationships/slide" Target="slides/slide3077.xml"/><Relationship Id="rId3082" Type="http://schemas.openxmlformats.org/officeDocument/2006/relationships/slide" Target="slides/slide3076.xml"/><Relationship Id="rId3085" Type="http://schemas.openxmlformats.org/officeDocument/2006/relationships/slide" Target="slides/slide3079.xml"/><Relationship Id="rId3084" Type="http://schemas.openxmlformats.org/officeDocument/2006/relationships/slide" Target="slides/slide3078.xml"/><Relationship Id="rId3087" Type="http://schemas.openxmlformats.org/officeDocument/2006/relationships/slide" Target="slides/slide3081.xml"/><Relationship Id="rId3086" Type="http://schemas.openxmlformats.org/officeDocument/2006/relationships/slide" Target="slides/slide3080.xml"/><Relationship Id="rId3089" Type="http://schemas.openxmlformats.org/officeDocument/2006/relationships/slide" Target="slides/slide3083.xml"/><Relationship Id="rId3088" Type="http://schemas.openxmlformats.org/officeDocument/2006/relationships/slide" Target="slides/slide3082.xml"/><Relationship Id="rId3039" Type="http://schemas.openxmlformats.org/officeDocument/2006/relationships/slide" Target="slides/slide3033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3030" Type="http://schemas.openxmlformats.org/officeDocument/2006/relationships/slide" Target="slides/slide3024.xml"/><Relationship Id="rId9" Type="http://schemas.openxmlformats.org/officeDocument/2006/relationships/slide" Target="slides/slide3.xml"/><Relationship Id="rId3032" Type="http://schemas.openxmlformats.org/officeDocument/2006/relationships/slide" Target="slides/slide3026.xml"/><Relationship Id="rId3031" Type="http://schemas.openxmlformats.org/officeDocument/2006/relationships/slide" Target="slides/slide3025.xml"/><Relationship Id="rId3034" Type="http://schemas.openxmlformats.org/officeDocument/2006/relationships/slide" Target="slides/slide3028.xml"/><Relationship Id="rId3033" Type="http://schemas.openxmlformats.org/officeDocument/2006/relationships/slide" Target="slides/slide3027.xml"/><Relationship Id="rId5" Type="http://schemas.openxmlformats.org/officeDocument/2006/relationships/slideMaster" Target="slideMasters/slideMaster1.xml"/><Relationship Id="rId3036" Type="http://schemas.openxmlformats.org/officeDocument/2006/relationships/slide" Target="slides/slide3030.xml"/><Relationship Id="rId6" Type="http://schemas.openxmlformats.org/officeDocument/2006/relationships/notesMaster" Target="notesMasters/notesMaster1.xml"/><Relationship Id="rId3035" Type="http://schemas.openxmlformats.org/officeDocument/2006/relationships/slide" Target="slides/slide3029.xml"/><Relationship Id="rId7" Type="http://schemas.openxmlformats.org/officeDocument/2006/relationships/slide" Target="slides/slide1.xml"/><Relationship Id="rId3038" Type="http://schemas.openxmlformats.org/officeDocument/2006/relationships/slide" Target="slides/slide3032.xml"/><Relationship Id="rId8" Type="http://schemas.openxmlformats.org/officeDocument/2006/relationships/slide" Target="slides/slide2.xml"/><Relationship Id="rId3037" Type="http://schemas.openxmlformats.org/officeDocument/2006/relationships/slide" Target="slides/slide3031.xml"/><Relationship Id="rId3029" Type="http://schemas.openxmlformats.org/officeDocument/2006/relationships/slide" Target="slides/slide3023.xml"/><Relationship Id="rId3028" Type="http://schemas.openxmlformats.org/officeDocument/2006/relationships/slide" Target="slides/slide3022.xml"/><Relationship Id="rId3021" Type="http://schemas.openxmlformats.org/officeDocument/2006/relationships/slide" Target="slides/slide3015.xml"/><Relationship Id="rId3020" Type="http://schemas.openxmlformats.org/officeDocument/2006/relationships/slide" Target="slides/slide3014.xml"/><Relationship Id="rId3023" Type="http://schemas.openxmlformats.org/officeDocument/2006/relationships/slide" Target="slides/slide3017.xml"/><Relationship Id="rId3022" Type="http://schemas.openxmlformats.org/officeDocument/2006/relationships/slide" Target="slides/slide3016.xml"/><Relationship Id="rId3025" Type="http://schemas.openxmlformats.org/officeDocument/2006/relationships/slide" Target="slides/slide3019.xml"/><Relationship Id="rId3024" Type="http://schemas.openxmlformats.org/officeDocument/2006/relationships/slide" Target="slides/slide3018.xml"/><Relationship Id="rId3027" Type="http://schemas.openxmlformats.org/officeDocument/2006/relationships/slide" Target="slides/slide3021.xml"/><Relationship Id="rId3026" Type="http://schemas.openxmlformats.org/officeDocument/2006/relationships/slide" Target="slides/slide3020.xml"/><Relationship Id="rId3050" Type="http://schemas.openxmlformats.org/officeDocument/2006/relationships/slide" Target="slides/slide3044.xml"/><Relationship Id="rId3052" Type="http://schemas.openxmlformats.org/officeDocument/2006/relationships/slide" Target="slides/slide3046.xml"/><Relationship Id="rId3051" Type="http://schemas.openxmlformats.org/officeDocument/2006/relationships/slide" Target="slides/slide3045.xml"/><Relationship Id="rId3054" Type="http://schemas.openxmlformats.org/officeDocument/2006/relationships/slide" Target="slides/slide3048.xml"/><Relationship Id="rId3053" Type="http://schemas.openxmlformats.org/officeDocument/2006/relationships/slide" Target="slides/slide3047.xml"/><Relationship Id="rId3056" Type="http://schemas.openxmlformats.org/officeDocument/2006/relationships/slide" Target="slides/slide3050.xml"/><Relationship Id="rId3055" Type="http://schemas.openxmlformats.org/officeDocument/2006/relationships/slide" Target="slides/slide3049.xml"/><Relationship Id="rId3058" Type="http://schemas.openxmlformats.org/officeDocument/2006/relationships/slide" Target="slides/slide3052.xml"/><Relationship Id="rId3057" Type="http://schemas.openxmlformats.org/officeDocument/2006/relationships/slide" Target="slides/slide3051.xml"/><Relationship Id="rId3059" Type="http://schemas.openxmlformats.org/officeDocument/2006/relationships/slide" Target="slides/slide3053.xml"/><Relationship Id="rId3041" Type="http://schemas.openxmlformats.org/officeDocument/2006/relationships/slide" Target="slides/slide3035.xml"/><Relationship Id="rId3040" Type="http://schemas.openxmlformats.org/officeDocument/2006/relationships/slide" Target="slides/slide3034.xml"/><Relationship Id="rId3043" Type="http://schemas.openxmlformats.org/officeDocument/2006/relationships/slide" Target="slides/slide3037.xml"/><Relationship Id="rId3042" Type="http://schemas.openxmlformats.org/officeDocument/2006/relationships/slide" Target="slides/slide3036.xml"/><Relationship Id="rId3045" Type="http://schemas.openxmlformats.org/officeDocument/2006/relationships/slide" Target="slides/slide3039.xml"/><Relationship Id="rId3044" Type="http://schemas.openxmlformats.org/officeDocument/2006/relationships/slide" Target="slides/slide3038.xml"/><Relationship Id="rId3047" Type="http://schemas.openxmlformats.org/officeDocument/2006/relationships/slide" Target="slides/slide3041.xml"/><Relationship Id="rId3046" Type="http://schemas.openxmlformats.org/officeDocument/2006/relationships/slide" Target="slides/slide3040.xml"/><Relationship Id="rId3049" Type="http://schemas.openxmlformats.org/officeDocument/2006/relationships/slide" Target="slides/slide3043.xml"/><Relationship Id="rId3048" Type="http://schemas.openxmlformats.org/officeDocument/2006/relationships/slide" Target="slides/slide3042.xml"/><Relationship Id="rId2600" Type="http://schemas.openxmlformats.org/officeDocument/2006/relationships/slide" Target="slides/slide2594.xml"/><Relationship Id="rId2601" Type="http://schemas.openxmlformats.org/officeDocument/2006/relationships/slide" Target="slides/slide2595.xml"/><Relationship Id="rId2602" Type="http://schemas.openxmlformats.org/officeDocument/2006/relationships/slide" Target="slides/slide2596.xml"/><Relationship Id="rId2603" Type="http://schemas.openxmlformats.org/officeDocument/2006/relationships/slide" Target="slides/slide2597.xml"/><Relationship Id="rId2604" Type="http://schemas.openxmlformats.org/officeDocument/2006/relationships/slide" Target="slides/slide2598.xml"/><Relationship Id="rId2605" Type="http://schemas.openxmlformats.org/officeDocument/2006/relationships/slide" Target="slides/slide2599.xml"/><Relationship Id="rId2606" Type="http://schemas.openxmlformats.org/officeDocument/2006/relationships/slide" Target="slides/slide2600.xml"/><Relationship Id="rId808" Type="http://schemas.openxmlformats.org/officeDocument/2006/relationships/slide" Target="slides/slide802.xml"/><Relationship Id="rId2607" Type="http://schemas.openxmlformats.org/officeDocument/2006/relationships/slide" Target="slides/slide2601.xml"/><Relationship Id="rId807" Type="http://schemas.openxmlformats.org/officeDocument/2006/relationships/slide" Target="slides/slide801.xml"/><Relationship Id="rId2608" Type="http://schemas.openxmlformats.org/officeDocument/2006/relationships/slide" Target="slides/slide2602.xml"/><Relationship Id="rId806" Type="http://schemas.openxmlformats.org/officeDocument/2006/relationships/slide" Target="slides/slide800.xml"/><Relationship Id="rId2609" Type="http://schemas.openxmlformats.org/officeDocument/2006/relationships/slide" Target="slides/slide2603.xml"/><Relationship Id="rId805" Type="http://schemas.openxmlformats.org/officeDocument/2006/relationships/slide" Target="slides/slide799.xml"/><Relationship Id="rId809" Type="http://schemas.openxmlformats.org/officeDocument/2006/relationships/slide" Target="slides/slide803.xml"/><Relationship Id="rId800" Type="http://schemas.openxmlformats.org/officeDocument/2006/relationships/slide" Target="slides/slide794.xml"/><Relationship Id="rId804" Type="http://schemas.openxmlformats.org/officeDocument/2006/relationships/slide" Target="slides/slide798.xml"/><Relationship Id="rId803" Type="http://schemas.openxmlformats.org/officeDocument/2006/relationships/slide" Target="slides/slide797.xml"/><Relationship Id="rId802" Type="http://schemas.openxmlformats.org/officeDocument/2006/relationships/slide" Target="slides/slide796.xml"/><Relationship Id="rId801" Type="http://schemas.openxmlformats.org/officeDocument/2006/relationships/slide" Target="slides/slide795.xml"/><Relationship Id="rId1334" Type="http://schemas.openxmlformats.org/officeDocument/2006/relationships/slide" Target="slides/slide1328.xml"/><Relationship Id="rId2665" Type="http://schemas.openxmlformats.org/officeDocument/2006/relationships/slide" Target="slides/slide2659.xml"/><Relationship Id="rId1335" Type="http://schemas.openxmlformats.org/officeDocument/2006/relationships/slide" Target="slides/slide1329.xml"/><Relationship Id="rId2666" Type="http://schemas.openxmlformats.org/officeDocument/2006/relationships/slide" Target="slides/slide2660.xml"/><Relationship Id="rId1336" Type="http://schemas.openxmlformats.org/officeDocument/2006/relationships/slide" Target="slides/slide1330.xml"/><Relationship Id="rId2667" Type="http://schemas.openxmlformats.org/officeDocument/2006/relationships/slide" Target="slides/slide2661.xml"/><Relationship Id="rId1337" Type="http://schemas.openxmlformats.org/officeDocument/2006/relationships/slide" Target="slides/slide1331.xml"/><Relationship Id="rId2668" Type="http://schemas.openxmlformats.org/officeDocument/2006/relationships/slide" Target="slides/slide2662.xml"/><Relationship Id="rId1338" Type="http://schemas.openxmlformats.org/officeDocument/2006/relationships/slide" Target="slides/slide1332.xml"/><Relationship Id="rId2669" Type="http://schemas.openxmlformats.org/officeDocument/2006/relationships/slide" Target="slides/slide2663.xml"/><Relationship Id="rId1339" Type="http://schemas.openxmlformats.org/officeDocument/2006/relationships/slide" Target="slides/slide1333.xml"/><Relationship Id="rId745" Type="http://schemas.openxmlformats.org/officeDocument/2006/relationships/slide" Target="slides/slide739.xml"/><Relationship Id="rId744" Type="http://schemas.openxmlformats.org/officeDocument/2006/relationships/slide" Target="slides/slide738.xml"/><Relationship Id="rId743" Type="http://schemas.openxmlformats.org/officeDocument/2006/relationships/slide" Target="slides/slide737.xml"/><Relationship Id="rId742" Type="http://schemas.openxmlformats.org/officeDocument/2006/relationships/slide" Target="slides/slide736.xml"/><Relationship Id="rId749" Type="http://schemas.openxmlformats.org/officeDocument/2006/relationships/slide" Target="slides/slide743.xml"/><Relationship Id="rId748" Type="http://schemas.openxmlformats.org/officeDocument/2006/relationships/slide" Target="slides/slide742.xml"/><Relationship Id="rId747" Type="http://schemas.openxmlformats.org/officeDocument/2006/relationships/slide" Target="slides/slide741.xml"/><Relationship Id="rId746" Type="http://schemas.openxmlformats.org/officeDocument/2006/relationships/slide" Target="slides/slide740.xml"/><Relationship Id="rId2660" Type="http://schemas.openxmlformats.org/officeDocument/2006/relationships/slide" Target="slides/slide2654.xml"/><Relationship Id="rId741" Type="http://schemas.openxmlformats.org/officeDocument/2006/relationships/slide" Target="slides/slide735.xml"/><Relationship Id="rId1330" Type="http://schemas.openxmlformats.org/officeDocument/2006/relationships/slide" Target="slides/slide1324.xml"/><Relationship Id="rId2661" Type="http://schemas.openxmlformats.org/officeDocument/2006/relationships/slide" Target="slides/slide2655.xml"/><Relationship Id="rId740" Type="http://schemas.openxmlformats.org/officeDocument/2006/relationships/slide" Target="slides/slide734.xml"/><Relationship Id="rId1331" Type="http://schemas.openxmlformats.org/officeDocument/2006/relationships/slide" Target="slides/slide1325.xml"/><Relationship Id="rId2662" Type="http://schemas.openxmlformats.org/officeDocument/2006/relationships/slide" Target="slides/slide2656.xml"/><Relationship Id="rId1332" Type="http://schemas.openxmlformats.org/officeDocument/2006/relationships/slide" Target="slides/slide1326.xml"/><Relationship Id="rId2663" Type="http://schemas.openxmlformats.org/officeDocument/2006/relationships/slide" Target="slides/slide2657.xml"/><Relationship Id="rId1333" Type="http://schemas.openxmlformats.org/officeDocument/2006/relationships/slide" Target="slides/slide1327.xml"/><Relationship Id="rId2664" Type="http://schemas.openxmlformats.org/officeDocument/2006/relationships/slide" Target="slides/slide2658.xml"/><Relationship Id="rId1323" Type="http://schemas.openxmlformats.org/officeDocument/2006/relationships/slide" Target="slides/slide1317.xml"/><Relationship Id="rId2654" Type="http://schemas.openxmlformats.org/officeDocument/2006/relationships/slide" Target="slides/slide2648.xml"/><Relationship Id="rId1324" Type="http://schemas.openxmlformats.org/officeDocument/2006/relationships/slide" Target="slides/slide1318.xml"/><Relationship Id="rId2655" Type="http://schemas.openxmlformats.org/officeDocument/2006/relationships/slide" Target="slides/slide2649.xml"/><Relationship Id="rId1325" Type="http://schemas.openxmlformats.org/officeDocument/2006/relationships/slide" Target="slides/slide1319.xml"/><Relationship Id="rId2656" Type="http://schemas.openxmlformats.org/officeDocument/2006/relationships/slide" Target="slides/slide2650.xml"/><Relationship Id="rId1326" Type="http://schemas.openxmlformats.org/officeDocument/2006/relationships/slide" Target="slides/slide1320.xml"/><Relationship Id="rId2657" Type="http://schemas.openxmlformats.org/officeDocument/2006/relationships/slide" Target="slides/slide2651.xml"/><Relationship Id="rId1327" Type="http://schemas.openxmlformats.org/officeDocument/2006/relationships/slide" Target="slides/slide1321.xml"/><Relationship Id="rId2658" Type="http://schemas.openxmlformats.org/officeDocument/2006/relationships/slide" Target="slides/slide2652.xml"/><Relationship Id="rId1328" Type="http://schemas.openxmlformats.org/officeDocument/2006/relationships/slide" Target="slides/slide1322.xml"/><Relationship Id="rId2659" Type="http://schemas.openxmlformats.org/officeDocument/2006/relationships/slide" Target="slides/slide2653.xml"/><Relationship Id="rId1329" Type="http://schemas.openxmlformats.org/officeDocument/2006/relationships/slide" Target="slides/slide1323.xml"/><Relationship Id="rId739" Type="http://schemas.openxmlformats.org/officeDocument/2006/relationships/slide" Target="slides/slide733.xml"/><Relationship Id="rId734" Type="http://schemas.openxmlformats.org/officeDocument/2006/relationships/slide" Target="slides/slide728.xml"/><Relationship Id="rId733" Type="http://schemas.openxmlformats.org/officeDocument/2006/relationships/slide" Target="slides/slide727.xml"/><Relationship Id="rId732" Type="http://schemas.openxmlformats.org/officeDocument/2006/relationships/slide" Target="slides/slide726.xml"/><Relationship Id="rId731" Type="http://schemas.openxmlformats.org/officeDocument/2006/relationships/slide" Target="slides/slide725.xml"/><Relationship Id="rId738" Type="http://schemas.openxmlformats.org/officeDocument/2006/relationships/slide" Target="slides/slide732.xml"/><Relationship Id="rId737" Type="http://schemas.openxmlformats.org/officeDocument/2006/relationships/slide" Target="slides/slide731.xml"/><Relationship Id="rId736" Type="http://schemas.openxmlformats.org/officeDocument/2006/relationships/slide" Target="slides/slide730.xml"/><Relationship Id="rId735" Type="http://schemas.openxmlformats.org/officeDocument/2006/relationships/slide" Target="slides/slide729.xml"/><Relationship Id="rId730" Type="http://schemas.openxmlformats.org/officeDocument/2006/relationships/slide" Target="slides/slide724.xml"/><Relationship Id="rId2650" Type="http://schemas.openxmlformats.org/officeDocument/2006/relationships/slide" Target="slides/slide2644.xml"/><Relationship Id="rId1320" Type="http://schemas.openxmlformats.org/officeDocument/2006/relationships/slide" Target="slides/slide1314.xml"/><Relationship Id="rId2651" Type="http://schemas.openxmlformats.org/officeDocument/2006/relationships/slide" Target="slides/slide2645.xml"/><Relationship Id="rId1321" Type="http://schemas.openxmlformats.org/officeDocument/2006/relationships/slide" Target="slides/slide1315.xml"/><Relationship Id="rId2652" Type="http://schemas.openxmlformats.org/officeDocument/2006/relationships/slide" Target="slides/slide2646.xml"/><Relationship Id="rId1322" Type="http://schemas.openxmlformats.org/officeDocument/2006/relationships/slide" Target="slides/slide1316.xml"/><Relationship Id="rId2653" Type="http://schemas.openxmlformats.org/officeDocument/2006/relationships/slide" Target="slides/slide2647.xml"/><Relationship Id="rId1356" Type="http://schemas.openxmlformats.org/officeDocument/2006/relationships/slide" Target="slides/slide1350.xml"/><Relationship Id="rId2687" Type="http://schemas.openxmlformats.org/officeDocument/2006/relationships/slide" Target="slides/slide2681.xml"/><Relationship Id="rId1357" Type="http://schemas.openxmlformats.org/officeDocument/2006/relationships/slide" Target="slides/slide1351.xml"/><Relationship Id="rId2688" Type="http://schemas.openxmlformats.org/officeDocument/2006/relationships/slide" Target="slides/slide2682.xml"/><Relationship Id="rId1358" Type="http://schemas.openxmlformats.org/officeDocument/2006/relationships/slide" Target="slides/slide1352.xml"/><Relationship Id="rId2689" Type="http://schemas.openxmlformats.org/officeDocument/2006/relationships/slide" Target="slides/slide2683.xml"/><Relationship Id="rId1359" Type="http://schemas.openxmlformats.org/officeDocument/2006/relationships/slide" Target="slides/slide1353.xml"/><Relationship Id="rId767" Type="http://schemas.openxmlformats.org/officeDocument/2006/relationships/slide" Target="slides/slide761.xml"/><Relationship Id="rId766" Type="http://schemas.openxmlformats.org/officeDocument/2006/relationships/slide" Target="slides/slide760.xml"/><Relationship Id="rId765" Type="http://schemas.openxmlformats.org/officeDocument/2006/relationships/slide" Target="slides/slide759.xml"/><Relationship Id="rId764" Type="http://schemas.openxmlformats.org/officeDocument/2006/relationships/slide" Target="slides/slide758.xml"/><Relationship Id="rId769" Type="http://schemas.openxmlformats.org/officeDocument/2006/relationships/slide" Target="slides/slide763.xml"/><Relationship Id="rId768" Type="http://schemas.openxmlformats.org/officeDocument/2006/relationships/slide" Target="slides/slide762.xml"/><Relationship Id="rId2680" Type="http://schemas.openxmlformats.org/officeDocument/2006/relationships/slide" Target="slides/slide2674.xml"/><Relationship Id="rId1350" Type="http://schemas.openxmlformats.org/officeDocument/2006/relationships/slide" Target="slides/slide1344.xml"/><Relationship Id="rId2681" Type="http://schemas.openxmlformats.org/officeDocument/2006/relationships/slide" Target="slides/slide2675.xml"/><Relationship Id="rId1351" Type="http://schemas.openxmlformats.org/officeDocument/2006/relationships/slide" Target="slides/slide1345.xml"/><Relationship Id="rId2682" Type="http://schemas.openxmlformats.org/officeDocument/2006/relationships/slide" Target="slides/slide2676.xml"/><Relationship Id="rId763" Type="http://schemas.openxmlformats.org/officeDocument/2006/relationships/slide" Target="slides/slide757.xml"/><Relationship Id="rId1352" Type="http://schemas.openxmlformats.org/officeDocument/2006/relationships/slide" Target="slides/slide1346.xml"/><Relationship Id="rId2683" Type="http://schemas.openxmlformats.org/officeDocument/2006/relationships/slide" Target="slides/slide2677.xml"/><Relationship Id="rId762" Type="http://schemas.openxmlformats.org/officeDocument/2006/relationships/slide" Target="slides/slide756.xml"/><Relationship Id="rId1353" Type="http://schemas.openxmlformats.org/officeDocument/2006/relationships/slide" Target="slides/slide1347.xml"/><Relationship Id="rId2684" Type="http://schemas.openxmlformats.org/officeDocument/2006/relationships/slide" Target="slides/slide2678.xml"/><Relationship Id="rId761" Type="http://schemas.openxmlformats.org/officeDocument/2006/relationships/slide" Target="slides/slide755.xml"/><Relationship Id="rId1354" Type="http://schemas.openxmlformats.org/officeDocument/2006/relationships/slide" Target="slides/slide1348.xml"/><Relationship Id="rId2685" Type="http://schemas.openxmlformats.org/officeDocument/2006/relationships/slide" Target="slides/slide2679.xml"/><Relationship Id="rId760" Type="http://schemas.openxmlformats.org/officeDocument/2006/relationships/slide" Target="slides/slide754.xml"/><Relationship Id="rId1355" Type="http://schemas.openxmlformats.org/officeDocument/2006/relationships/slide" Target="slides/slide1349.xml"/><Relationship Id="rId2686" Type="http://schemas.openxmlformats.org/officeDocument/2006/relationships/slide" Target="slides/slide2680.xml"/><Relationship Id="rId1345" Type="http://schemas.openxmlformats.org/officeDocument/2006/relationships/slide" Target="slides/slide1339.xml"/><Relationship Id="rId2676" Type="http://schemas.openxmlformats.org/officeDocument/2006/relationships/slide" Target="slides/slide2670.xml"/><Relationship Id="rId1346" Type="http://schemas.openxmlformats.org/officeDocument/2006/relationships/slide" Target="slides/slide1340.xml"/><Relationship Id="rId2677" Type="http://schemas.openxmlformats.org/officeDocument/2006/relationships/slide" Target="slides/slide2671.xml"/><Relationship Id="rId1347" Type="http://schemas.openxmlformats.org/officeDocument/2006/relationships/slide" Target="slides/slide1341.xml"/><Relationship Id="rId2678" Type="http://schemas.openxmlformats.org/officeDocument/2006/relationships/slide" Target="slides/slide2672.xml"/><Relationship Id="rId1348" Type="http://schemas.openxmlformats.org/officeDocument/2006/relationships/slide" Target="slides/slide1342.xml"/><Relationship Id="rId2679" Type="http://schemas.openxmlformats.org/officeDocument/2006/relationships/slide" Target="slides/slide2673.xml"/><Relationship Id="rId1349" Type="http://schemas.openxmlformats.org/officeDocument/2006/relationships/slide" Target="slides/slide1343.xml"/><Relationship Id="rId756" Type="http://schemas.openxmlformats.org/officeDocument/2006/relationships/slide" Target="slides/slide750.xml"/><Relationship Id="rId755" Type="http://schemas.openxmlformats.org/officeDocument/2006/relationships/slide" Target="slides/slide749.xml"/><Relationship Id="rId754" Type="http://schemas.openxmlformats.org/officeDocument/2006/relationships/slide" Target="slides/slide748.xml"/><Relationship Id="rId753" Type="http://schemas.openxmlformats.org/officeDocument/2006/relationships/slide" Target="slides/slide747.xml"/><Relationship Id="rId759" Type="http://schemas.openxmlformats.org/officeDocument/2006/relationships/slide" Target="slides/slide753.xml"/><Relationship Id="rId758" Type="http://schemas.openxmlformats.org/officeDocument/2006/relationships/slide" Target="slides/slide752.xml"/><Relationship Id="rId757" Type="http://schemas.openxmlformats.org/officeDocument/2006/relationships/slide" Target="slides/slide751.xml"/><Relationship Id="rId2670" Type="http://schemas.openxmlformats.org/officeDocument/2006/relationships/slide" Target="slides/slide2664.xml"/><Relationship Id="rId1340" Type="http://schemas.openxmlformats.org/officeDocument/2006/relationships/slide" Target="slides/slide1334.xml"/><Relationship Id="rId2671" Type="http://schemas.openxmlformats.org/officeDocument/2006/relationships/slide" Target="slides/slide2665.xml"/><Relationship Id="rId752" Type="http://schemas.openxmlformats.org/officeDocument/2006/relationships/slide" Target="slides/slide746.xml"/><Relationship Id="rId1341" Type="http://schemas.openxmlformats.org/officeDocument/2006/relationships/slide" Target="slides/slide1335.xml"/><Relationship Id="rId2672" Type="http://schemas.openxmlformats.org/officeDocument/2006/relationships/slide" Target="slides/slide2666.xml"/><Relationship Id="rId751" Type="http://schemas.openxmlformats.org/officeDocument/2006/relationships/slide" Target="slides/slide745.xml"/><Relationship Id="rId1342" Type="http://schemas.openxmlformats.org/officeDocument/2006/relationships/slide" Target="slides/slide1336.xml"/><Relationship Id="rId2673" Type="http://schemas.openxmlformats.org/officeDocument/2006/relationships/slide" Target="slides/slide2667.xml"/><Relationship Id="rId750" Type="http://schemas.openxmlformats.org/officeDocument/2006/relationships/slide" Target="slides/slide744.xml"/><Relationship Id="rId1343" Type="http://schemas.openxmlformats.org/officeDocument/2006/relationships/slide" Target="slides/slide1337.xml"/><Relationship Id="rId2674" Type="http://schemas.openxmlformats.org/officeDocument/2006/relationships/slide" Target="slides/slide2668.xml"/><Relationship Id="rId1344" Type="http://schemas.openxmlformats.org/officeDocument/2006/relationships/slide" Target="slides/slide1338.xml"/><Relationship Id="rId2675" Type="http://schemas.openxmlformats.org/officeDocument/2006/relationships/slide" Target="slides/slide2669.xml"/><Relationship Id="rId2621" Type="http://schemas.openxmlformats.org/officeDocument/2006/relationships/slide" Target="slides/slide2615.xml"/><Relationship Id="rId2622" Type="http://schemas.openxmlformats.org/officeDocument/2006/relationships/slide" Target="slides/slide2616.xml"/><Relationship Id="rId2623" Type="http://schemas.openxmlformats.org/officeDocument/2006/relationships/slide" Target="slides/slide2617.xml"/><Relationship Id="rId2624" Type="http://schemas.openxmlformats.org/officeDocument/2006/relationships/slide" Target="slides/slide2618.xml"/><Relationship Id="rId2625" Type="http://schemas.openxmlformats.org/officeDocument/2006/relationships/slide" Target="slides/slide2619.xml"/><Relationship Id="rId2626" Type="http://schemas.openxmlformats.org/officeDocument/2006/relationships/slide" Target="slides/slide2620.xml"/><Relationship Id="rId2627" Type="http://schemas.openxmlformats.org/officeDocument/2006/relationships/slide" Target="slides/slide2621.xml"/><Relationship Id="rId2628" Type="http://schemas.openxmlformats.org/officeDocument/2006/relationships/slide" Target="slides/slide2622.xml"/><Relationship Id="rId709" Type="http://schemas.openxmlformats.org/officeDocument/2006/relationships/slide" Target="slides/slide703.xml"/><Relationship Id="rId2629" Type="http://schemas.openxmlformats.org/officeDocument/2006/relationships/slide" Target="slides/slide2623.xml"/><Relationship Id="rId708" Type="http://schemas.openxmlformats.org/officeDocument/2006/relationships/slide" Target="slides/slide702.xml"/><Relationship Id="rId707" Type="http://schemas.openxmlformats.org/officeDocument/2006/relationships/slide" Target="slides/slide701.xml"/><Relationship Id="rId706" Type="http://schemas.openxmlformats.org/officeDocument/2006/relationships/slide" Target="slides/slide700.xml"/><Relationship Id="rId701" Type="http://schemas.openxmlformats.org/officeDocument/2006/relationships/slide" Target="slides/slide695.xml"/><Relationship Id="rId700" Type="http://schemas.openxmlformats.org/officeDocument/2006/relationships/slide" Target="slides/slide694.xml"/><Relationship Id="rId705" Type="http://schemas.openxmlformats.org/officeDocument/2006/relationships/slide" Target="slides/slide699.xml"/><Relationship Id="rId704" Type="http://schemas.openxmlformats.org/officeDocument/2006/relationships/slide" Target="slides/slide698.xml"/><Relationship Id="rId703" Type="http://schemas.openxmlformats.org/officeDocument/2006/relationships/slide" Target="slides/slide697.xml"/><Relationship Id="rId702" Type="http://schemas.openxmlformats.org/officeDocument/2006/relationships/slide" Target="slides/slide696.xml"/><Relationship Id="rId2620" Type="http://schemas.openxmlformats.org/officeDocument/2006/relationships/slide" Target="slides/slide2614.xml"/><Relationship Id="rId2610" Type="http://schemas.openxmlformats.org/officeDocument/2006/relationships/slide" Target="slides/slide2604.xml"/><Relationship Id="rId2611" Type="http://schemas.openxmlformats.org/officeDocument/2006/relationships/slide" Target="slides/slide2605.xml"/><Relationship Id="rId2612" Type="http://schemas.openxmlformats.org/officeDocument/2006/relationships/slide" Target="slides/slide2606.xml"/><Relationship Id="rId2613" Type="http://schemas.openxmlformats.org/officeDocument/2006/relationships/slide" Target="slides/slide2607.xml"/><Relationship Id="rId2614" Type="http://schemas.openxmlformats.org/officeDocument/2006/relationships/slide" Target="slides/slide2608.xml"/><Relationship Id="rId2615" Type="http://schemas.openxmlformats.org/officeDocument/2006/relationships/slide" Target="slides/slide2609.xml"/><Relationship Id="rId2616" Type="http://schemas.openxmlformats.org/officeDocument/2006/relationships/slide" Target="slides/slide2610.xml"/><Relationship Id="rId2617" Type="http://schemas.openxmlformats.org/officeDocument/2006/relationships/slide" Target="slides/slide2611.xml"/><Relationship Id="rId2618" Type="http://schemas.openxmlformats.org/officeDocument/2006/relationships/slide" Target="slides/slide2612.xml"/><Relationship Id="rId2619" Type="http://schemas.openxmlformats.org/officeDocument/2006/relationships/slide" Target="slides/slide2613.xml"/><Relationship Id="rId1312" Type="http://schemas.openxmlformats.org/officeDocument/2006/relationships/slide" Target="slides/slide1306.xml"/><Relationship Id="rId2643" Type="http://schemas.openxmlformats.org/officeDocument/2006/relationships/slide" Target="slides/slide2637.xml"/><Relationship Id="rId1313" Type="http://schemas.openxmlformats.org/officeDocument/2006/relationships/slide" Target="slides/slide1307.xml"/><Relationship Id="rId2644" Type="http://schemas.openxmlformats.org/officeDocument/2006/relationships/slide" Target="slides/slide2638.xml"/><Relationship Id="rId1314" Type="http://schemas.openxmlformats.org/officeDocument/2006/relationships/slide" Target="slides/slide1308.xml"/><Relationship Id="rId2645" Type="http://schemas.openxmlformats.org/officeDocument/2006/relationships/slide" Target="slides/slide2639.xml"/><Relationship Id="rId1315" Type="http://schemas.openxmlformats.org/officeDocument/2006/relationships/slide" Target="slides/slide1309.xml"/><Relationship Id="rId2646" Type="http://schemas.openxmlformats.org/officeDocument/2006/relationships/slide" Target="slides/slide2640.xml"/><Relationship Id="rId1316" Type="http://schemas.openxmlformats.org/officeDocument/2006/relationships/slide" Target="slides/slide1310.xml"/><Relationship Id="rId2647" Type="http://schemas.openxmlformats.org/officeDocument/2006/relationships/slide" Target="slides/slide2641.xml"/><Relationship Id="rId1317" Type="http://schemas.openxmlformats.org/officeDocument/2006/relationships/slide" Target="slides/slide1311.xml"/><Relationship Id="rId2648" Type="http://schemas.openxmlformats.org/officeDocument/2006/relationships/slide" Target="slides/slide2642.xml"/><Relationship Id="rId1318" Type="http://schemas.openxmlformats.org/officeDocument/2006/relationships/slide" Target="slides/slide1312.xml"/><Relationship Id="rId2649" Type="http://schemas.openxmlformats.org/officeDocument/2006/relationships/slide" Target="slides/slide2643.xml"/><Relationship Id="rId1319" Type="http://schemas.openxmlformats.org/officeDocument/2006/relationships/slide" Target="slides/slide1313.xml"/><Relationship Id="rId729" Type="http://schemas.openxmlformats.org/officeDocument/2006/relationships/slide" Target="slides/slide723.xml"/><Relationship Id="rId728" Type="http://schemas.openxmlformats.org/officeDocument/2006/relationships/slide" Target="slides/slide722.xml"/><Relationship Id="rId723" Type="http://schemas.openxmlformats.org/officeDocument/2006/relationships/slide" Target="slides/slide717.xml"/><Relationship Id="rId722" Type="http://schemas.openxmlformats.org/officeDocument/2006/relationships/slide" Target="slides/slide716.xml"/><Relationship Id="rId721" Type="http://schemas.openxmlformats.org/officeDocument/2006/relationships/slide" Target="slides/slide715.xml"/><Relationship Id="rId720" Type="http://schemas.openxmlformats.org/officeDocument/2006/relationships/slide" Target="slides/slide714.xml"/><Relationship Id="rId727" Type="http://schemas.openxmlformats.org/officeDocument/2006/relationships/slide" Target="slides/slide721.xml"/><Relationship Id="rId726" Type="http://schemas.openxmlformats.org/officeDocument/2006/relationships/slide" Target="slides/slide720.xml"/><Relationship Id="rId725" Type="http://schemas.openxmlformats.org/officeDocument/2006/relationships/slide" Target="slides/slide719.xml"/><Relationship Id="rId724" Type="http://schemas.openxmlformats.org/officeDocument/2006/relationships/slide" Target="slides/slide718.xml"/><Relationship Id="rId2640" Type="http://schemas.openxmlformats.org/officeDocument/2006/relationships/slide" Target="slides/slide2634.xml"/><Relationship Id="rId1310" Type="http://schemas.openxmlformats.org/officeDocument/2006/relationships/slide" Target="slides/slide1304.xml"/><Relationship Id="rId2641" Type="http://schemas.openxmlformats.org/officeDocument/2006/relationships/slide" Target="slides/slide2635.xml"/><Relationship Id="rId1311" Type="http://schemas.openxmlformats.org/officeDocument/2006/relationships/slide" Target="slides/slide1305.xml"/><Relationship Id="rId2642" Type="http://schemas.openxmlformats.org/officeDocument/2006/relationships/slide" Target="slides/slide2636.xml"/><Relationship Id="rId1301" Type="http://schemas.openxmlformats.org/officeDocument/2006/relationships/slide" Target="slides/slide1295.xml"/><Relationship Id="rId2632" Type="http://schemas.openxmlformats.org/officeDocument/2006/relationships/slide" Target="slides/slide2626.xml"/><Relationship Id="rId1302" Type="http://schemas.openxmlformats.org/officeDocument/2006/relationships/slide" Target="slides/slide1296.xml"/><Relationship Id="rId2633" Type="http://schemas.openxmlformats.org/officeDocument/2006/relationships/slide" Target="slides/slide2627.xml"/><Relationship Id="rId1303" Type="http://schemas.openxmlformats.org/officeDocument/2006/relationships/slide" Target="slides/slide1297.xml"/><Relationship Id="rId2634" Type="http://schemas.openxmlformats.org/officeDocument/2006/relationships/slide" Target="slides/slide2628.xml"/><Relationship Id="rId1304" Type="http://schemas.openxmlformats.org/officeDocument/2006/relationships/slide" Target="slides/slide1298.xml"/><Relationship Id="rId2635" Type="http://schemas.openxmlformats.org/officeDocument/2006/relationships/slide" Target="slides/slide2629.xml"/><Relationship Id="rId1305" Type="http://schemas.openxmlformats.org/officeDocument/2006/relationships/slide" Target="slides/slide1299.xml"/><Relationship Id="rId2636" Type="http://schemas.openxmlformats.org/officeDocument/2006/relationships/slide" Target="slides/slide2630.xml"/><Relationship Id="rId1306" Type="http://schemas.openxmlformats.org/officeDocument/2006/relationships/slide" Target="slides/slide1300.xml"/><Relationship Id="rId2637" Type="http://schemas.openxmlformats.org/officeDocument/2006/relationships/slide" Target="slides/slide2631.xml"/><Relationship Id="rId1307" Type="http://schemas.openxmlformats.org/officeDocument/2006/relationships/slide" Target="slides/slide1301.xml"/><Relationship Id="rId2638" Type="http://schemas.openxmlformats.org/officeDocument/2006/relationships/slide" Target="slides/slide2632.xml"/><Relationship Id="rId1308" Type="http://schemas.openxmlformats.org/officeDocument/2006/relationships/slide" Target="slides/slide1302.xml"/><Relationship Id="rId2639" Type="http://schemas.openxmlformats.org/officeDocument/2006/relationships/slide" Target="slides/slide2633.xml"/><Relationship Id="rId1309" Type="http://schemas.openxmlformats.org/officeDocument/2006/relationships/slide" Target="slides/slide1303.xml"/><Relationship Id="rId719" Type="http://schemas.openxmlformats.org/officeDocument/2006/relationships/slide" Target="slides/slide713.xml"/><Relationship Id="rId718" Type="http://schemas.openxmlformats.org/officeDocument/2006/relationships/slide" Target="slides/slide712.xml"/><Relationship Id="rId717" Type="http://schemas.openxmlformats.org/officeDocument/2006/relationships/slide" Target="slides/slide711.xml"/><Relationship Id="rId712" Type="http://schemas.openxmlformats.org/officeDocument/2006/relationships/slide" Target="slides/slide706.xml"/><Relationship Id="rId711" Type="http://schemas.openxmlformats.org/officeDocument/2006/relationships/slide" Target="slides/slide705.xml"/><Relationship Id="rId710" Type="http://schemas.openxmlformats.org/officeDocument/2006/relationships/slide" Target="slides/slide704.xml"/><Relationship Id="rId716" Type="http://schemas.openxmlformats.org/officeDocument/2006/relationships/slide" Target="slides/slide710.xml"/><Relationship Id="rId715" Type="http://schemas.openxmlformats.org/officeDocument/2006/relationships/slide" Target="slides/slide709.xml"/><Relationship Id="rId714" Type="http://schemas.openxmlformats.org/officeDocument/2006/relationships/slide" Target="slides/slide708.xml"/><Relationship Id="rId713" Type="http://schemas.openxmlformats.org/officeDocument/2006/relationships/slide" Target="slides/slide707.xml"/><Relationship Id="rId2630" Type="http://schemas.openxmlformats.org/officeDocument/2006/relationships/slide" Target="slides/slide2624.xml"/><Relationship Id="rId1300" Type="http://schemas.openxmlformats.org/officeDocument/2006/relationships/slide" Target="slides/slide1294.xml"/><Relationship Id="rId2631" Type="http://schemas.openxmlformats.org/officeDocument/2006/relationships/slide" Target="slides/slide2625.xml"/><Relationship Id="rId3117" Type="http://schemas.openxmlformats.org/officeDocument/2006/relationships/slide" Target="slides/slide3111.xml"/><Relationship Id="rId3116" Type="http://schemas.openxmlformats.org/officeDocument/2006/relationships/slide" Target="slides/slide3110.xml"/><Relationship Id="rId3119" Type="http://schemas.openxmlformats.org/officeDocument/2006/relationships/slide" Target="slides/slide3113.xml"/><Relationship Id="rId3118" Type="http://schemas.openxmlformats.org/officeDocument/2006/relationships/slide" Target="slides/slide3112.xml"/><Relationship Id="rId3111" Type="http://schemas.openxmlformats.org/officeDocument/2006/relationships/slide" Target="slides/slide3105.xml"/><Relationship Id="rId3110" Type="http://schemas.openxmlformats.org/officeDocument/2006/relationships/slide" Target="slides/slide3104.xml"/><Relationship Id="rId3113" Type="http://schemas.openxmlformats.org/officeDocument/2006/relationships/slide" Target="slides/slide3107.xml"/><Relationship Id="rId3112" Type="http://schemas.openxmlformats.org/officeDocument/2006/relationships/slide" Target="slides/slide3106.xml"/><Relationship Id="rId3115" Type="http://schemas.openxmlformats.org/officeDocument/2006/relationships/slide" Target="slides/slide3109.xml"/><Relationship Id="rId3114" Type="http://schemas.openxmlformats.org/officeDocument/2006/relationships/slide" Target="slides/slide3108.xml"/><Relationship Id="rId3106" Type="http://schemas.openxmlformats.org/officeDocument/2006/relationships/slide" Target="slides/slide3100.xml"/><Relationship Id="rId3105" Type="http://schemas.openxmlformats.org/officeDocument/2006/relationships/slide" Target="slides/slide3099.xml"/><Relationship Id="rId3108" Type="http://schemas.openxmlformats.org/officeDocument/2006/relationships/slide" Target="slides/slide3102.xml"/><Relationship Id="rId3107" Type="http://schemas.openxmlformats.org/officeDocument/2006/relationships/slide" Target="slides/slide3101.xml"/><Relationship Id="rId3109" Type="http://schemas.openxmlformats.org/officeDocument/2006/relationships/slide" Target="slides/slide3103.xml"/><Relationship Id="rId3100" Type="http://schemas.openxmlformats.org/officeDocument/2006/relationships/slide" Target="slides/slide3094.xml"/><Relationship Id="rId3102" Type="http://schemas.openxmlformats.org/officeDocument/2006/relationships/slide" Target="slides/slide3096.xml"/><Relationship Id="rId3101" Type="http://schemas.openxmlformats.org/officeDocument/2006/relationships/slide" Target="slides/slide3095.xml"/><Relationship Id="rId3104" Type="http://schemas.openxmlformats.org/officeDocument/2006/relationships/slide" Target="slides/slide3098.xml"/><Relationship Id="rId3103" Type="http://schemas.openxmlformats.org/officeDocument/2006/relationships/slide" Target="slides/slide3097.xml"/><Relationship Id="rId3139" Type="http://schemas.openxmlformats.org/officeDocument/2006/relationships/slide" Target="slides/slide3133.xml"/><Relationship Id="rId3138" Type="http://schemas.openxmlformats.org/officeDocument/2006/relationships/slide" Target="slides/slide3132.xml"/><Relationship Id="rId3131" Type="http://schemas.openxmlformats.org/officeDocument/2006/relationships/slide" Target="slides/slide3125.xml"/><Relationship Id="rId3130" Type="http://schemas.openxmlformats.org/officeDocument/2006/relationships/slide" Target="slides/slide3124.xml"/><Relationship Id="rId3133" Type="http://schemas.openxmlformats.org/officeDocument/2006/relationships/slide" Target="slides/slide3127.xml"/><Relationship Id="rId3132" Type="http://schemas.openxmlformats.org/officeDocument/2006/relationships/slide" Target="slides/slide3126.xml"/><Relationship Id="rId3135" Type="http://schemas.openxmlformats.org/officeDocument/2006/relationships/slide" Target="slides/slide3129.xml"/><Relationship Id="rId3134" Type="http://schemas.openxmlformats.org/officeDocument/2006/relationships/slide" Target="slides/slide3128.xml"/><Relationship Id="rId3137" Type="http://schemas.openxmlformats.org/officeDocument/2006/relationships/slide" Target="slides/slide3131.xml"/><Relationship Id="rId3136" Type="http://schemas.openxmlformats.org/officeDocument/2006/relationships/slide" Target="slides/slide3130.xml"/><Relationship Id="rId3128" Type="http://schemas.openxmlformats.org/officeDocument/2006/relationships/slide" Target="slides/slide3122.xml"/><Relationship Id="rId3127" Type="http://schemas.openxmlformats.org/officeDocument/2006/relationships/slide" Target="slides/slide3121.xml"/><Relationship Id="rId3129" Type="http://schemas.openxmlformats.org/officeDocument/2006/relationships/slide" Target="slides/slide3123.xml"/><Relationship Id="rId3120" Type="http://schemas.openxmlformats.org/officeDocument/2006/relationships/slide" Target="slides/slide3114.xml"/><Relationship Id="rId3122" Type="http://schemas.openxmlformats.org/officeDocument/2006/relationships/slide" Target="slides/slide3116.xml"/><Relationship Id="rId3121" Type="http://schemas.openxmlformats.org/officeDocument/2006/relationships/slide" Target="slides/slide3115.xml"/><Relationship Id="rId3124" Type="http://schemas.openxmlformats.org/officeDocument/2006/relationships/slide" Target="slides/slide3118.xml"/><Relationship Id="rId3123" Type="http://schemas.openxmlformats.org/officeDocument/2006/relationships/slide" Target="slides/slide3117.xml"/><Relationship Id="rId3126" Type="http://schemas.openxmlformats.org/officeDocument/2006/relationships/slide" Target="slides/slide3120.xml"/><Relationship Id="rId3125" Type="http://schemas.openxmlformats.org/officeDocument/2006/relationships/slide" Target="slides/slide3119.xml"/><Relationship Id="rId1378" Type="http://schemas.openxmlformats.org/officeDocument/2006/relationships/slide" Target="slides/slide1372.xml"/><Relationship Id="rId1379" Type="http://schemas.openxmlformats.org/officeDocument/2006/relationships/slide" Target="slides/slide1373.xml"/><Relationship Id="rId789" Type="http://schemas.openxmlformats.org/officeDocument/2006/relationships/slide" Target="slides/slide783.xml"/><Relationship Id="rId788" Type="http://schemas.openxmlformats.org/officeDocument/2006/relationships/slide" Target="slides/slide782.xml"/><Relationship Id="rId787" Type="http://schemas.openxmlformats.org/officeDocument/2006/relationships/slide" Target="slides/slide781.xml"/><Relationship Id="rId786" Type="http://schemas.openxmlformats.org/officeDocument/2006/relationships/slide" Target="slides/slide780.xml"/><Relationship Id="rId781" Type="http://schemas.openxmlformats.org/officeDocument/2006/relationships/slide" Target="slides/slide775.xml"/><Relationship Id="rId1370" Type="http://schemas.openxmlformats.org/officeDocument/2006/relationships/slide" Target="slides/slide1364.xml"/><Relationship Id="rId780" Type="http://schemas.openxmlformats.org/officeDocument/2006/relationships/slide" Target="slides/slide774.xml"/><Relationship Id="rId1371" Type="http://schemas.openxmlformats.org/officeDocument/2006/relationships/slide" Target="slides/slide1365.xml"/><Relationship Id="rId1372" Type="http://schemas.openxmlformats.org/officeDocument/2006/relationships/slide" Target="slides/slide1366.xml"/><Relationship Id="rId1373" Type="http://schemas.openxmlformats.org/officeDocument/2006/relationships/slide" Target="slides/slide1367.xml"/><Relationship Id="rId785" Type="http://schemas.openxmlformats.org/officeDocument/2006/relationships/slide" Target="slides/slide779.xml"/><Relationship Id="rId1374" Type="http://schemas.openxmlformats.org/officeDocument/2006/relationships/slide" Target="slides/slide1368.xml"/><Relationship Id="rId784" Type="http://schemas.openxmlformats.org/officeDocument/2006/relationships/slide" Target="slides/slide778.xml"/><Relationship Id="rId1375" Type="http://schemas.openxmlformats.org/officeDocument/2006/relationships/slide" Target="slides/slide1369.xml"/><Relationship Id="rId783" Type="http://schemas.openxmlformats.org/officeDocument/2006/relationships/slide" Target="slides/slide777.xml"/><Relationship Id="rId1376" Type="http://schemas.openxmlformats.org/officeDocument/2006/relationships/slide" Target="slides/slide1370.xml"/><Relationship Id="rId782" Type="http://schemas.openxmlformats.org/officeDocument/2006/relationships/slide" Target="slides/slide776.xml"/><Relationship Id="rId1377" Type="http://schemas.openxmlformats.org/officeDocument/2006/relationships/slide" Target="slides/slide1371.xml"/><Relationship Id="rId1367" Type="http://schemas.openxmlformats.org/officeDocument/2006/relationships/slide" Target="slides/slide1361.xml"/><Relationship Id="rId2698" Type="http://schemas.openxmlformats.org/officeDocument/2006/relationships/slide" Target="slides/slide2692.xml"/><Relationship Id="rId1368" Type="http://schemas.openxmlformats.org/officeDocument/2006/relationships/slide" Target="slides/slide1362.xml"/><Relationship Id="rId2699" Type="http://schemas.openxmlformats.org/officeDocument/2006/relationships/slide" Target="slides/slide2693.xml"/><Relationship Id="rId1369" Type="http://schemas.openxmlformats.org/officeDocument/2006/relationships/slide" Target="slides/slide1363.xml"/><Relationship Id="rId778" Type="http://schemas.openxmlformats.org/officeDocument/2006/relationships/slide" Target="slides/slide772.xml"/><Relationship Id="rId777" Type="http://schemas.openxmlformats.org/officeDocument/2006/relationships/slide" Target="slides/slide771.xml"/><Relationship Id="rId776" Type="http://schemas.openxmlformats.org/officeDocument/2006/relationships/slide" Target="slides/slide770.xml"/><Relationship Id="rId775" Type="http://schemas.openxmlformats.org/officeDocument/2006/relationships/slide" Target="slides/slide769.xml"/><Relationship Id="rId779" Type="http://schemas.openxmlformats.org/officeDocument/2006/relationships/slide" Target="slides/slide773.xml"/><Relationship Id="rId770" Type="http://schemas.openxmlformats.org/officeDocument/2006/relationships/slide" Target="slides/slide764.xml"/><Relationship Id="rId2690" Type="http://schemas.openxmlformats.org/officeDocument/2006/relationships/slide" Target="slides/slide2684.xml"/><Relationship Id="rId1360" Type="http://schemas.openxmlformats.org/officeDocument/2006/relationships/slide" Target="slides/slide1354.xml"/><Relationship Id="rId2691" Type="http://schemas.openxmlformats.org/officeDocument/2006/relationships/slide" Target="slides/slide2685.xml"/><Relationship Id="rId1361" Type="http://schemas.openxmlformats.org/officeDocument/2006/relationships/slide" Target="slides/slide1355.xml"/><Relationship Id="rId2692" Type="http://schemas.openxmlformats.org/officeDocument/2006/relationships/slide" Target="slides/slide2686.xml"/><Relationship Id="rId1362" Type="http://schemas.openxmlformats.org/officeDocument/2006/relationships/slide" Target="slides/slide1356.xml"/><Relationship Id="rId2693" Type="http://schemas.openxmlformats.org/officeDocument/2006/relationships/slide" Target="slides/slide2687.xml"/><Relationship Id="rId774" Type="http://schemas.openxmlformats.org/officeDocument/2006/relationships/slide" Target="slides/slide768.xml"/><Relationship Id="rId1363" Type="http://schemas.openxmlformats.org/officeDocument/2006/relationships/slide" Target="slides/slide1357.xml"/><Relationship Id="rId2694" Type="http://schemas.openxmlformats.org/officeDocument/2006/relationships/slide" Target="slides/slide2688.xml"/><Relationship Id="rId773" Type="http://schemas.openxmlformats.org/officeDocument/2006/relationships/slide" Target="slides/slide767.xml"/><Relationship Id="rId1364" Type="http://schemas.openxmlformats.org/officeDocument/2006/relationships/slide" Target="slides/slide1358.xml"/><Relationship Id="rId2695" Type="http://schemas.openxmlformats.org/officeDocument/2006/relationships/slide" Target="slides/slide2689.xml"/><Relationship Id="rId772" Type="http://schemas.openxmlformats.org/officeDocument/2006/relationships/slide" Target="slides/slide766.xml"/><Relationship Id="rId1365" Type="http://schemas.openxmlformats.org/officeDocument/2006/relationships/slide" Target="slides/slide1359.xml"/><Relationship Id="rId2696" Type="http://schemas.openxmlformats.org/officeDocument/2006/relationships/slide" Target="slides/slide2690.xml"/><Relationship Id="rId771" Type="http://schemas.openxmlformats.org/officeDocument/2006/relationships/slide" Target="slides/slide765.xml"/><Relationship Id="rId1366" Type="http://schemas.openxmlformats.org/officeDocument/2006/relationships/slide" Target="slides/slide1360.xml"/><Relationship Id="rId2697" Type="http://schemas.openxmlformats.org/officeDocument/2006/relationships/slide" Target="slides/slide2691.xml"/><Relationship Id="rId1390" Type="http://schemas.openxmlformats.org/officeDocument/2006/relationships/slide" Target="slides/slide1384.xml"/><Relationship Id="rId1391" Type="http://schemas.openxmlformats.org/officeDocument/2006/relationships/slide" Target="slides/slide1385.xml"/><Relationship Id="rId1392" Type="http://schemas.openxmlformats.org/officeDocument/2006/relationships/slide" Target="slides/slide1386.xml"/><Relationship Id="rId1393" Type="http://schemas.openxmlformats.org/officeDocument/2006/relationships/slide" Target="slides/slide1387.xml"/><Relationship Id="rId1394" Type="http://schemas.openxmlformats.org/officeDocument/2006/relationships/slide" Target="slides/slide1388.xml"/><Relationship Id="rId1395" Type="http://schemas.openxmlformats.org/officeDocument/2006/relationships/slide" Target="slides/slide1389.xml"/><Relationship Id="rId1396" Type="http://schemas.openxmlformats.org/officeDocument/2006/relationships/slide" Target="slides/slide1390.xml"/><Relationship Id="rId1397" Type="http://schemas.openxmlformats.org/officeDocument/2006/relationships/slide" Target="slides/slide1391.xml"/><Relationship Id="rId1398" Type="http://schemas.openxmlformats.org/officeDocument/2006/relationships/slide" Target="slides/slide1392.xml"/><Relationship Id="rId1399" Type="http://schemas.openxmlformats.org/officeDocument/2006/relationships/slide" Target="slides/slide1393.xml"/><Relationship Id="rId1389" Type="http://schemas.openxmlformats.org/officeDocument/2006/relationships/slide" Target="slides/slide1383.xml"/><Relationship Id="rId799" Type="http://schemas.openxmlformats.org/officeDocument/2006/relationships/slide" Target="slides/slide793.xml"/><Relationship Id="rId798" Type="http://schemas.openxmlformats.org/officeDocument/2006/relationships/slide" Target="slides/slide792.xml"/><Relationship Id="rId797" Type="http://schemas.openxmlformats.org/officeDocument/2006/relationships/slide" Target="slides/slide791.xml"/><Relationship Id="rId1380" Type="http://schemas.openxmlformats.org/officeDocument/2006/relationships/slide" Target="slides/slide1374.xml"/><Relationship Id="rId792" Type="http://schemas.openxmlformats.org/officeDocument/2006/relationships/slide" Target="slides/slide786.xml"/><Relationship Id="rId1381" Type="http://schemas.openxmlformats.org/officeDocument/2006/relationships/slide" Target="slides/slide1375.xml"/><Relationship Id="rId791" Type="http://schemas.openxmlformats.org/officeDocument/2006/relationships/slide" Target="slides/slide785.xml"/><Relationship Id="rId1382" Type="http://schemas.openxmlformats.org/officeDocument/2006/relationships/slide" Target="slides/slide1376.xml"/><Relationship Id="rId790" Type="http://schemas.openxmlformats.org/officeDocument/2006/relationships/slide" Target="slides/slide784.xml"/><Relationship Id="rId1383" Type="http://schemas.openxmlformats.org/officeDocument/2006/relationships/slide" Target="slides/slide1377.xml"/><Relationship Id="rId1384" Type="http://schemas.openxmlformats.org/officeDocument/2006/relationships/slide" Target="slides/slide1378.xml"/><Relationship Id="rId796" Type="http://schemas.openxmlformats.org/officeDocument/2006/relationships/slide" Target="slides/slide790.xml"/><Relationship Id="rId1385" Type="http://schemas.openxmlformats.org/officeDocument/2006/relationships/slide" Target="slides/slide1379.xml"/><Relationship Id="rId795" Type="http://schemas.openxmlformats.org/officeDocument/2006/relationships/slide" Target="slides/slide789.xml"/><Relationship Id="rId1386" Type="http://schemas.openxmlformats.org/officeDocument/2006/relationships/slide" Target="slides/slide1380.xml"/><Relationship Id="rId794" Type="http://schemas.openxmlformats.org/officeDocument/2006/relationships/slide" Target="slides/slide788.xml"/><Relationship Id="rId1387" Type="http://schemas.openxmlformats.org/officeDocument/2006/relationships/slide" Target="slides/slide1381.xml"/><Relationship Id="rId793" Type="http://schemas.openxmlformats.org/officeDocument/2006/relationships/slide" Target="slides/slide787.xml"/><Relationship Id="rId1388" Type="http://schemas.openxmlformats.org/officeDocument/2006/relationships/slide" Target="slides/slide1382.xml"/><Relationship Id="rId3191" Type="http://schemas.openxmlformats.org/officeDocument/2006/relationships/slide" Target="slides/slide3185.xml"/><Relationship Id="rId3190" Type="http://schemas.openxmlformats.org/officeDocument/2006/relationships/slide" Target="slides/slide3184.xml"/><Relationship Id="rId3193" Type="http://schemas.openxmlformats.org/officeDocument/2006/relationships/slide" Target="slides/slide3187.xml"/><Relationship Id="rId3192" Type="http://schemas.openxmlformats.org/officeDocument/2006/relationships/slide" Target="slides/slide3186.xml"/><Relationship Id="rId3195" Type="http://schemas.openxmlformats.org/officeDocument/2006/relationships/slide" Target="slides/slide3189.xml"/><Relationship Id="rId3194" Type="http://schemas.openxmlformats.org/officeDocument/2006/relationships/slide" Target="slides/slide3188.xml"/><Relationship Id="rId3197" Type="http://schemas.openxmlformats.org/officeDocument/2006/relationships/slide" Target="slides/slide3191.xml"/><Relationship Id="rId3196" Type="http://schemas.openxmlformats.org/officeDocument/2006/relationships/slide" Target="slides/slide3190.xml"/><Relationship Id="rId3199" Type="http://schemas.openxmlformats.org/officeDocument/2006/relationships/slide" Target="slides/slide3193.xml"/><Relationship Id="rId3198" Type="http://schemas.openxmlformats.org/officeDocument/2006/relationships/slide" Target="slides/slide3192.xml"/><Relationship Id="rId3180" Type="http://schemas.openxmlformats.org/officeDocument/2006/relationships/slide" Target="slides/slide3174.xml"/><Relationship Id="rId3182" Type="http://schemas.openxmlformats.org/officeDocument/2006/relationships/slide" Target="slides/slide3176.xml"/><Relationship Id="rId3181" Type="http://schemas.openxmlformats.org/officeDocument/2006/relationships/slide" Target="slides/slide3175.xml"/><Relationship Id="rId3184" Type="http://schemas.openxmlformats.org/officeDocument/2006/relationships/slide" Target="slides/slide3178.xml"/><Relationship Id="rId3183" Type="http://schemas.openxmlformats.org/officeDocument/2006/relationships/slide" Target="slides/slide3177.xml"/><Relationship Id="rId3186" Type="http://schemas.openxmlformats.org/officeDocument/2006/relationships/slide" Target="slides/slide3180.xml"/><Relationship Id="rId3185" Type="http://schemas.openxmlformats.org/officeDocument/2006/relationships/slide" Target="slides/slide3179.xml"/><Relationship Id="rId3188" Type="http://schemas.openxmlformats.org/officeDocument/2006/relationships/slide" Target="slides/slide3182.xml"/><Relationship Id="rId3187" Type="http://schemas.openxmlformats.org/officeDocument/2006/relationships/slide" Target="slides/slide3181.xml"/><Relationship Id="rId3189" Type="http://schemas.openxmlformats.org/officeDocument/2006/relationships/slide" Target="slides/slide3183.xml"/><Relationship Id="rId3151" Type="http://schemas.openxmlformats.org/officeDocument/2006/relationships/slide" Target="slides/slide3145.xml"/><Relationship Id="rId3150" Type="http://schemas.openxmlformats.org/officeDocument/2006/relationships/slide" Target="slides/slide3144.xml"/><Relationship Id="rId3153" Type="http://schemas.openxmlformats.org/officeDocument/2006/relationships/slide" Target="slides/slide3147.xml"/><Relationship Id="rId3152" Type="http://schemas.openxmlformats.org/officeDocument/2006/relationships/slide" Target="slides/slide3146.xml"/><Relationship Id="rId3155" Type="http://schemas.openxmlformats.org/officeDocument/2006/relationships/slide" Target="slides/slide3149.xml"/><Relationship Id="rId3154" Type="http://schemas.openxmlformats.org/officeDocument/2006/relationships/slide" Target="slides/slide3148.xml"/><Relationship Id="rId3157" Type="http://schemas.openxmlformats.org/officeDocument/2006/relationships/slide" Target="slides/slide3151.xml"/><Relationship Id="rId3156" Type="http://schemas.openxmlformats.org/officeDocument/2006/relationships/slide" Target="slides/slide3150.xml"/><Relationship Id="rId3159" Type="http://schemas.openxmlformats.org/officeDocument/2006/relationships/slide" Target="slides/slide3153.xml"/><Relationship Id="rId3158" Type="http://schemas.openxmlformats.org/officeDocument/2006/relationships/slide" Target="slides/slide3152.xml"/><Relationship Id="rId3149" Type="http://schemas.openxmlformats.org/officeDocument/2006/relationships/slide" Target="slides/slide3143.xml"/><Relationship Id="rId3140" Type="http://schemas.openxmlformats.org/officeDocument/2006/relationships/slide" Target="slides/slide3134.xml"/><Relationship Id="rId3142" Type="http://schemas.openxmlformats.org/officeDocument/2006/relationships/slide" Target="slides/slide3136.xml"/><Relationship Id="rId3141" Type="http://schemas.openxmlformats.org/officeDocument/2006/relationships/slide" Target="slides/slide3135.xml"/><Relationship Id="rId3144" Type="http://schemas.openxmlformats.org/officeDocument/2006/relationships/slide" Target="slides/slide3138.xml"/><Relationship Id="rId3143" Type="http://schemas.openxmlformats.org/officeDocument/2006/relationships/slide" Target="slides/slide3137.xml"/><Relationship Id="rId3146" Type="http://schemas.openxmlformats.org/officeDocument/2006/relationships/slide" Target="slides/slide3140.xml"/><Relationship Id="rId3145" Type="http://schemas.openxmlformats.org/officeDocument/2006/relationships/slide" Target="slides/slide3139.xml"/><Relationship Id="rId3148" Type="http://schemas.openxmlformats.org/officeDocument/2006/relationships/slide" Target="slides/slide3142.xml"/><Relationship Id="rId3147" Type="http://schemas.openxmlformats.org/officeDocument/2006/relationships/slide" Target="slides/slide3141.xml"/><Relationship Id="rId3171" Type="http://schemas.openxmlformats.org/officeDocument/2006/relationships/slide" Target="slides/slide3165.xml"/><Relationship Id="rId3170" Type="http://schemas.openxmlformats.org/officeDocument/2006/relationships/slide" Target="slides/slide3164.xml"/><Relationship Id="rId3173" Type="http://schemas.openxmlformats.org/officeDocument/2006/relationships/slide" Target="slides/slide3167.xml"/><Relationship Id="rId3172" Type="http://schemas.openxmlformats.org/officeDocument/2006/relationships/slide" Target="slides/slide3166.xml"/><Relationship Id="rId3175" Type="http://schemas.openxmlformats.org/officeDocument/2006/relationships/slide" Target="slides/slide3169.xml"/><Relationship Id="rId3174" Type="http://schemas.openxmlformats.org/officeDocument/2006/relationships/slide" Target="slides/slide3168.xml"/><Relationship Id="rId3177" Type="http://schemas.openxmlformats.org/officeDocument/2006/relationships/slide" Target="slides/slide3171.xml"/><Relationship Id="rId3176" Type="http://schemas.openxmlformats.org/officeDocument/2006/relationships/slide" Target="slides/slide3170.xml"/><Relationship Id="rId3179" Type="http://schemas.openxmlformats.org/officeDocument/2006/relationships/slide" Target="slides/slide3173.xml"/><Relationship Id="rId3178" Type="http://schemas.openxmlformats.org/officeDocument/2006/relationships/slide" Target="slides/slide3172.xml"/><Relationship Id="rId3160" Type="http://schemas.openxmlformats.org/officeDocument/2006/relationships/slide" Target="slides/slide3154.xml"/><Relationship Id="rId3162" Type="http://schemas.openxmlformats.org/officeDocument/2006/relationships/slide" Target="slides/slide3156.xml"/><Relationship Id="rId3161" Type="http://schemas.openxmlformats.org/officeDocument/2006/relationships/slide" Target="slides/slide3155.xml"/><Relationship Id="rId3164" Type="http://schemas.openxmlformats.org/officeDocument/2006/relationships/slide" Target="slides/slide3158.xml"/><Relationship Id="rId3163" Type="http://schemas.openxmlformats.org/officeDocument/2006/relationships/slide" Target="slides/slide3157.xml"/><Relationship Id="rId3166" Type="http://schemas.openxmlformats.org/officeDocument/2006/relationships/slide" Target="slides/slide3160.xml"/><Relationship Id="rId3165" Type="http://schemas.openxmlformats.org/officeDocument/2006/relationships/slide" Target="slides/slide3159.xml"/><Relationship Id="rId3168" Type="http://schemas.openxmlformats.org/officeDocument/2006/relationships/slide" Target="slides/slide3162.xml"/><Relationship Id="rId3167" Type="http://schemas.openxmlformats.org/officeDocument/2006/relationships/slide" Target="slides/slide3161.xml"/><Relationship Id="rId3169" Type="http://schemas.openxmlformats.org/officeDocument/2006/relationships/slide" Target="slides/slide3163.xml"/><Relationship Id="rId2700" Type="http://schemas.openxmlformats.org/officeDocument/2006/relationships/slide" Target="slides/slide2694.xml"/><Relationship Id="rId2701" Type="http://schemas.openxmlformats.org/officeDocument/2006/relationships/slide" Target="slides/slide2695.xml"/><Relationship Id="rId2702" Type="http://schemas.openxmlformats.org/officeDocument/2006/relationships/slide" Target="slides/slide2696.xml"/><Relationship Id="rId2703" Type="http://schemas.openxmlformats.org/officeDocument/2006/relationships/slide" Target="slides/slide2697.xml"/><Relationship Id="rId2704" Type="http://schemas.openxmlformats.org/officeDocument/2006/relationships/slide" Target="slides/slide2698.xml"/><Relationship Id="rId2705" Type="http://schemas.openxmlformats.org/officeDocument/2006/relationships/slide" Target="slides/slide2699.xml"/><Relationship Id="rId2706" Type="http://schemas.openxmlformats.org/officeDocument/2006/relationships/slide" Target="slides/slide2700.xml"/><Relationship Id="rId2707" Type="http://schemas.openxmlformats.org/officeDocument/2006/relationships/slide" Target="slides/slide2701.xml"/><Relationship Id="rId2708" Type="http://schemas.openxmlformats.org/officeDocument/2006/relationships/slide" Target="slides/slide2702.xml"/><Relationship Id="rId2709" Type="http://schemas.openxmlformats.org/officeDocument/2006/relationships/slide" Target="slides/slide2703.xml"/><Relationship Id="rId2720" Type="http://schemas.openxmlformats.org/officeDocument/2006/relationships/slide" Target="slides/slide2714.xml"/><Relationship Id="rId2721" Type="http://schemas.openxmlformats.org/officeDocument/2006/relationships/slide" Target="slides/slide2715.xml"/><Relationship Id="rId2722" Type="http://schemas.openxmlformats.org/officeDocument/2006/relationships/slide" Target="slides/slide2716.xml"/><Relationship Id="rId2723" Type="http://schemas.openxmlformats.org/officeDocument/2006/relationships/slide" Target="slides/slide2717.xml"/><Relationship Id="rId2724" Type="http://schemas.openxmlformats.org/officeDocument/2006/relationships/slide" Target="slides/slide2718.xml"/><Relationship Id="rId2725" Type="http://schemas.openxmlformats.org/officeDocument/2006/relationships/slide" Target="slides/slide2719.xml"/><Relationship Id="rId2726" Type="http://schemas.openxmlformats.org/officeDocument/2006/relationships/slide" Target="slides/slide2720.xml"/><Relationship Id="rId2727" Type="http://schemas.openxmlformats.org/officeDocument/2006/relationships/slide" Target="slides/slide2721.xml"/><Relationship Id="rId2728" Type="http://schemas.openxmlformats.org/officeDocument/2006/relationships/slide" Target="slides/slide2722.xml"/><Relationship Id="rId2729" Type="http://schemas.openxmlformats.org/officeDocument/2006/relationships/slide" Target="slides/slide2723.xml"/><Relationship Id="rId2710" Type="http://schemas.openxmlformats.org/officeDocument/2006/relationships/slide" Target="slides/slide2704.xml"/><Relationship Id="rId2711" Type="http://schemas.openxmlformats.org/officeDocument/2006/relationships/slide" Target="slides/slide2705.xml"/><Relationship Id="rId2712" Type="http://schemas.openxmlformats.org/officeDocument/2006/relationships/slide" Target="slides/slide2706.xml"/><Relationship Id="rId2713" Type="http://schemas.openxmlformats.org/officeDocument/2006/relationships/slide" Target="slides/slide2707.xml"/><Relationship Id="rId2714" Type="http://schemas.openxmlformats.org/officeDocument/2006/relationships/slide" Target="slides/slide2708.xml"/><Relationship Id="rId2715" Type="http://schemas.openxmlformats.org/officeDocument/2006/relationships/slide" Target="slides/slide2709.xml"/><Relationship Id="rId2716" Type="http://schemas.openxmlformats.org/officeDocument/2006/relationships/slide" Target="slides/slide2710.xml"/><Relationship Id="rId2717" Type="http://schemas.openxmlformats.org/officeDocument/2006/relationships/slide" Target="slides/slide2711.xml"/><Relationship Id="rId2718" Type="http://schemas.openxmlformats.org/officeDocument/2006/relationships/slide" Target="slides/slide2712.xml"/><Relationship Id="rId2719" Type="http://schemas.openxmlformats.org/officeDocument/2006/relationships/slide" Target="slides/slide2713.xml"/><Relationship Id="rId1455" Type="http://schemas.openxmlformats.org/officeDocument/2006/relationships/slide" Target="slides/slide1449.xml"/><Relationship Id="rId2786" Type="http://schemas.openxmlformats.org/officeDocument/2006/relationships/slide" Target="slides/slide2780.xml"/><Relationship Id="rId1456" Type="http://schemas.openxmlformats.org/officeDocument/2006/relationships/slide" Target="slides/slide1450.xml"/><Relationship Id="rId2787" Type="http://schemas.openxmlformats.org/officeDocument/2006/relationships/slide" Target="slides/slide2781.xml"/><Relationship Id="rId1457" Type="http://schemas.openxmlformats.org/officeDocument/2006/relationships/slide" Target="slides/slide1451.xml"/><Relationship Id="rId2788" Type="http://schemas.openxmlformats.org/officeDocument/2006/relationships/slide" Target="slides/slide2782.xml"/><Relationship Id="rId1458" Type="http://schemas.openxmlformats.org/officeDocument/2006/relationships/slide" Target="slides/slide1452.xml"/><Relationship Id="rId2789" Type="http://schemas.openxmlformats.org/officeDocument/2006/relationships/slide" Target="slides/slide2783.xml"/><Relationship Id="rId1459" Type="http://schemas.openxmlformats.org/officeDocument/2006/relationships/slide" Target="slides/slide1453.xml"/><Relationship Id="rId629" Type="http://schemas.openxmlformats.org/officeDocument/2006/relationships/slide" Target="slides/slide623.xml"/><Relationship Id="rId624" Type="http://schemas.openxmlformats.org/officeDocument/2006/relationships/slide" Target="slides/slide618.xml"/><Relationship Id="rId623" Type="http://schemas.openxmlformats.org/officeDocument/2006/relationships/slide" Target="slides/slide617.xml"/><Relationship Id="rId622" Type="http://schemas.openxmlformats.org/officeDocument/2006/relationships/slide" Target="slides/slide616.xml"/><Relationship Id="rId621" Type="http://schemas.openxmlformats.org/officeDocument/2006/relationships/slide" Target="slides/slide615.xml"/><Relationship Id="rId628" Type="http://schemas.openxmlformats.org/officeDocument/2006/relationships/slide" Target="slides/slide622.xml"/><Relationship Id="rId627" Type="http://schemas.openxmlformats.org/officeDocument/2006/relationships/slide" Target="slides/slide621.xml"/><Relationship Id="rId626" Type="http://schemas.openxmlformats.org/officeDocument/2006/relationships/slide" Target="slides/slide620.xml"/><Relationship Id="rId625" Type="http://schemas.openxmlformats.org/officeDocument/2006/relationships/slide" Target="slides/slide619.xml"/><Relationship Id="rId2780" Type="http://schemas.openxmlformats.org/officeDocument/2006/relationships/slide" Target="slides/slide2774.xml"/><Relationship Id="rId1450" Type="http://schemas.openxmlformats.org/officeDocument/2006/relationships/slide" Target="slides/slide1444.xml"/><Relationship Id="rId2781" Type="http://schemas.openxmlformats.org/officeDocument/2006/relationships/slide" Target="slides/slide2775.xml"/><Relationship Id="rId620" Type="http://schemas.openxmlformats.org/officeDocument/2006/relationships/slide" Target="slides/slide614.xml"/><Relationship Id="rId1451" Type="http://schemas.openxmlformats.org/officeDocument/2006/relationships/slide" Target="slides/slide1445.xml"/><Relationship Id="rId2782" Type="http://schemas.openxmlformats.org/officeDocument/2006/relationships/slide" Target="slides/slide2776.xml"/><Relationship Id="rId1452" Type="http://schemas.openxmlformats.org/officeDocument/2006/relationships/slide" Target="slides/slide1446.xml"/><Relationship Id="rId2783" Type="http://schemas.openxmlformats.org/officeDocument/2006/relationships/slide" Target="slides/slide2777.xml"/><Relationship Id="rId1453" Type="http://schemas.openxmlformats.org/officeDocument/2006/relationships/slide" Target="slides/slide1447.xml"/><Relationship Id="rId2784" Type="http://schemas.openxmlformats.org/officeDocument/2006/relationships/slide" Target="slides/slide2778.xml"/><Relationship Id="rId1454" Type="http://schemas.openxmlformats.org/officeDocument/2006/relationships/slide" Target="slides/slide1448.xml"/><Relationship Id="rId2785" Type="http://schemas.openxmlformats.org/officeDocument/2006/relationships/slide" Target="slides/slide2779.xml"/><Relationship Id="rId1444" Type="http://schemas.openxmlformats.org/officeDocument/2006/relationships/slide" Target="slides/slide1438.xml"/><Relationship Id="rId2775" Type="http://schemas.openxmlformats.org/officeDocument/2006/relationships/slide" Target="slides/slide2769.xml"/><Relationship Id="rId1445" Type="http://schemas.openxmlformats.org/officeDocument/2006/relationships/slide" Target="slides/slide1439.xml"/><Relationship Id="rId2776" Type="http://schemas.openxmlformats.org/officeDocument/2006/relationships/slide" Target="slides/slide2770.xml"/><Relationship Id="rId1446" Type="http://schemas.openxmlformats.org/officeDocument/2006/relationships/slide" Target="slides/slide1440.xml"/><Relationship Id="rId2777" Type="http://schemas.openxmlformats.org/officeDocument/2006/relationships/slide" Target="slides/slide2771.xml"/><Relationship Id="rId1447" Type="http://schemas.openxmlformats.org/officeDocument/2006/relationships/slide" Target="slides/slide1441.xml"/><Relationship Id="rId2778" Type="http://schemas.openxmlformats.org/officeDocument/2006/relationships/slide" Target="slides/slide2772.xml"/><Relationship Id="rId1448" Type="http://schemas.openxmlformats.org/officeDocument/2006/relationships/slide" Target="slides/slide1442.xml"/><Relationship Id="rId2779" Type="http://schemas.openxmlformats.org/officeDocument/2006/relationships/slide" Target="slides/slide2773.xml"/><Relationship Id="rId1449" Type="http://schemas.openxmlformats.org/officeDocument/2006/relationships/slide" Target="slides/slide1443.xml"/><Relationship Id="rId619" Type="http://schemas.openxmlformats.org/officeDocument/2006/relationships/slide" Target="slides/slide613.xml"/><Relationship Id="rId618" Type="http://schemas.openxmlformats.org/officeDocument/2006/relationships/slide" Target="slides/slide612.xml"/><Relationship Id="rId613" Type="http://schemas.openxmlformats.org/officeDocument/2006/relationships/slide" Target="slides/slide607.xml"/><Relationship Id="rId612" Type="http://schemas.openxmlformats.org/officeDocument/2006/relationships/slide" Target="slides/slide606.xml"/><Relationship Id="rId611" Type="http://schemas.openxmlformats.org/officeDocument/2006/relationships/slide" Target="slides/slide605.xml"/><Relationship Id="rId610" Type="http://schemas.openxmlformats.org/officeDocument/2006/relationships/slide" Target="slides/slide604.xml"/><Relationship Id="rId617" Type="http://schemas.openxmlformats.org/officeDocument/2006/relationships/slide" Target="slides/slide611.xml"/><Relationship Id="rId616" Type="http://schemas.openxmlformats.org/officeDocument/2006/relationships/slide" Target="slides/slide610.xml"/><Relationship Id="rId615" Type="http://schemas.openxmlformats.org/officeDocument/2006/relationships/slide" Target="slides/slide609.xml"/><Relationship Id="rId614" Type="http://schemas.openxmlformats.org/officeDocument/2006/relationships/slide" Target="slides/slide608.xml"/><Relationship Id="rId2770" Type="http://schemas.openxmlformats.org/officeDocument/2006/relationships/slide" Target="slides/slide2764.xml"/><Relationship Id="rId1440" Type="http://schemas.openxmlformats.org/officeDocument/2006/relationships/slide" Target="slides/slide1434.xml"/><Relationship Id="rId2771" Type="http://schemas.openxmlformats.org/officeDocument/2006/relationships/slide" Target="slides/slide2765.xml"/><Relationship Id="rId1441" Type="http://schemas.openxmlformats.org/officeDocument/2006/relationships/slide" Target="slides/slide1435.xml"/><Relationship Id="rId2772" Type="http://schemas.openxmlformats.org/officeDocument/2006/relationships/slide" Target="slides/slide2766.xml"/><Relationship Id="rId1442" Type="http://schemas.openxmlformats.org/officeDocument/2006/relationships/slide" Target="slides/slide1436.xml"/><Relationship Id="rId2773" Type="http://schemas.openxmlformats.org/officeDocument/2006/relationships/slide" Target="slides/slide2767.xml"/><Relationship Id="rId1443" Type="http://schemas.openxmlformats.org/officeDocument/2006/relationships/slide" Target="slides/slide1437.xml"/><Relationship Id="rId2774" Type="http://schemas.openxmlformats.org/officeDocument/2006/relationships/slide" Target="slides/slide2768.xml"/><Relationship Id="rId1477" Type="http://schemas.openxmlformats.org/officeDocument/2006/relationships/slide" Target="slides/slide1471.xml"/><Relationship Id="rId1478" Type="http://schemas.openxmlformats.org/officeDocument/2006/relationships/slide" Target="slides/slide1472.xml"/><Relationship Id="rId1479" Type="http://schemas.openxmlformats.org/officeDocument/2006/relationships/slide" Target="slides/slide1473.xml"/><Relationship Id="rId646" Type="http://schemas.openxmlformats.org/officeDocument/2006/relationships/slide" Target="slides/slide640.xml"/><Relationship Id="rId645" Type="http://schemas.openxmlformats.org/officeDocument/2006/relationships/slide" Target="slides/slide639.xml"/><Relationship Id="rId644" Type="http://schemas.openxmlformats.org/officeDocument/2006/relationships/slide" Target="slides/slide638.xml"/><Relationship Id="rId643" Type="http://schemas.openxmlformats.org/officeDocument/2006/relationships/slide" Target="slides/slide637.xml"/><Relationship Id="rId649" Type="http://schemas.openxmlformats.org/officeDocument/2006/relationships/slide" Target="slides/slide643.xml"/><Relationship Id="rId648" Type="http://schemas.openxmlformats.org/officeDocument/2006/relationships/slide" Target="slides/slide642.xml"/><Relationship Id="rId647" Type="http://schemas.openxmlformats.org/officeDocument/2006/relationships/slide" Target="slides/slide641.xml"/><Relationship Id="rId1470" Type="http://schemas.openxmlformats.org/officeDocument/2006/relationships/slide" Target="slides/slide1464.xml"/><Relationship Id="rId1471" Type="http://schemas.openxmlformats.org/officeDocument/2006/relationships/slide" Target="slides/slide1465.xml"/><Relationship Id="rId1472" Type="http://schemas.openxmlformats.org/officeDocument/2006/relationships/slide" Target="slides/slide1466.xml"/><Relationship Id="rId642" Type="http://schemas.openxmlformats.org/officeDocument/2006/relationships/slide" Target="slides/slide636.xml"/><Relationship Id="rId1473" Type="http://schemas.openxmlformats.org/officeDocument/2006/relationships/slide" Target="slides/slide1467.xml"/><Relationship Id="rId641" Type="http://schemas.openxmlformats.org/officeDocument/2006/relationships/slide" Target="slides/slide635.xml"/><Relationship Id="rId1474" Type="http://schemas.openxmlformats.org/officeDocument/2006/relationships/slide" Target="slides/slide1468.xml"/><Relationship Id="rId640" Type="http://schemas.openxmlformats.org/officeDocument/2006/relationships/slide" Target="slides/slide634.xml"/><Relationship Id="rId1475" Type="http://schemas.openxmlformats.org/officeDocument/2006/relationships/slide" Target="slides/slide1469.xml"/><Relationship Id="rId1476" Type="http://schemas.openxmlformats.org/officeDocument/2006/relationships/slide" Target="slides/slide1470.xml"/><Relationship Id="rId1466" Type="http://schemas.openxmlformats.org/officeDocument/2006/relationships/slide" Target="slides/slide1460.xml"/><Relationship Id="rId2797" Type="http://schemas.openxmlformats.org/officeDocument/2006/relationships/slide" Target="slides/slide2791.xml"/><Relationship Id="rId1467" Type="http://schemas.openxmlformats.org/officeDocument/2006/relationships/slide" Target="slides/slide1461.xml"/><Relationship Id="rId2798" Type="http://schemas.openxmlformats.org/officeDocument/2006/relationships/slide" Target="slides/slide2792.xml"/><Relationship Id="rId1468" Type="http://schemas.openxmlformats.org/officeDocument/2006/relationships/slide" Target="slides/slide1462.xml"/><Relationship Id="rId2799" Type="http://schemas.openxmlformats.org/officeDocument/2006/relationships/slide" Target="slides/slide2793.xml"/><Relationship Id="rId1469" Type="http://schemas.openxmlformats.org/officeDocument/2006/relationships/slide" Target="slides/slide1463.xml"/><Relationship Id="rId635" Type="http://schemas.openxmlformats.org/officeDocument/2006/relationships/slide" Target="slides/slide629.xml"/><Relationship Id="rId634" Type="http://schemas.openxmlformats.org/officeDocument/2006/relationships/slide" Target="slides/slide628.xml"/><Relationship Id="rId633" Type="http://schemas.openxmlformats.org/officeDocument/2006/relationships/slide" Target="slides/slide627.xml"/><Relationship Id="rId632" Type="http://schemas.openxmlformats.org/officeDocument/2006/relationships/slide" Target="slides/slide626.xml"/><Relationship Id="rId639" Type="http://schemas.openxmlformats.org/officeDocument/2006/relationships/slide" Target="slides/slide633.xml"/><Relationship Id="rId638" Type="http://schemas.openxmlformats.org/officeDocument/2006/relationships/slide" Target="slides/slide632.xml"/><Relationship Id="rId637" Type="http://schemas.openxmlformats.org/officeDocument/2006/relationships/slide" Target="slides/slide631.xml"/><Relationship Id="rId636" Type="http://schemas.openxmlformats.org/officeDocument/2006/relationships/slide" Target="slides/slide630.xml"/><Relationship Id="rId2790" Type="http://schemas.openxmlformats.org/officeDocument/2006/relationships/slide" Target="slides/slide2784.xml"/><Relationship Id="rId1460" Type="http://schemas.openxmlformats.org/officeDocument/2006/relationships/slide" Target="slides/slide1454.xml"/><Relationship Id="rId2791" Type="http://schemas.openxmlformats.org/officeDocument/2006/relationships/slide" Target="slides/slide2785.xml"/><Relationship Id="rId1461" Type="http://schemas.openxmlformats.org/officeDocument/2006/relationships/slide" Target="slides/slide1455.xml"/><Relationship Id="rId2792" Type="http://schemas.openxmlformats.org/officeDocument/2006/relationships/slide" Target="slides/slide2786.xml"/><Relationship Id="rId631" Type="http://schemas.openxmlformats.org/officeDocument/2006/relationships/slide" Target="slides/slide625.xml"/><Relationship Id="rId1462" Type="http://schemas.openxmlformats.org/officeDocument/2006/relationships/slide" Target="slides/slide1456.xml"/><Relationship Id="rId2793" Type="http://schemas.openxmlformats.org/officeDocument/2006/relationships/slide" Target="slides/slide2787.xml"/><Relationship Id="rId630" Type="http://schemas.openxmlformats.org/officeDocument/2006/relationships/slide" Target="slides/slide624.xml"/><Relationship Id="rId1463" Type="http://schemas.openxmlformats.org/officeDocument/2006/relationships/slide" Target="slides/slide1457.xml"/><Relationship Id="rId2794" Type="http://schemas.openxmlformats.org/officeDocument/2006/relationships/slide" Target="slides/slide2788.xml"/><Relationship Id="rId1464" Type="http://schemas.openxmlformats.org/officeDocument/2006/relationships/slide" Target="slides/slide1458.xml"/><Relationship Id="rId2795" Type="http://schemas.openxmlformats.org/officeDocument/2006/relationships/slide" Target="slides/slide2789.xml"/><Relationship Id="rId1465" Type="http://schemas.openxmlformats.org/officeDocument/2006/relationships/slide" Target="slides/slide1459.xml"/><Relationship Id="rId2796" Type="http://schemas.openxmlformats.org/officeDocument/2006/relationships/slide" Target="slides/slide2790.xml"/><Relationship Id="rId1411" Type="http://schemas.openxmlformats.org/officeDocument/2006/relationships/slide" Target="slides/slide1405.xml"/><Relationship Id="rId2742" Type="http://schemas.openxmlformats.org/officeDocument/2006/relationships/slide" Target="slides/slide2736.xml"/><Relationship Id="rId1412" Type="http://schemas.openxmlformats.org/officeDocument/2006/relationships/slide" Target="slides/slide1406.xml"/><Relationship Id="rId2743" Type="http://schemas.openxmlformats.org/officeDocument/2006/relationships/slide" Target="slides/slide2737.xml"/><Relationship Id="rId1413" Type="http://schemas.openxmlformats.org/officeDocument/2006/relationships/slide" Target="slides/slide1407.xml"/><Relationship Id="rId2744" Type="http://schemas.openxmlformats.org/officeDocument/2006/relationships/slide" Target="slides/slide2738.xml"/><Relationship Id="rId1414" Type="http://schemas.openxmlformats.org/officeDocument/2006/relationships/slide" Target="slides/slide1408.xml"/><Relationship Id="rId2745" Type="http://schemas.openxmlformats.org/officeDocument/2006/relationships/slide" Target="slides/slide2739.xml"/><Relationship Id="rId1415" Type="http://schemas.openxmlformats.org/officeDocument/2006/relationships/slide" Target="slides/slide1409.xml"/><Relationship Id="rId2746" Type="http://schemas.openxmlformats.org/officeDocument/2006/relationships/slide" Target="slides/slide2740.xml"/><Relationship Id="rId1416" Type="http://schemas.openxmlformats.org/officeDocument/2006/relationships/slide" Target="slides/slide1410.xml"/><Relationship Id="rId2747" Type="http://schemas.openxmlformats.org/officeDocument/2006/relationships/slide" Target="slides/slide2741.xml"/><Relationship Id="rId1417" Type="http://schemas.openxmlformats.org/officeDocument/2006/relationships/slide" Target="slides/slide1411.xml"/><Relationship Id="rId2748" Type="http://schemas.openxmlformats.org/officeDocument/2006/relationships/slide" Target="slides/slide2742.xml"/><Relationship Id="rId1418" Type="http://schemas.openxmlformats.org/officeDocument/2006/relationships/slide" Target="slides/slide1412.xml"/><Relationship Id="rId2749" Type="http://schemas.openxmlformats.org/officeDocument/2006/relationships/slide" Target="slides/slide2743.xml"/><Relationship Id="rId1419" Type="http://schemas.openxmlformats.org/officeDocument/2006/relationships/slide" Target="slides/slide1413.xml"/><Relationship Id="rId2740" Type="http://schemas.openxmlformats.org/officeDocument/2006/relationships/slide" Target="slides/slide2734.xml"/><Relationship Id="rId1410" Type="http://schemas.openxmlformats.org/officeDocument/2006/relationships/slide" Target="slides/slide1404.xml"/><Relationship Id="rId2741" Type="http://schemas.openxmlformats.org/officeDocument/2006/relationships/slide" Target="slides/slide2735.xml"/><Relationship Id="rId1400" Type="http://schemas.openxmlformats.org/officeDocument/2006/relationships/slide" Target="slides/slide1394.xml"/><Relationship Id="rId2731" Type="http://schemas.openxmlformats.org/officeDocument/2006/relationships/slide" Target="slides/slide2725.xml"/><Relationship Id="rId1401" Type="http://schemas.openxmlformats.org/officeDocument/2006/relationships/slide" Target="slides/slide1395.xml"/><Relationship Id="rId2732" Type="http://schemas.openxmlformats.org/officeDocument/2006/relationships/slide" Target="slides/slide2726.xml"/><Relationship Id="rId1402" Type="http://schemas.openxmlformats.org/officeDocument/2006/relationships/slide" Target="slides/slide1396.xml"/><Relationship Id="rId2733" Type="http://schemas.openxmlformats.org/officeDocument/2006/relationships/slide" Target="slides/slide2727.xml"/><Relationship Id="rId1403" Type="http://schemas.openxmlformats.org/officeDocument/2006/relationships/slide" Target="slides/slide1397.xml"/><Relationship Id="rId2734" Type="http://schemas.openxmlformats.org/officeDocument/2006/relationships/slide" Target="slides/slide2728.xml"/><Relationship Id="rId1404" Type="http://schemas.openxmlformats.org/officeDocument/2006/relationships/slide" Target="slides/slide1398.xml"/><Relationship Id="rId2735" Type="http://schemas.openxmlformats.org/officeDocument/2006/relationships/slide" Target="slides/slide2729.xml"/><Relationship Id="rId1405" Type="http://schemas.openxmlformats.org/officeDocument/2006/relationships/slide" Target="slides/slide1399.xml"/><Relationship Id="rId2736" Type="http://schemas.openxmlformats.org/officeDocument/2006/relationships/slide" Target="slides/slide2730.xml"/><Relationship Id="rId1406" Type="http://schemas.openxmlformats.org/officeDocument/2006/relationships/slide" Target="slides/slide1400.xml"/><Relationship Id="rId2737" Type="http://schemas.openxmlformats.org/officeDocument/2006/relationships/slide" Target="slides/slide2731.xml"/><Relationship Id="rId1407" Type="http://schemas.openxmlformats.org/officeDocument/2006/relationships/slide" Target="slides/slide1401.xml"/><Relationship Id="rId2738" Type="http://schemas.openxmlformats.org/officeDocument/2006/relationships/slide" Target="slides/slide2732.xml"/><Relationship Id="rId1408" Type="http://schemas.openxmlformats.org/officeDocument/2006/relationships/slide" Target="slides/slide1402.xml"/><Relationship Id="rId2739" Type="http://schemas.openxmlformats.org/officeDocument/2006/relationships/slide" Target="slides/slide2733.xml"/><Relationship Id="rId1409" Type="http://schemas.openxmlformats.org/officeDocument/2006/relationships/slide" Target="slides/slide1403.xml"/><Relationship Id="rId2730" Type="http://schemas.openxmlformats.org/officeDocument/2006/relationships/slide" Target="slides/slide2724.xml"/><Relationship Id="rId1433" Type="http://schemas.openxmlformats.org/officeDocument/2006/relationships/slide" Target="slides/slide1427.xml"/><Relationship Id="rId2764" Type="http://schemas.openxmlformats.org/officeDocument/2006/relationships/slide" Target="slides/slide2758.xml"/><Relationship Id="rId1434" Type="http://schemas.openxmlformats.org/officeDocument/2006/relationships/slide" Target="slides/slide1428.xml"/><Relationship Id="rId2765" Type="http://schemas.openxmlformats.org/officeDocument/2006/relationships/slide" Target="slides/slide2759.xml"/><Relationship Id="rId1435" Type="http://schemas.openxmlformats.org/officeDocument/2006/relationships/slide" Target="slides/slide1429.xml"/><Relationship Id="rId2766" Type="http://schemas.openxmlformats.org/officeDocument/2006/relationships/slide" Target="slides/slide2760.xml"/><Relationship Id="rId1436" Type="http://schemas.openxmlformats.org/officeDocument/2006/relationships/slide" Target="slides/slide1430.xml"/><Relationship Id="rId2767" Type="http://schemas.openxmlformats.org/officeDocument/2006/relationships/slide" Target="slides/slide2761.xml"/><Relationship Id="rId1437" Type="http://schemas.openxmlformats.org/officeDocument/2006/relationships/slide" Target="slides/slide1431.xml"/><Relationship Id="rId2768" Type="http://schemas.openxmlformats.org/officeDocument/2006/relationships/slide" Target="slides/slide2762.xml"/><Relationship Id="rId1438" Type="http://schemas.openxmlformats.org/officeDocument/2006/relationships/slide" Target="slides/slide1432.xml"/><Relationship Id="rId2769" Type="http://schemas.openxmlformats.org/officeDocument/2006/relationships/slide" Target="slides/slide2763.xml"/><Relationship Id="rId1439" Type="http://schemas.openxmlformats.org/officeDocument/2006/relationships/slide" Target="slides/slide1433.xml"/><Relationship Id="rId609" Type="http://schemas.openxmlformats.org/officeDocument/2006/relationships/slide" Target="slides/slide603.xml"/><Relationship Id="rId608" Type="http://schemas.openxmlformats.org/officeDocument/2006/relationships/slide" Target="slides/slide602.xml"/><Relationship Id="rId607" Type="http://schemas.openxmlformats.org/officeDocument/2006/relationships/slide" Target="slides/slide601.xml"/><Relationship Id="rId602" Type="http://schemas.openxmlformats.org/officeDocument/2006/relationships/slide" Target="slides/slide596.xml"/><Relationship Id="rId601" Type="http://schemas.openxmlformats.org/officeDocument/2006/relationships/slide" Target="slides/slide595.xml"/><Relationship Id="rId600" Type="http://schemas.openxmlformats.org/officeDocument/2006/relationships/slide" Target="slides/slide594.xml"/><Relationship Id="rId606" Type="http://schemas.openxmlformats.org/officeDocument/2006/relationships/slide" Target="slides/slide600.xml"/><Relationship Id="rId605" Type="http://schemas.openxmlformats.org/officeDocument/2006/relationships/slide" Target="slides/slide599.xml"/><Relationship Id="rId604" Type="http://schemas.openxmlformats.org/officeDocument/2006/relationships/slide" Target="slides/slide598.xml"/><Relationship Id="rId603" Type="http://schemas.openxmlformats.org/officeDocument/2006/relationships/slide" Target="slides/slide597.xml"/><Relationship Id="rId2760" Type="http://schemas.openxmlformats.org/officeDocument/2006/relationships/slide" Target="slides/slide2754.xml"/><Relationship Id="rId1430" Type="http://schemas.openxmlformats.org/officeDocument/2006/relationships/slide" Target="slides/slide1424.xml"/><Relationship Id="rId2761" Type="http://schemas.openxmlformats.org/officeDocument/2006/relationships/slide" Target="slides/slide2755.xml"/><Relationship Id="rId1431" Type="http://schemas.openxmlformats.org/officeDocument/2006/relationships/slide" Target="slides/slide1425.xml"/><Relationship Id="rId2762" Type="http://schemas.openxmlformats.org/officeDocument/2006/relationships/slide" Target="slides/slide2756.xml"/><Relationship Id="rId1432" Type="http://schemas.openxmlformats.org/officeDocument/2006/relationships/slide" Target="slides/slide1426.xml"/><Relationship Id="rId2763" Type="http://schemas.openxmlformats.org/officeDocument/2006/relationships/slide" Target="slides/slide2757.xml"/><Relationship Id="rId1422" Type="http://schemas.openxmlformats.org/officeDocument/2006/relationships/slide" Target="slides/slide1416.xml"/><Relationship Id="rId2753" Type="http://schemas.openxmlformats.org/officeDocument/2006/relationships/slide" Target="slides/slide2747.xml"/><Relationship Id="rId1423" Type="http://schemas.openxmlformats.org/officeDocument/2006/relationships/slide" Target="slides/slide1417.xml"/><Relationship Id="rId2754" Type="http://schemas.openxmlformats.org/officeDocument/2006/relationships/slide" Target="slides/slide2748.xml"/><Relationship Id="rId1424" Type="http://schemas.openxmlformats.org/officeDocument/2006/relationships/slide" Target="slides/slide1418.xml"/><Relationship Id="rId2755" Type="http://schemas.openxmlformats.org/officeDocument/2006/relationships/slide" Target="slides/slide2749.xml"/><Relationship Id="rId1425" Type="http://schemas.openxmlformats.org/officeDocument/2006/relationships/slide" Target="slides/slide1419.xml"/><Relationship Id="rId2756" Type="http://schemas.openxmlformats.org/officeDocument/2006/relationships/slide" Target="slides/slide2750.xml"/><Relationship Id="rId1426" Type="http://schemas.openxmlformats.org/officeDocument/2006/relationships/slide" Target="slides/slide1420.xml"/><Relationship Id="rId2757" Type="http://schemas.openxmlformats.org/officeDocument/2006/relationships/slide" Target="slides/slide2751.xml"/><Relationship Id="rId1427" Type="http://schemas.openxmlformats.org/officeDocument/2006/relationships/slide" Target="slides/slide1421.xml"/><Relationship Id="rId2758" Type="http://schemas.openxmlformats.org/officeDocument/2006/relationships/slide" Target="slides/slide2752.xml"/><Relationship Id="rId1428" Type="http://schemas.openxmlformats.org/officeDocument/2006/relationships/slide" Target="slides/slide1422.xml"/><Relationship Id="rId2759" Type="http://schemas.openxmlformats.org/officeDocument/2006/relationships/slide" Target="slides/slide2753.xml"/><Relationship Id="rId1429" Type="http://schemas.openxmlformats.org/officeDocument/2006/relationships/slide" Target="slides/slide1423.xml"/><Relationship Id="rId2750" Type="http://schemas.openxmlformats.org/officeDocument/2006/relationships/slide" Target="slides/slide2744.xml"/><Relationship Id="rId1420" Type="http://schemas.openxmlformats.org/officeDocument/2006/relationships/slide" Target="slides/slide1414.xml"/><Relationship Id="rId2751" Type="http://schemas.openxmlformats.org/officeDocument/2006/relationships/slide" Target="slides/slide2745.xml"/><Relationship Id="rId1421" Type="http://schemas.openxmlformats.org/officeDocument/2006/relationships/slide" Target="slides/slide1415.xml"/><Relationship Id="rId2752" Type="http://schemas.openxmlformats.org/officeDocument/2006/relationships/slide" Target="slides/slide2746.xml"/><Relationship Id="rId3238" Type="http://schemas.openxmlformats.org/officeDocument/2006/relationships/slide" Target="slides/slide3232.xml"/><Relationship Id="rId3237" Type="http://schemas.openxmlformats.org/officeDocument/2006/relationships/slide" Target="slides/slide3231.xml"/><Relationship Id="rId3239" Type="http://schemas.openxmlformats.org/officeDocument/2006/relationships/slide" Target="slides/slide3233.xml"/><Relationship Id="rId3230" Type="http://schemas.openxmlformats.org/officeDocument/2006/relationships/slide" Target="slides/slide3224.xml"/><Relationship Id="rId3232" Type="http://schemas.openxmlformats.org/officeDocument/2006/relationships/slide" Target="slides/slide3226.xml"/><Relationship Id="rId3231" Type="http://schemas.openxmlformats.org/officeDocument/2006/relationships/slide" Target="slides/slide3225.xml"/><Relationship Id="rId3234" Type="http://schemas.openxmlformats.org/officeDocument/2006/relationships/slide" Target="slides/slide3228.xml"/><Relationship Id="rId3233" Type="http://schemas.openxmlformats.org/officeDocument/2006/relationships/slide" Target="slides/slide3227.xml"/><Relationship Id="rId3236" Type="http://schemas.openxmlformats.org/officeDocument/2006/relationships/slide" Target="slides/slide3230.xml"/><Relationship Id="rId3235" Type="http://schemas.openxmlformats.org/officeDocument/2006/relationships/slide" Target="slides/slide3229.xml"/><Relationship Id="rId3227" Type="http://schemas.openxmlformats.org/officeDocument/2006/relationships/slide" Target="slides/slide3221.xml"/><Relationship Id="rId3226" Type="http://schemas.openxmlformats.org/officeDocument/2006/relationships/slide" Target="slides/slide3220.xml"/><Relationship Id="rId3229" Type="http://schemas.openxmlformats.org/officeDocument/2006/relationships/slide" Target="slides/slide3223.xml"/><Relationship Id="rId3228" Type="http://schemas.openxmlformats.org/officeDocument/2006/relationships/slide" Target="slides/slide3222.xml"/><Relationship Id="rId699" Type="http://schemas.openxmlformats.org/officeDocument/2006/relationships/slide" Target="slides/slide693.xml"/><Relationship Id="rId698" Type="http://schemas.openxmlformats.org/officeDocument/2006/relationships/slide" Target="slides/slide692.xml"/><Relationship Id="rId693" Type="http://schemas.openxmlformats.org/officeDocument/2006/relationships/slide" Target="slides/slide687.xml"/><Relationship Id="rId692" Type="http://schemas.openxmlformats.org/officeDocument/2006/relationships/slide" Target="slides/slide686.xml"/><Relationship Id="rId691" Type="http://schemas.openxmlformats.org/officeDocument/2006/relationships/slide" Target="slides/slide685.xml"/><Relationship Id="rId3221" Type="http://schemas.openxmlformats.org/officeDocument/2006/relationships/slide" Target="slides/slide3215.xml"/><Relationship Id="rId690" Type="http://schemas.openxmlformats.org/officeDocument/2006/relationships/slide" Target="slides/slide684.xml"/><Relationship Id="rId3220" Type="http://schemas.openxmlformats.org/officeDocument/2006/relationships/slide" Target="slides/slide3214.xml"/><Relationship Id="rId697" Type="http://schemas.openxmlformats.org/officeDocument/2006/relationships/slide" Target="slides/slide691.xml"/><Relationship Id="rId3223" Type="http://schemas.openxmlformats.org/officeDocument/2006/relationships/slide" Target="slides/slide3217.xml"/><Relationship Id="rId696" Type="http://schemas.openxmlformats.org/officeDocument/2006/relationships/slide" Target="slides/slide690.xml"/><Relationship Id="rId3222" Type="http://schemas.openxmlformats.org/officeDocument/2006/relationships/slide" Target="slides/slide3216.xml"/><Relationship Id="rId695" Type="http://schemas.openxmlformats.org/officeDocument/2006/relationships/slide" Target="slides/slide689.xml"/><Relationship Id="rId3225" Type="http://schemas.openxmlformats.org/officeDocument/2006/relationships/slide" Target="slides/slide3219.xml"/><Relationship Id="rId694" Type="http://schemas.openxmlformats.org/officeDocument/2006/relationships/slide" Target="slides/slide688.xml"/><Relationship Id="rId3224" Type="http://schemas.openxmlformats.org/officeDocument/2006/relationships/slide" Target="slides/slide3218.xml"/><Relationship Id="rId3259" Type="http://schemas.openxmlformats.org/officeDocument/2006/relationships/slide" Target="slides/slide3253.xml"/><Relationship Id="rId3250" Type="http://schemas.openxmlformats.org/officeDocument/2006/relationships/slide" Target="slides/slide3244.xml"/><Relationship Id="rId3252" Type="http://schemas.openxmlformats.org/officeDocument/2006/relationships/slide" Target="slides/slide3246.xml"/><Relationship Id="rId3251" Type="http://schemas.openxmlformats.org/officeDocument/2006/relationships/slide" Target="slides/slide3245.xml"/><Relationship Id="rId3254" Type="http://schemas.openxmlformats.org/officeDocument/2006/relationships/slide" Target="slides/slide3248.xml"/><Relationship Id="rId3253" Type="http://schemas.openxmlformats.org/officeDocument/2006/relationships/slide" Target="slides/slide3247.xml"/><Relationship Id="rId3256" Type="http://schemas.openxmlformats.org/officeDocument/2006/relationships/slide" Target="slides/slide3250.xml"/><Relationship Id="rId3255" Type="http://schemas.openxmlformats.org/officeDocument/2006/relationships/slide" Target="slides/slide3249.xml"/><Relationship Id="rId3258" Type="http://schemas.openxmlformats.org/officeDocument/2006/relationships/slide" Target="slides/slide3252.xml"/><Relationship Id="rId3257" Type="http://schemas.openxmlformats.org/officeDocument/2006/relationships/slide" Target="slides/slide3251.xml"/><Relationship Id="rId3249" Type="http://schemas.openxmlformats.org/officeDocument/2006/relationships/slide" Target="slides/slide3243.xml"/><Relationship Id="rId3248" Type="http://schemas.openxmlformats.org/officeDocument/2006/relationships/slide" Target="slides/slide3242.xml"/><Relationship Id="rId3241" Type="http://schemas.openxmlformats.org/officeDocument/2006/relationships/slide" Target="slides/slide3235.xml"/><Relationship Id="rId3240" Type="http://schemas.openxmlformats.org/officeDocument/2006/relationships/slide" Target="slides/slide3234.xml"/><Relationship Id="rId3243" Type="http://schemas.openxmlformats.org/officeDocument/2006/relationships/slide" Target="slides/slide3237.xml"/><Relationship Id="rId3242" Type="http://schemas.openxmlformats.org/officeDocument/2006/relationships/slide" Target="slides/slide3236.xml"/><Relationship Id="rId3245" Type="http://schemas.openxmlformats.org/officeDocument/2006/relationships/slide" Target="slides/slide3239.xml"/><Relationship Id="rId3244" Type="http://schemas.openxmlformats.org/officeDocument/2006/relationships/slide" Target="slides/slide3238.xml"/><Relationship Id="rId3247" Type="http://schemas.openxmlformats.org/officeDocument/2006/relationships/slide" Target="slides/slide3241.xml"/><Relationship Id="rId3246" Type="http://schemas.openxmlformats.org/officeDocument/2006/relationships/slide" Target="slides/slide3240.xml"/><Relationship Id="rId1499" Type="http://schemas.openxmlformats.org/officeDocument/2006/relationships/slide" Target="slides/slide1493.xml"/><Relationship Id="rId668" Type="http://schemas.openxmlformats.org/officeDocument/2006/relationships/slide" Target="slides/slide662.xml"/><Relationship Id="rId667" Type="http://schemas.openxmlformats.org/officeDocument/2006/relationships/slide" Target="slides/slide661.xml"/><Relationship Id="rId666" Type="http://schemas.openxmlformats.org/officeDocument/2006/relationships/slide" Target="slides/slide660.xml"/><Relationship Id="rId665" Type="http://schemas.openxmlformats.org/officeDocument/2006/relationships/slide" Target="slides/slide659.xml"/><Relationship Id="rId669" Type="http://schemas.openxmlformats.org/officeDocument/2006/relationships/slide" Target="slides/slide663.xml"/><Relationship Id="rId1490" Type="http://schemas.openxmlformats.org/officeDocument/2006/relationships/slide" Target="slides/slide1484.xml"/><Relationship Id="rId660" Type="http://schemas.openxmlformats.org/officeDocument/2006/relationships/slide" Target="slides/slide654.xml"/><Relationship Id="rId1491" Type="http://schemas.openxmlformats.org/officeDocument/2006/relationships/slide" Target="slides/slide1485.xml"/><Relationship Id="rId1492" Type="http://schemas.openxmlformats.org/officeDocument/2006/relationships/slide" Target="slides/slide1486.xml"/><Relationship Id="rId1493" Type="http://schemas.openxmlformats.org/officeDocument/2006/relationships/slide" Target="slides/slide1487.xml"/><Relationship Id="rId1494" Type="http://schemas.openxmlformats.org/officeDocument/2006/relationships/slide" Target="slides/slide1488.xml"/><Relationship Id="rId664" Type="http://schemas.openxmlformats.org/officeDocument/2006/relationships/slide" Target="slides/slide658.xml"/><Relationship Id="rId1495" Type="http://schemas.openxmlformats.org/officeDocument/2006/relationships/slide" Target="slides/slide1489.xml"/><Relationship Id="rId663" Type="http://schemas.openxmlformats.org/officeDocument/2006/relationships/slide" Target="slides/slide657.xml"/><Relationship Id="rId1496" Type="http://schemas.openxmlformats.org/officeDocument/2006/relationships/slide" Target="slides/slide1490.xml"/><Relationship Id="rId662" Type="http://schemas.openxmlformats.org/officeDocument/2006/relationships/slide" Target="slides/slide656.xml"/><Relationship Id="rId1497" Type="http://schemas.openxmlformats.org/officeDocument/2006/relationships/slide" Target="slides/slide1491.xml"/><Relationship Id="rId661" Type="http://schemas.openxmlformats.org/officeDocument/2006/relationships/slide" Target="slides/slide655.xml"/><Relationship Id="rId1498" Type="http://schemas.openxmlformats.org/officeDocument/2006/relationships/slide" Target="slides/slide1492.xml"/><Relationship Id="rId1488" Type="http://schemas.openxmlformats.org/officeDocument/2006/relationships/slide" Target="slides/slide1482.xml"/><Relationship Id="rId1489" Type="http://schemas.openxmlformats.org/officeDocument/2006/relationships/slide" Target="slides/slide1483.xml"/><Relationship Id="rId657" Type="http://schemas.openxmlformats.org/officeDocument/2006/relationships/slide" Target="slides/slide651.xml"/><Relationship Id="rId656" Type="http://schemas.openxmlformats.org/officeDocument/2006/relationships/slide" Target="slides/slide650.xml"/><Relationship Id="rId655" Type="http://schemas.openxmlformats.org/officeDocument/2006/relationships/slide" Target="slides/slide649.xml"/><Relationship Id="rId654" Type="http://schemas.openxmlformats.org/officeDocument/2006/relationships/slide" Target="slides/slide648.xml"/><Relationship Id="rId659" Type="http://schemas.openxmlformats.org/officeDocument/2006/relationships/slide" Target="slides/slide653.xml"/><Relationship Id="rId658" Type="http://schemas.openxmlformats.org/officeDocument/2006/relationships/slide" Target="slides/slide652.xml"/><Relationship Id="rId1480" Type="http://schemas.openxmlformats.org/officeDocument/2006/relationships/slide" Target="slides/slide1474.xml"/><Relationship Id="rId1481" Type="http://schemas.openxmlformats.org/officeDocument/2006/relationships/slide" Target="slides/slide1475.xml"/><Relationship Id="rId1482" Type="http://schemas.openxmlformats.org/officeDocument/2006/relationships/slide" Target="slides/slide1476.xml"/><Relationship Id="rId1483" Type="http://schemas.openxmlformats.org/officeDocument/2006/relationships/slide" Target="slides/slide1477.xml"/><Relationship Id="rId653" Type="http://schemas.openxmlformats.org/officeDocument/2006/relationships/slide" Target="slides/slide647.xml"/><Relationship Id="rId1484" Type="http://schemas.openxmlformats.org/officeDocument/2006/relationships/slide" Target="slides/slide1478.xml"/><Relationship Id="rId652" Type="http://schemas.openxmlformats.org/officeDocument/2006/relationships/slide" Target="slides/slide646.xml"/><Relationship Id="rId1485" Type="http://schemas.openxmlformats.org/officeDocument/2006/relationships/slide" Target="slides/slide1479.xml"/><Relationship Id="rId651" Type="http://schemas.openxmlformats.org/officeDocument/2006/relationships/slide" Target="slides/slide645.xml"/><Relationship Id="rId1486" Type="http://schemas.openxmlformats.org/officeDocument/2006/relationships/slide" Target="slides/slide1480.xml"/><Relationship Id="rId650" Type="http://schemas.openxmlformats.org/officeDocument/2006/relationships/slide" Target="slides/slide644.xml"/><Relationship Id="rId1487" Type="http://schemas.openxmlformats.org/officeDocument/2006/relationships/slide" Target="slides/slide1481.xml"/><Relationship Id="rId3216" Type="http://schemas.openxmlformats.org/officeDocument/2006/relationships/slide" Target="slides/slide3210.xml"/><Relationship Id="rId3215" Type="http://schemas.openxmlformats.org/officeDocument/2006/relationships/slide" Target="slides/slide3209.xml"/><Relationship Id="rId3218" Type="http://schemas.openxmlformats.org/officeDocument/2006/relationships/slide" Target="slides/slide3212.xml"/><Relationship Id="rId3217" Type="http://schemas.openxmlformats.org/officeDocument/2006/relationships/slide" Target="slides/slide3211.xml"/><Relationship Id="rId3219" Type="http://schemas.openxmlformats.org/officeDocument/2006/relationships/slide" Target="slides/slide3213.xml"/><Relationship Id="rId689" Type="http://schemas.openxmlformats.org/officeDocument/2006/relationships/slide" Target="slides/slide683.xml"/><Relationship Id="rId688" Type="http://schemas.openxmlformats.org/officeDocument/2006/relationships/slide" Target="slides/slide682.xml"/><Relationship Id="rId687" Type="http://schemas.openxmlformats.org/officeDocument/2006/relationships/slide" Target="slides/slide681.xml"/><Relationship Id="rId682" Type="http://schemas.openxmlformats.org/officeDocument/2006/relationships/slide" Target="slides/slide676.xml"/><Relationship Id="rId681" Type="http://schemas.openxmlformats.org/officeDocument/2006/relationships/slide" Target="slides/slide675.xml"/><Relationship Id="rId680" Type="http://schemas.openxmlformats.org/officeDocument/2006/relationships/slide" Target="slides/slide674.xml"/><Relationship Id="rId3210" Type="http://schemas.openxmlformats.org/officeDocument/2006/relationships/slide" Target="slides/slide3204.xml"/><Relationship Id="rId686" Type="http://schemas.openxmlformats.org/officeDocument/2006/relationships/slide" Target="slides/slide680.xml"/><Relationship Id="rId3212" Type="http://schemas.openxmlformats.org/officeDocument/2006/relationships/slide" Target="slides/slide3206.xml"/><Relationship Id="rId685" Type="http://schemas.openxmlformats.org/officeDocument/2006/relationships/slide" Target="slides/slide679.xml"/><Relationship Id="rId3211" Type="http://schemas.openxmlformats.org/officeDocument/2006/relationships/slide" Target="slides/slide3205.xml"/><Relationship Id="rId684" Type="http://schemas.openxmlformats.org/officeDocument/2006/relationships/slide" Target="slides/slide678.xml"/><Relationship Id="rId3214" Type="http://schemas.openxmlformats.org/officeDocument/2006/relationships/slide" Target="slides/slide3208.xml"/><Relationship Id="rId683" Type="http://schemas.openxmlformats.org/officeDocument/2006/relationships/slide" Target="slides/slide677.xml"/><Relationship Id="rId3213" Type="http://schemas.openxmlformats.org/officeDocument/2006/relationships/slide" Target="slides/slide3207.xml"/><Relationship Id="rId3205" Type="http://schemas.openxmlformats.org/officeDocument/2006/relationships/slide" Target="slides/slide3199.xml"/><Relationship Id="rId3204" Type="http://schemas.openxmlformats.org/officeDocument/2006/relationships/slide" Target="slides/slide3198.xml"/><Relationship Id="rId3207" Type="http://schemas.openxmlformats.org/officeDocument/2006/relationships/slide" Target="slides/slide3201.xml"/><Relationship Id="rId3206" Type="http://schemas.openxmlformats.org/officeDocument/2006/relationships/slide" Target="slides/slide3200.xml"/><Relationship Id="rId3209" Type="http://schemas.openxmlformats.org/officeDocument/2006/relationships/slide" Target="slides/slide3203.xml"/><Relationship Id="rId3208" Type="http://schemas.openxmlformats.org/officeDocument/2006/relationships/slide" Target="slides/slide3202.xml"/><Relationship Id="rId679" Type="http://schemas.openxmlformats.org/officeDocument/2006/relationships/slide" Target="slides/slide673.xml"/><Relationship Id="rId678" Type="http://schemas.openxmlformats.org/officeDocument/2006/relationships/slide" Target="slides/slide672.xml"/><Relationship Id="rId677" Type="http://schemas.openxmlformats.org/officeDocument/2006/relationships/slide" Target="slides/slide671.xml"/><Relationship Id="rId676" Type="http://schemas.openxmlformats.org/officeDocument/2006/relationships/slide" Target="slides/slide670.xml"/><Relationship Id="rId671" Type="http://schemas.openxmlformats.org/officeDocument/2006/relationships/slide" Target="slides/slide665.xml"/><Relationship Id="rId670" Type="http://schemas.openxmlformats.org/officeDocument/2006/relationships/slide" Target="slides/slide664.xml"/><Relationship Id="rId675" Type="http://schemas.openxmlformats.org/officeDocument/2006/relationships/slide" Target="slides/slide669.xml"/><Relationship Id="rId3201" Type="http://schemas.openxmlformats.org/officeDocument/2006/relationships/slide" Target="slides/slide3195.xml"/><Relationship Id="rId674" Type="http://schemas.openxmlformats.org/officeDocument/2006/relationships/slide" Target="slides/slide668.xml"/><Relationship Id="rId3200" Type="http://schemas.openxmlformats.org/officeDocument/2006/relationships/slide" Target="slides/slide3194.xml"/><Relationship Id="rId673" Type="http://schemas.openxmlformats.org/officeDocument/2006/relationships/slide" Target="slides/slide667.xml"/><Relationship Id="rId3203" Type="http://schemas.openxmlformats.org/officeDocument/2006/relationships/slide" Target="slides/slide3197.xml"/><Relationship Id="rId672" Type="http://schemas.openxmlformats.org/officeDocument/2006/relationships/slide" Target="slides/slide666.xml"/><Relationship Id="rId3202" Type="http://schemas.openxmlformats.org/officeDocument/2006/relationships/slide" Target="slides/slide3196.xml"/><Relationship Id="rId190" Type="http://schemas.openxmlformats.org/officeDocument/2006/relationships/slide" Target="slides/slide184.xml"/><Relationship Id="rId194" Type="http://schemas.openxmlformats.org/officeDocument/2006/relationships/slide" Target="slides/slide188.xml"/><Relationship Id="rId193" Type="http://schemas.openxmlformats.org/officeDocument/2006/relationships/slide" Target="slides/slide187.xml"/><Relationship Id="rId192" Type="http://schemas.openxmlformats.org/officeDocument/2006/relationships/slide" Target="slides/slide186.xml"/><Relationship Id="rId191" Type="http://schemas.openxmlformats.org/officeDocument/2006/relationships/slide" Target="slides/slide185.xml"/><Relationship Id="rId187" Type="http://schemas.openxmlformats.org/officeDocument/2006/relationships/slide" Target="slides/slide181.xml"/><Relationship Id="rId186" Type="http://schemas.openxmlformats.org/officeDocument/2006/relationships/slide" Target="slides/slide180.xml"/><Relationship Id="rId185" Type="http://schemas.openxmlformats.org/officeDocument/2006/relationships/slide" Target="slides/slide179.xml"/><Relationship Id="rId184" Type="http://schemas.openxmlformats.org/officeDocument/2006/relationships/slide" Target="slides/slide178.xml"/><Relationship Id="rId189" Type="http://schemas.openxmlformats.org/officeDocument/2006/relationships/slide" Target="slides/slide183.xml"/><Relationship Id="rId188" Type="http://schemas.openxmlformats.org/officeDocument/2006/relationships/slide" Target="slides/slide182.xml"/><Relationship Id="rId183" Type="http://schemas.openxmlformats.org/officeDocument/2006/relationships/slide" Target="slides/slide177.xml"/><Relationship Id="rId182" Type="http://schemas.openxmlformats.org/officeDocument/2006/relationships/slide" Target="slides/slide176.xml"/><Relationship Id="rId181" Type="http://schemas.openxmlformats.org/officeDocument/2006/relationships/slide" Target="slides/slide175.xml"/><Relationship Id="rId180" Type="http://schemas.openxmlformats.org/officeDocument/2006/relationships/slide" Target="slides/slide174.xml"/><Relationship Id="rId176" Type="http://schemas.openxmlformats.org/officeDocument/2006/relationships/slide" Target="slides/slide170.xml"/><Relationship Id="rId175" Type="http://schemas.openxmlformats.org/officeDocument/2006/relationships/slide" Target="slides/slide169.xml"/><Relationship Id="rId174" Type="http://schemas.openxmlformats.org/officeDocument/2006/relationships/slide" Target="slides/slide168.xml"/><Relationship Id="rId173" Type="http://schemas.openxmlformats.org/officeDocument/2006/relationships/slide" Target="slides/slide167.xml"/><Relationship Id="rId179" Type="http://schemas.openxmlformats.org/officeDocument/2006/relationships/slide" Target="slides/slide173.xml"/><Relationship Id="rId178" Type="http://schemas.openxmlformats.org/officeDocument/2006/relationships/slide" Target="slides/slide172.xml"/><Relationship Id="rId177" Type="http://schemas.openxmlformats.org/officeDocument/2006/relationships/slide" Target="slides/slide171.xml"/><Relationship Id="rId198" Type="http://schemas.openxmlformats.org/officeDocument/2006/relationships/slide" Target="slides/slide192.xml"/><Relationship Id="rId197" Type="http://schemas.openxmlformats.org/officeDocument/2006/relationships/slide" Target="slides/slide191.xml"/><Relationship Id="rId196" Type="http://schemas.openxmlformats.org/officeDocument/2006/relationships/slide" Target="slides/slide190.xml"/><Relationship Id="rId195" Type="http://schemas.openxmlformats.org/officeDocument/2006/relationships/slide" Target="slides/slide189.xml"/><Relationship Id="rId199" Type="http://schemas.openxmlformats.org/officeDocument/2006/relationships/slide" Target="slides/slide193.xml"/><Relationship Id="rId150" Type="http://schemas.openxmlformats.org/officeDocument/2006/relationships/slide" Target="slides/slide144.xml"/><Relationship Id="rId149" Type="http://schemas.openxmlformats.org/officeDocument/2006/relationships/slide" Target="slides/slide143.xml"/><Relationship Id="rId148" Type="http://schemas.openxmlformats.org/officeDocument/2006/relationships/slide" Target="slides/slide142.xml"/><Relationship Id="rId3270" Type="http://schemas.openxmlformats.org/officeDocument/2006/relationships/slide" Target="slides/slide3264.xml"/><Relationship Id="rId3272" Type="http://schemas.openxmlformats.org/officeDocument/2006/relationships/slide" Target="slides/slide3266.xml"/><Relationship Id="rId3271" Type="http://schemas.openxmlformats.org/officeDocument/2006/relationships/slide" Target="slides/slide3265.xml"/><Relationship Id="rId143" Type="http://schemas.openxmlformats.org/officeDocument/2006/relationships/slide" Target="slides/slide137.xml"/><Relationship Id="rId3274" Type="http://schemas.openxmlformats.org/officeDocument/2006/relationships/slide" Target="slides/slide3268.xml"/><Relationship Id="rId142" Type="http://schemas.openxmlformats.org/officeDocument/2006/relationships/slide" Target="slides/slide136.xml"/><Relationship Id="rId3273" Type="http://schemas.openxmlformats.org/officeDocument/2006/relationships/slide" Target="slides/slide3267.xml"/><Relationship Id="rId141" Type="http://schemas.openxmlformats.org/officeDocument/2006/relationships/slide" Target="slides/slide135.xml"/><Relationship Id="rId3276" Type="http://schemas.openxmlformats.org/officeDocument/2006/relationships/slide" Target="slides/slide3270.xml"/><Relationship Id="rId140" Type="http://schemas.openxmlformats.org/officeDocument/2006/relationships/slide" Target="slides/slide134.xml"/><Relationship Id="rId3275" Type="http://schemas.openxmlformats.org/officeDocument/2006/relationships/slide" Target="slides/slide3269.xml"/><Relationship Id="rId147" Type="http://schemas.openxmlformats.org/officeDocument/2006/relationships/slide" Target="slides/slide141.xml"/><Relationship Id="rId3278" Type="http://schemas.openxmlformats.org/officeDocument/2006/relationships/slide" Target="slides/slide3272.xml"/><Relationship Id="rId146" Type="http://schemas.openxmlformats.org/officeDocument/2006/relationships/slide" Target="slides/slide140.xml"/><Relationship Id="rId3277" Type="http://schemas.openxmlformats.org/officeDocument/2006/relationships/slide" Target="slides/slide3271.xml"/><Relationship Id="rId145" Type="http://schemas.openxmlformats.org/officeDocument/2006/relationships/slide" Target="slides/slide139.xml"/><Relationship Id="rId144" Type="http://schemas.openxmlformats.org/officeDocument/2006/relationships/slide" Target="slides/slide138.xml"/><Relationship Id="rId3279" Type="http://schemas.openxmlformats.org/officeDocument/2006/relationships/slide" Target="slides/slide3273.xml"/><Relationship Id="rId139" Type="http://schemas.openxmlformats.org/officeDocument/2006/relationships/slide" Target="slides/slide133.xml"/><Relationship Id="rId138" Type="http://schemas.openxmlformats.org/officeDocument/2006/relationships/slide" Target="slides/slide132.xml"/><Relationship Id="rId137" Type="http://schemas.openxmlformats.org/officeDocument/2006/relationships/slide" Target="slides/slide131.xml"/><Relationship Id="rId3261" Type="http://schemas.openxmlformats.org/officeDocument/2006/relationships/slide" Target="slides/slide3255.xml"/><Relationship Id="rId3260" Type="http://schemas.openxmlformats.org/officeDocument/2006/relationships/slide" Target="slides/slide3254.xml"/><Relationship Id="rId132" Type="http://schemas.openxmlformats.org/officeDocument/2006/relationships/slide" Target="slides/slide126.xml"/><Relationship Id="rId3263" Type="http://schemas.openxmlformats.org/officeDocument/2006/relationships/slide" Target="slides/slide3257.xml"/><Relationship Id="rId131" Type="http://schemas.openxmlformats.org/officeDocument/2006/relationships/slide" Target="slides/slide125.xml"/><Relationship Id="rId3262" Type="http://schemas.openxmlformats.org/officeDocument/2006/relationships/slide" Target="slides/slide3256.xml"/><Relationship Id="rId130" Type="http://schemas.openxmlformats.org/officeDocument/2006/relationships/slide" Target="slides/slide124.xml"/><Relationship Id="rId3265" Type="http://schemas.openxmlformats.org/officeDocument/2006/relationships/slide" Target="slides/slide3259.xml"/><Relationship Id="rId3264" Type="http://schemas.openxmlformats.org/officeDocument/2006/relationships/slide" Target="slides/slide3258.xml"/><Relationship Id="rId136" Type="http://schemas.openxmlformats.org/officeDocument/2006/relationships/slide" Target="slides/slide130.xml"/><Relationship Id="rId3267" Type="http://schemas.openxmlformats.org/officeDocument/2006/relationships/slide" Target="slides/slide3261.xml"/><Relationship Id="rId135" Type="http://schemas.openxmlformats.org/officeDocument/2006/relationships/slide" Target="slides/slide129.xml"/><Relationship Id="rId3266" Type="http://schemas.openxmlformats.org/officeDocument/2006/relationships/slide" Target="slides/slide3260.xml"/><Relationship Id="rId134" Type="http://schemas.openxmlformats.org/officeDocument/2006/relationships/slide" Target="slides/slide128.xml"/><Relationship Id="rId3269" Type="http://schemas.openxmlformats.org/officeDocument/2006/relationships/slide" Target="slides/slide3263.xml"/><Relationship Id="rId133" Type="http://schemas.openxmlformats.org/officeDocument/2006/relationships/slide" Target="slides/slide127.xml"/><Relationship Id="rId3268" Type="http://schemas.openxmlformats.org/officeDocument/2006/relationships/slide" Target="slides/slide3262.xml"/><Relationship Id="rId172" Type="http://schemas.openxmlformats.org/officeDocument/2006/relationships/slide" Target="slides/slide166.xml"/><Relationship Id="rId171" Type="http://schemas.openxmlformats.org/officeDocument/2006/relationships/slide" Target="slides/slide165.xml"/><Relationship Id="rId170" Type="http://schemas.openxmlformats.org/officeDocument/2006/relationships/slide" Target="slides/slide164.xml"/><Relationship Id="rId3290" Type="http://schemas.openxmlformats.org/officeDocument/2006/relationships/slide" Target="slides/slide3284.xml"/><Relationship Id="rId3292" Type="http://schemas.openxmlformats.org/officeDocument/2006/relationships/slide" Target="slides/slide3286.xml"/><Relationship Id="rId3291" Type="http://schemas.openxmlformats.org/officeDocument/2006/relationships/slide" Target="slides/slide3285.xml"/><Relationship Id="rId3294" Type="http://schemas.openxmlformats.org/officeDocument/2006/relationships/slide" Target="slides/slide3288.xml"/><Relationship Id="rId3293" Type="http://schemas.openxmlformats.org/officeDocument/2006/relationships/slide" Target="slides/slide3287.xml"/><Relationship Id="rId165" Type="http://schemas.openxmlformats.org/officeDocument/2006/relationships/slide" Target="slides/slide159.xml"/><Relationship Id="rId3296" Type="http://schemas.openxmlformats.org/officeDocument/2006/relationships/slide" Target="slides/slide3290.xml"/><Relationship Id="rId164" Type="http://schemas.openxmlformats.org/officeDocument/2006/relationships/slide" Target="slides/slide158.xml"/><Relationship Id="rId3295" Type="http://schemas.openxmlformats.org/officeDocument/2006/relationships/slide" Target="slides/slide3289.xml"/><Relationship Id="rId163" Type="http://schemas.openxmlformats.org/officeDocument/2006/relationships/slide" Target="slides/slide157.xml"/><Relationship Id="rId3298" Type="http://schemas.openxmlformats.org/officeDocument/2006/relationships/slide" Target="slides/slide3292.xml"/><Relationship Id="rId162" Type="http://schemas.openxmlformats.org/officeDocument/2006/relationships/slide" Target="slides/slide156.xml"/><Relationship Id="rId3297" Type="http://schemas.openxmlformats.org/officeDocument/2006/relationships/slide" Target="slides/slide3291.xml"/><Relationship Id="rId169" Type="http://schemas.openxmlformats.org/officeDocument/2006/relationships/slide" Target="slides/slide163.xml"/><Relationship Id="rId168" Type="http://schemas.openxmlformats.org/officeDocument/2006/relationships/slide" Target="slides/slide162.xml"/><Relationship Id="rId3299" Type="http://schemas.openxmlformats.org/officeDocument/2006/relationships/slide" Target="slides/slide3293.xml"/><Relationship Id="rId167" Type="http://schemas.openxmlformats.org/officeDocument/2006/relationships/slide" Target="slides/slide161.xml"/><Relationship Id="rId166" Type="http://schemas.openxmlformats.org/officeDocument/2006/relationships/slide" Target="slides/slide160.xml"/><Relationship Id="rId161" Type="http://schemas.openxmlformats.org/officeDocument/2006/relationships/slide" Target="slides/slide155.xml"/><Relationship Id="rId160" Type="http://schemas.openxmlformats.org/officeDocument/2006/relationships/slide" Target="slides/slide154.xml"/><Relationship Id="rId159" Type="http://schemas.openxmlformats.org/officeDocument/2006/relationships/slide" Target="slides/slide153.xml"/><Relationship Id="rId3281" Type="http://schemas.openxmlformats.org/officeDocument/2006/relationships/slide" Target="slides/slide3275.xml"/><Relationship Id="rId3280" Type="http://schemas.openxmlformats.org/officeDocument/2006/relationships/slide" Target="slides/slide3274.xml"/><Relationship Id="rId3283" Type="http://schemas.openxmlformats.org/officeDocument/2006/relationships/slide" Target="slides/slide3277.xml"/><Relationship Id="rId3282" Type="http://schemas.openxmlformats.org/officeDocument/2006/relationships/slide" Target="slides/slide3276.xml"/><Relationship Id="rId154" Type="http://schemas.openxmlformats.org/officeDocument/2006/relationships/slide" Target="slides/slide148.xml"/><Relationship Id="rId3285" Type="http://schemas.openxmlformats.org/officeDocument/2006/relationships/slide" Target="slides/slide3279.xml"/><Relationship Id="rId153" Type="http://schemas.openxmlformats.org/officeDocument/2006/relationships/slide" Target="slides/slide147.xml"/><Relationship Id="rId3284" Type="http://schemas.openxmlformats.org/officeDocument/2006/relationships/slide" Target="slides/slide3278.xml"/><Relationship Id="rId152" Type="http://schemas.openxmlformats.org/officeDocument/2006/relationships/slide" Target="slides/slide146.xml"/><Relationship Id="rId3287" Type="http://schemas.openxmlformats.org/officeDocument/2006/relationships/slide" Target="slides/slide3281.xml"/><Relationship Id="rId151" Type="http://schemas.openxmlformats.org/officeDocument/2006/relationships/slide" Target="slides/slide145.xml"/><Relationship Id="rId3286" Type="http://schemas.openxmlformats.org/officeDocument/2006/relationships/slide" Target="slides/slide3280.xml"/><Relationship Id="rId158" Type="http://schemas.openxmlformats.org/officeDocument/2006/relationships/slide" Target="slides/slide152.xml"/><Relationship Id="rId3289" Type="http://schemas.openxmlformats.org/officeDocument/2006/relationships/slide" Target="slides/slide3283.xml"/><Relationship Id="rId157" Type="http://schemas.openxmlformats.org/officeDocument/2006/relationships/slide" Target="slides/slide151.xml"/><Relationship Id="rId3288" Type="http://schemas.openxmlformats.org/officeDocument/2006/relationships/slide" Target="slides/slide3282.xml"/><Relationship Id="rId156" Type="http://schemas.openxmlformats.org/officeDocument/2006/relationships/slide" Target="slides/slide150.xml"/><Relationship Id="rId155" Type="http://schemas.openxmlformats.org/officeDocument/2006/relationships/slide" Target="slides/slide149.xml"/><Relationship Id="rId2820" Type="http://schemas.openxmlformats.org/officeDocument/2006/relationships/slide" Target="slides/slide2814.xml"/><Relationship Id="rId2821" Type="http://schemas.openxmlformats.org/officeDocument/2006/relationships/slide" Target="slides/slide2815.xml"/><Relationship Id="rId2822" Type="http://schemas.openxmlformats.org/officeDocument/2006/relationships/slide" Target="slides/slide2816.xml"/><Relationship Id="rId2823" Type="http://schemas.openxmlformats.org/officeDocument/2006/relationships/slide" Target="slides/slide2817.xml"/><Relationship Id="rId2824" Type="http://schemas.openxmlformats.org/officeDocument/2006/relationships/slide" Target="slides/slide2818.xml"/><Relationship Id="rId2825" Type="http://schemas.openxmlformats.org/officeDocument/2006/relationships/slide" Target="slides/slide2819.xml"/><Relationship Id="rId2826" Type="http://schemas.openxmlformats.org/officeDocument/2006/relationships/slide" Target="slides/slide2820.xml"/><Relationship Id="rId2827" Type="http://schemas.openxmlformats.org/officeDocument/2006/relationships/slide" Target="slides/slide2821.xml"/><Relationship Id="rId2828" Type="http://schemas.openxmlformats.org/officeDocument/2006/relationships/slide" Target="slides/slide2822.xml"/><Relationship Id="rId2829" Type="http://schemas.openxmlformats.org/officeDocument/2006/relationships/slide" Target="slides/slide2823.xml"/><Relationship Id="rId2810" Type="http://schemas.openxmlformats.org/officeDocument/2006/relationships/slide" Target="slides/slide2804.xml"/><Relationship Id="rId2811" Type="http://schemas.openxmlformats.org/officeDocument/2006/relationships/slide" Target="slides/slide2805.xml"/><Relationship Id="rId2812" Type="http://schemas.openxmlformats.org/officeDocument/2006/relationships/slide" Target="slides/slide2806.xml"/><Relationship Id="rId2813" Type="http://schemas.openxmlformats.org/officeDocument/2006/relationships/slide" Target="slides/slide2807.xml"/><Relationship Id="rId2814" Type="http://schemas.openxmlformats.org/officeDocument/2006/relationships/slide" Target="slides/slide2808.xml"/><Relationship Id="rId2815" Type="http://schemas.openxmlformats.org/officeDocument/2006/relationships/slide" Target="slides/slide2809.xml"/><Relationship Id="rId2816" Type="http://schemas.openxmlformats.org/officeDocument/2006/relationships/slide" Target="slides/slide2810.xml"/><Relationship Id="rId2817" Type="http://schemas.openxmlformats.org/officeDocument/2006/relationships/slide" Target="slides/slide2811.xml"/><Relationship Id="rId2818" Type="http://schemas.openxmlformats.org/officeDocument/2006/relationships/slide" Target="slides/slide2812.xml"/><Relationship Id="rId2819" Type="http://schemas.openxmlformats.org/officeDocument/2006/relationships/slide" Target="slides/slide2813.xml"/><Relationship Id="rId1510" Type="http://schemas.openxmlformats.org/officeDocument/2006/relationships/slide" Target="slides/slide1504.xml"/><Relationship Id="rId2841" Type="http://schemas.openxmlformats.org/officeDocument/2006/relationships/slide" Target="slides/slide2835.xml"/><Relationship Id="rId1511" Type="http://schemas.openxmlformats.org/officeDocument/2006/relationships/slide" Target="slides/slide1505.xml"/><Relationship Id="rId2842" Type="http://schemas.openxmlformats.org/officeDocument/2006/relationships/slide" Target="slides/slide2836.xml"/><Relationship Id="rId1512" Type="http://schemas.openxmlformats.org/officeDocument/2006/relationships/slide" Target="slides/slide1506.xml"/><Relationship Id="rId2843" Type="http://schemas.openxmlformats.org/officeDocument/2006/relationships/slide" Target="slides/slide2837.xml"/><Relationship Id="rId1513" Type="http://schemas.openxmlformats.org/officeDocument/2006/relationships/slide" Target="slides/slide1507.xml"/><Relationship Id="rId2844" Type="http://schemas.openxmlformats.org/officeDocument/2006/relationships/slide" Target="slides/slide2838.xml"/><Relationship Id="rId1514" Type="http://schemas.openxmlformats.org/officeDocument/2006/relationships/slide" Target="slides/slide1508.xml"/><Relationship Id="rId2845" Type="http://schemas.openxmlformats.org/officeDocument/2006/relationships/slide" Target="slides/slide2839.xml"/><Relationship Id="rId1515" Type="http://schemas.openxmlformats.org/officeDocument/2006/relationships/slide" Target="slides/slide1509.xml"/><Relationship Id="rId2846" Type="http://schemas.openxmlformats.org/officeDocument/2006/relationships/slide" Target="slides/slide2840.xml"/><Relationship Id="rId1516" Type="http://schemas.openxmlformats.org/officeDocument/2006/relationships/slide" Target="slides/slide1510.xml"/><Relationship Id="rId2847" Type="http://schemas.openxmlformats.org/officeDocument/2006/relationships/slide" Target="slides/slide2841.xml"/><Relationship Id="rId1517" Type="http://schemas.openxmlformats.org/officeDocument/2006/relationships/slide" Target="slides/slide1511.xml"/><Relationship Id="rId2848" Type="http://schemas.openxmlformats.org/officeDocument/2006/relationships/slide" Target="slides/slide2842.xml"/><Relationship Id="rId1518" Type="http://schemas.openxmlformats.org/officeDocument/2006/relationships/slide" Target="slides/slide1512.xml"/><Relationship Id="rId2849" Type="http://schemas.openxmlformats.org/officeDocument/2006/relationships/slide" Target="slides/slide2843.xml"/><Relationship Id="rId1519" Type="http://schemas.openxmlformats.org/officeDocument/2006/relationships/slide" Target="slides/slide1513.xml"/><Relationship Id="rId2840" Type="http://schemas.openxmlformats.org/officeDocument/2006/relationships/slide" Target="slides/slide2834.xml"/><Relationship Id="rId2830" Type="http://schemas.openxmlformats.org/officeDocument/2006/relationships/slide" Target="slides/slide2824.xml"/><Relationship Id="rId1500" Type="http://schemas.openxmlformats.org/officeDocument/2006/relationships/slide" Target="slides/slide1494.xml"/><Relationship Id="rId2831" Type="http://schemas.openxmlformats.org/officeDocument/2006/relationships/slide" Target="slides/slide2825.xml"/><Relationship Id="rId1501" Type="http://schemas.openxmlformats.org/officeDocument/2006/relationships/slide" Target="slides/slide1495.xml"/><Relationship Id="rId2832" Type="http://schemas.openxmlformats.org/officeDocument/2006/relationships/slide" Target="slides/slide2826.xml"/><Relationship Id="rId1502" Type="http://schemas.openxmlformats.org/officeDocument/2006/relationships/slide" Target="slides/slide1496.xml"/><Relationship Id="rId2833" Type="http://schemas.openxmlformats.org/officeDocument/2006/relationships/slide" Target="slides/slide2827.xml"/><Relationship Id="rId1503" Type="http://schemas.openxmlformats.org/officeDocument/2006/relationships/slide" Target="slides/slide1497.xml"/><Relationship Id="rId2834" Type="http://schemas.openxmlformats.org/officeDocument/2006/relationships/slide" Target="slides/slide2828.xml"/><Relationship Id="rId1504" Type="http://schemas.openxmlformats.org/officeDocument/2006/relationships/slide" Target="slides/slide1498.xml"/><Relationship Id="rId2835" Type="http://schemas.openxmlformats.org/officeDocument/2006/relationships/slide" Target="slides/slide2829.xml"/><Relationship Id="rId1505" Type="http://schemas.openxmlformats.org/officeDocument/2006/relationships/slide" Target="slides/slide1499.xml"/><Relationship Id="rId2836" Type="http://schemas.openxmlformats.org/officeDocument/2006/relationships/slide" Target="slides/slide2830.xml"/><Relationship Id="rId1506" Type="http://schemas.openxmlformats.org/officeDocument/2006/relationships/slide" Target="slides/slide1500.xml"/><Relationship Id="rId2837" Type="http://schemas.openxmlformats.org/officeDocument/2006/relationships/slide" Target="slides/slide2831.xml"/><Relationship Id="rId1507" Type="http://schemas.openxmlformats.org/officeDocument/2006/relationships/slide" Target="slides/slide1501.xml"/><Relationship Id="rId2838" Type="http://schemas.openxmlformats.org/officeDocument/2006/relationships/slide" Target="slides/slide2832.xml"/><Relationship Id="rId1508" Type="http://schemas.openxmlformats.org/officeDocument/2006/relationships/slide" Target="slides/slide1502.xml"/><Relationship Id="rId2839" Type="http://schemas.openxmlformats.org/officeDocument/2006/relationships/slide" Target="slides/slide2833.xml"/><Relationship Id="rId1509" Type="http://schemas.openxmlformats.org/officeDocument/2006/relationships/slide" Target="slides/slide1503.xml"/><Relationship Id="rId2800" Type="http://schemas.openxmlformats.org/officeDocument/2006/relationships/slide" Target="slides/slide2794.xml"/><Relationship Id="rId2801" Type="http://schemas.openxmlformats.org/officeDocument/2006/relationships/slide" Target="slides/slide2795.xml"/><Relationship Id="rId2802" Type="http://schemas.openxmlformats.org/officeDocument/2006/relationships/slide" Target="slides/slide2796.xml"/><Relationship Id="rId2803" Type="http://schemas.openxmlformats.org/officeDocument/2006/relationships/slide" Target="slides/slide2797.xml"/><Relationship Id="rId2804" Type="http://schemas.openxmlformats.org/officeDocument/2006/relationships/slide" Target="slides/slide2798.xml"/><Relationship Id="rId2805" Type="http://schemas.openxmlformats.org/officeDocument/2006/relationships/slide" Target="slides/slide2799.xml"/><Relationship Id="rId2806" Type="http://schemas.openxmlformats.org/officeDocument/2006/relationships/slide" Target="slides/slide2800.xml"/><Relationship Id="rId2807" Type="http://schemas.openxmlformats.org/officeDocument/2006/relationships/slide" Target="slides/slide2801.xml"/><Relationship Id="rId2808" Type="http://schemas.openxmlformats.org/officeDocument/2006/relationships/slide" Target="slides/slide2802.xml"/><Relationship Id="rId2809" Type="http://schemas.openxmlformats.org/officeDocument/2006/relationships/slide" Target="slides/slide2803.xml"/><Relationship Id="rId1576" Type="http://schemas.openxmlformats.org/officeDocument/2006/relationships/slide" Target="slides/slide1570.xml"/><Relationship Id="rId1577" Type="http://schemas.openxmlformats.org/officeDocument/2006/relationships/slide" Target="slides/slide1571.xml"/><Relationship Id="rId1578" Type="http://schemas.openxmlformats.org/officeDocument/2006/relationships/slide" Target="slides/slide1572.xml"/><Relationship Id="rId1579" Type="http://schemas.openxmlformats.org/officeDocument/2006/relationships/slide" Target="slides/slide1573.xml"/><Relationship Id="rId987" Type="http://schemas.openxmlformats.org/officeDocument/2006/relationships/slide" Target="slides/slide981.xml"/><Relationship Id="rId986" Type="http://schemas.openxmlformats.org/officeDocument/2006/relationships/slide" Target="slides/slide980.xml"/><Relationship Id="rId985" Type="http://schemas.openxmlformats.org/officeDocument/2006/relationships/slide" Target="slides/slide979.xml"/><Relationship Id="rId984" Type="http://schemas.openxmlformats.org/officeDocument/2006/relationships/slide" Target="slides/slide978.xml"/><Relationship Id="rId989" Type="http://schemas.openxmlformats.org/officeDocument/2006/relationships/slide" Target="slides/slide983.xml"/><Relationship Id="rId988" Type="http://schemas.openxmlformats.org/officeDocument/2006/relationships/slide" Target="slides/slide982.xml"/><Relationship Id="rId1570" Type="http://schemas.openxmlformats.org/officeDocument/2006/relationships/slide" Target="slides/slide1564.xml"/><Relationship Id="rId1571" Type="http://schemas.openxmlformats.org/officeDocument/2006/relationships/slide" Target="slides/slide1565.xml"/><Relationship Id="rId983" Type="http://schemas.openxmlformats.org/officeDocument/2006/relationships/slide" Target="slides/slide977.xml"/><Relationship Id="rId1572" Type="http://schemas.openxmlformats.org/officeDocument/2006/relationships/slide" Target="slides/slide1566.xml"/><Relationship Id="rId982" Type="http://schemas.openxmlformats.org/officeDocument/2006/relationships/slide" Target="slides/slide976.xml"/><Relationship Id="rId1573" Type="http://schemas.openxmlformats.org/officeDocument/2006/relationships/slide" Target="slides/slide1567.xml"/><Relationship Id="rId981" Type="http://schemas.openxmlformats.org/officeDocument/2006/relationships/slide" Target="slides/slide975.xml"/><Relationship Id="rId1574" Type="http://schemas.openxmlformats.org/officeDocument/2006/relationships/slide" Target="slides/slide1568.xml"/><Relationship Id="rId980" Type="http://schemas.openxmlformats.org/officeDocument/2006/relationships/slide" Target="slides/slide974.xml"/><Relationship Id="rId1575" Type="http://schemas.openxmlformats.org/officeDocument/2006/relationships/slide" Target="slides/slide1569.xml"/><Relationship Id="rId1565" Type="http://schemas.openxmlformats.org/officeDocument/2006/relationships/slide" Target="slides/slide1559.xml"/><Relationship Id="rId2896" Type="http://schemas.openxmlformats.org/officeDocument/2006/relationships/slide" Target="slides/slide2890.xml"/><Relationship Id="rId1566" Type="http://schemas.openxmlformats.org/officeDocument/2006/relationships/slide" Target="slides/slide1560.xml"/><Relationship Id="rId2897" Type="http://schemas.openxmlformats.org/officeDocument/2006/relationships/slide" Target="slides/slide2891.xml"/><Relationship Id="rId1567" Type="http://schemas.openxmlformats.org/officeDocument/2006/relationships/slide" Target="slides/slide1561.xml"/><Relationship Id="rId2898" Type="http://schemas.openxmlformats.org/officeDocument/2006/relationships/slide" Target="slides/slide2892.xml"/><Relationship Id="rId1568" Type="http://schemas.openxmlformats.org/officeDocument/2006/relationships/slide" Target="slides/slide1562.xml"/><Relationship Id="rId2899" Type="http://schemas.openxmlformats.org/officeDocument/2006/relationships/slide" Target="slides/slide2893.xml"/><Relationship Id="rId1569" Type="http://schemas.openxmlformats.org/officeDocument/2006/relationships/slide" Target="slides/slide1563.xml"/><Relationship Id="rId976" Type="http://schemas.openxmlformats.org/officeDocument/2006/relationships/slide" Target="slides/slide970.xml"/><Relationship Id="rId975" Type="http://schemas.openxmlformats.org/officeDocument/2006/relationships/slide" Target="slides/slide969.xml"/><Relationship Id="rId974" Type="http://schemas.openxmlformats.org/officeDocument/2006/relationships/slide" Target="slides/slide968.xml"/><Relationship Id="rId973" Type="http://schemas.openxmlformats.org/officeDocument/2006/relationships/slide" Target="slides/slide967.xml"/><Relationship Id="rId979" Type="http://schemas.openxmlformats.org/officeDocument/2006/relationships/slide" Target="slides/slide973.xml"/><Relationship Id="rId978" Type="http://schemas.openxmlformats.org/officeDocument/2006/relationships/slide" Target="slides/slide972.xml"/><Relationship Id="rId977" Type="http://schemas.openxmlformats.org/officeDocument/2006/relationships/slide" Target="slides/slide971.xml"/><Relationship Id="rId2890" Type="http://schemas.openxmlformats.org/officeDocument/2006/relationships/slide" Target="slides/slide2884.xml"/><Relationship Id="rId1560" Type="http://schemas.openxmlformats.org/officeDocument/2006/relationships/slide" Target="slides/slide1554.xml"/><Relationship Id="rId2891" Type="http://schemas.openxmlformats.org/officeDocument/2006/relationships/slide" Target="slides/slide2885.xml"/><Relationship Id="rId972" Type="http://schemas.openxmlformats.org/officeDocument/2006/relationships/slide" Target="slides/slide966.xml"/><Relationship Id="rId1561" Type="http://schemas.openxmlformats.org/officeDocument/2006/relationships/slide" Target="slides/slide1555.xml"/><Relationship Id="rId2892" Type="http://schemas.openxmlformats.org/officeDocument/2006/relationships/slide" Target="slides/slide2886.xml"/><Relationship Id="rId971" Type="http://schemas.openxmlformats.org/officeDocument/2006/relationships/slide" Target="slides/slide965.xml"/><Relationship Id="rId1562" Type="http://schemas.openxmlformats.org/officeDocument/2006/relationships/slide" Target="slides/slide1556.xml"/><Relationship Id="rId2893" Type="http://schemas.openxmlformats.org/officeDocument/2006/relationships/slide" Target="slides/slide2887.xml"/><Relationship Id="rId970" Type="http://schemas.openxmlformats.org/officeDocument/2006/relationships/slide" Target="slides/slide964.xml"/><Relationship Id="rId1563" Type="http://schemas.openxmlformats.org/officeDocument/2006/relationships/slide" Target="slides/slide1557.xml"/><Relationship Id="rId2894" Type="http://schemas.openxmlformats.org/officeDocument/2006/relationships/slide" Target="slides/slide2888.xml"/><Relationship Id="rId1564" Type="http://schemas.openxmlformats.org/officeDocument/2006/relationships/slide" Target="slides/slide1558.xml"/><Relationship Id="rId2895" Type="http://schemas.openxmlformats.org/officeDocument/2006/relationships/slide" Target="slides/slide2889.xml"/><Relationship Id="rId1598" Type="http://schemas.openxmlformats.org/officeDocument/2006/relationships/slide" Target="slides/slide1592.xml"/><Relationship Id="rId1599" Type="http://schemas.openxmlformats.org/officeDocument/2006/relationships/slide" Target="slides/slide1593.xml"/><Relationship Id="rId1590" Type="http://schemas.openxmlformats.org/officeDocument/2006/relationships/slide" Target="slides/slide1584.xml"/><Relationship Id="rId1591" Type="http://schemas.openxmlformats.org/officeDocument/2006/relationships/slide" Target="slides/slide1585.xml"/><Relationship Id="rId1592" Type="http://schemas.openxmlformats.org/officeDocument/2006/relationships/slide" Target="slides/slide1586.xml"/><Relationship Id="rId1593" Type="http://schemas.openxmlformats.org/officeDocument/2006/relationships/slide" Target="slides/slide1587.xml"/><Relationship Id="rId1594" Type="http://schemas.openxmlformats.org/officeDocument/2006/relationships/slide" Target="slides/slide1588.xml"/><Relationship Id="rId1595" Type="http://schemas.openxmlformats.org/officeDocument/2006/relationships/slide" Target="slides/slide1589.xml"/><Relationship Id="rId1596" Type="http://schemas.openxmlformats.org/officeDocument/2006/relationships/slide" Target="slides/slide1590.xml"/><Relationship Id="rId1597" Type="http://schemas.openxmlformats.org/officeDocument/2006/relationships/slide" Target="slides/slide1591.xml"/><Relationship Id="rId1587" Type="http://schemas.openxmlformats.org/officeDocument/2006/relationships/slide" Target="slides/slide1581.xml"/><Relationship Id="rId1588" Type="http://schemas.openxmlformats.org/officeDocument/2006/relationships/slide" Target="slides/slide1582.xml"/><Relationship Id="rId1589" Type="http://schemas.openxmlformats.org/officeDocument/2006/relationships/slide" Target="slides/slide1583.xml"/><Relationship Id="rId998" Type="http://schemas.openxmlformats.org/officeDocument/2006/relationships/slide" Target="slides/slide992.xml"/><Relationship Id="rId997" Type="http://schemas.openxmlformats.org/officeDocument/2006/relationships/slide" Target="slides/slide991.xml"/><Relationship Id="rId996" Type="http://schemas.openxmlformats.org/officeDocument/2006/relationships/slide" Target="slides/slide990.xml"/><Relationship Id="rId995" Type="http://schemas.openxmlformats.org/officeDocument/2006/relationships/slide" Target="slides/slide989.xml"/><Relationship Id="rId999" Type="http://schemas.openxmlformats.org/officeDocument/2006/relationships/slide" Target="slides/slide993.xml"/><Relationship Id="rId990" Type="http://schemas.openxmlformats.org/officeDocument/2006/relationships/slide" Target="slides/slide984.xml"/><Relationship Id="rId1580" Type="http://schemas.openxmlformats.org/officeDocument/2006/relationships/slide" Target="slides/slide1574.xml"/><Relationship Id="rId1581" Type="http://schemas.openxmlformats.org/officeDocument/2006/relationships/slide" Target="slides/slide1575.xml"/><Relationship Id="rId1582" Type="http://schemas.openxmlformats.org/officeDocument/2006/relationships/slide" Target="slides/slide1576.xml"/><Relationship Id="rId994" Type="http://schemas.openxmlformats.org/officeDocument/2006/relationships/slide" Target="slides/slide988.xml"/><Relationship Id="rId1583" Type="http://schemas.openxmlformats.org/officeDocument/2006/relationships/slide" Target="slides/slide1577.xml"/><Relationship Id="rId993" Type="http://schemas.openxmlformats.org/officeDocument/2006/relationships/slide" Target="slides/slide987.xml"/><Relationship Id="rId1584" Type="http://schemas.openxmlformats.org/officeDocument/2006/relationships/slide" Target="slides/slide1578.xml"/><Relationship Id="rId992" Type="http://schemas.openxmlformats.org/officeDocument/2006/relationships/slide" Target="slides/slide986.xml"/><Relationship Id="rId1585" Type="http://schemas.openxmlformats.org/officeDocument/2006/relationships/slide" Target="slides/slide1579.xml"/><Relationship Id="rId991" Type="http://schemas.openxmlformats.org/officeDocument/2006/relationships/slide" Target="slides/slide985.xml"/><Relationship Id="rId1586" Type="http://schemas.openxmlformats.org/officeDocument/2006/relationships/slide" Target="slides/slide1580.xml"/><Relationship Id="rId1532" Type="http://schemas.openxmlformats.org/officeDocument/2006/relationships/slide" Target="slides/slide1526.xml"/><Relationship Id="rId2863" Type="http://schemas.openxmlformats.org/officeDocument/2006/relationships/slide" Target="slides/slide2857.xml"/><Relationship Id="rId1533" Type="http://schemas.openxmlformats.org/officeDocument/2006/relationships/slide" Target="slides/slide1527.xml"/><Relationship Id="rId2864" Type="http://schemas.openxmlformats.org/officeDocument/2006/relationships/slide" Target="slides/slide2858.xml"/><Relationship Id="rId1534" Type="http://schemas.openxmlformats.org/officeDocument/2006/relationships/slide" Target="slides/slide1528.xml"/><Relationship Id="rId2865" Type="http://schemas.openxmlformats.org/officeDocument/2006/relationships/slide" Target="slides/slide2859.xml"/><Relationship Id="rId1535" Type="http://schemas.openxmlformats.org/officeDocument/2006/relationships/slide" Target="slides/slide1529.xml"/><Relationship Id="rId2866" Type="http://schemas.openxmlformats.org/officeDocument/2006/relationships/slide" Target="slides/slide2860.xml"/><Relationship Id="rId1536" Type="http://schemas.openxmlformats.org/officeDocument/2006/relationships/slide" Target="slides/slide1530.xml"/><Relationship Id="rId2867" Type="http://schemas.openxmlformats.org/officeDocument/2006/relationships/slide" Target="slides/slide2861.xml"/><Relationship Id="rId1537" Type="http://schemas.openxmlformats.org/officeDocument/2006/relationships/slide" Target="slides/slide1531.xml"/><Relationship Id="rId2868" Type="http://schemas.openxmlformats.org/officeDocument/2006/relationships/slide" Target="slides/slide2862.xml"/><Relationship Id="rId1538" Type="http://schemas.openxmlformats.org/officeDocument/2006/relationships/slide" Target="slides/slide1532.xml"/><Relationship Id="rId2869" Type="http://schemas.openxmlformats.org/officeDocument/2006/relationships/slide" Target="slides/slide2863.xml"/><Relationship Id="rId1539" Type="http://schemas.openxmlformats.org/officeDocument/2006/relationships/slide" Target="slides/slide1533.xml"/><Relationship Id="rId949" Type="http://schemas.openxmlformats.org/officeDocument/2006/relationships/slide" Target="slides/slide943.xml"/><Relationship Id="rId948" Type="http://schemas.openxmlformats.org/officeDocument/2006/relationships/slide" Target="slides/slide942.xml"/><Relationship Id="rId943" Type="http://schemas.openxmlformats.org/officeDocument/2006/relationships/slide" Target="slides/slide937.xml"/><Relationship Id="rId942" Type="http://schemas.openxmlformats.org/officeDocument/2006/relationships/slide" Target="slides/slide936.xml"/><Relationship Id="rId941" Type="http://schemas.openxmlformats.org/officeDocument/2006/relationships/slide" Target="slides/slide935.xml"/><Relationship Id="rId940" Type="http://schemas.openxmlformats.org/officeDocument/2006/relationships/slide" Target="slides/slide934.xml"/><Relationship Id="rId947" Type="http://schemas.openxmlformats.org/officeDocument/2006/relationships/slide" Target="slides/slide941.xml"/><Relationship Id="rId946" Type="http://schemas.openxmlformats.org/officeDocument/2006/relationships/slide" Target="slides/slide940.xml"/><Relationship Id="rId945" Type="http://schemas.openxmlformats.org/officeDocument/2006/relationships/slide" Target="slides/slide939.xml"/><Relationship Id="rId944" Type="http://schemas.openxmlformats.org/officeDocument/2006/relationships/slide" Target="slides/slide938.xml"/><Relationship Id="rId2860" Type="http://schemas.openxmlformats.org/officeDocument/2006/relationships/slide" Target="slides/slide2854.xml"/><Relationship Id="rId1530" Type="http://schemas.openxmlformats.org/officeDocument/2006/relationships/slide" Target="slides/slide1524.xml"/><Relationship Id="rId2861" Type="http://schemas.openxmlformats.org/officeDocument/2006/relationships/slide" Target="slides/slide2855.xml"/><Relationship Id="rId1531" Type="http://schemas.openxmlformats.org/officeDocument/2006/relationships/slide" Target="slides/slide1525.xml"/><Relationship Id="rId2862" Type="http://schemas.openxmlformats.org/officeDocument/2006/relationships/slide" Target="slides/slide2856.xml"/><Relationship Id="rId1521" Type="http://schemas.openxmlformats.org/officeDocument/2006/relationships/slide" Target="slides/slide1515.xml"/><Relationship Id="rId2852" Type="http://schemas.openxmlformats.org/officeDocument/2006/relationships/slide" Target="slides/slide2846.xml"/><Relationship Id="rId1522" Type="http://schemas.openxmlformats.org/officeDocument/2006/relationships/slide" Target="slides/slide1516.xml"/><Relationship Id="rId2853" Type="http://schemas.openxmlformats.org/officeDocument/2006/relationships/slide" Target="slides/slide2847.xml"/><Relationship Id="rId1523" Type="http://schemas.openxmlformats.org/officeDocument/2006/relationships/slide" Target="slides/slide1517.xml"/><Relationship Id="rId2854" Type="http://schemas.openxmlformats.org/officeDocument/2006/relationships/slide" Target="slides/slide2848.xml"/><Relationship Id="rId1524" Type="http://schemas.openxmlformats.org/officeDocument/2006/relationships/slide" Target="slides/slide1518.xml"/><Relationship Id="rId2855" Type="http://schemas.openxmlformats.org/officeDocument/2006/relationships/slide" Target="slides/slide2849.xml"/><Relationship Id="rId1525" Type="http://schemas.openxmlformats.org/officeDocument/2006/relationships/slide" Target="slides/slide1519.xml"/><Relationship Id="rId2856" Type="http://schemas.openxmlformats.org/officeDocument/2006/relationships/slide" Target="slides/slide2850.xml"/><Relationship Id="rId1526" Type="http://schemas.openxmlformats.org/officeDocument/2006/relationships/slide" Target="slides/slide1520.xml"/><Relationship Id="rId2857" Type="http://schemas.openxmlformats.org/officeDocument/2006/relationships/slide" Target="slides/slide2851.xml"/><Relationship Id="rId1527" Type="http://schemas.openxmlformats.org/officeDocument/2006/relationships/slide" Target="slides/slide1521.xml"/><Relationship Id="rId2858" Type="http://schemas.openxmlformats.org/officeDocument/2006/relationships/slide" Target="slides/slide2852.xml"/><Relationship Id="rId1528" Type="http://schemas.openxmlformats.org/officeDocument/2006/relationships/slide" Target="slides/slide1522.xml"/><Relationship Id="rId2859" Type="http://schemas.openxmlformats.org/officeDocument/2006/relationships/slide" Target="slides/slide2853.xml"/><Relationship Id="rId1529" Type="http://schemas.openxmlformats.org/officeDocument/2006/relationships/slide" Target="slides/slide1523.xml"/><Relationship Id="rId939" Type="http://schemas.openxmlformats.org/officeDocument/2006/relationships/slide" Target="slides/slide933.xml"/><Relationship Id="rId938" Type="http://schemas.openxmlformats.org/officeDocument/2006/relationships/slide" Target="slides/slide932.xml"/><Relationship Id="rId937" Type="http://schemas.openxmlformats.org/officeDocument/2006/relationships/slide" Target="slides/slide931.xml"/><Relationship Id="rId932" Type="http://schemas.openxmlformats.org/officeDocument/2006/relationships/slide" Target="slides/slide926.xml"/><Relationship Id="rId931" Type="http://schemas.openxmlformats.org/officeDocument/2006/relationships/slide" Target="slides/slide925.xml"/><Relationship Id="rId930" Type="http://schemas.openxmlformats.org/officeDocument/2006/relationships/slide" Target="slides/slide924.xml"/><Relationship Id="rId936" Type="http://schemas.openxmlformats.org/officeDocument/2006/relationships/slide" Target="slides/slide930.xml"/><Relationship Id="rId935" Type="http://schemas.openxmlformats.org/officeDocument/2006/relationships/slide" Target="slides/slide929.xml"/><Relationship Id="rId934" Type="http://schemas.openxmlformats.org/officeDocument/2006/relationships/slide" Target="slides/slide928.xml"/><Relationship Id="rId933" Type="http://schemas.openxmlformats.org/officeDocument/2006/relationships/slide" Target="slides/slide927.xml"/><Relationship Id="rId2850" Type="http://schemas.openxmlformats.org/officeDocument/2006/relationships/slide" Target="slides/slide2844.xml"/><Relationship Id="rId1520" Type="http://schemas.openxmlformats.org/officeDocument/2006/relationships/slide" Target="slides/slide1514.xml"/><Relationship Id="rId2851" Type="http://schemas.openxmlformats.org/officeDocument/2006/relationships/slide" Target="slides/slide2845.xml"/><Relationship Id="rId1554" Type="http://schemas.openxmlformats.org/officeDocument/2006/relationships/slide" Target="slides/slide1548.xml"/><Relationship Id="rId2885" Type="http://schemas.openxmlformats.org/officeDocument/2006/relationships/slide" Target="slides/slide2879.xml"/><Relationship Id="rId1555" Type="http://schemas.openxmlformats.org/officeDocument/2006/relationships/slide" Target="slides/slide1549.xml"/><Relationship Id="rId2886" Type="http://schemas.openxmlformats.org/officeDocument/2006/relationships/slide" Target="slides/slide2880.xml"/><Relationship Id="rId1556" Type="http://schemas.openxmlformats.org/officeDocument/2006/relationships/slide" Target="slides/slide1550.xml"/><Relationship Id="rId2887" Type="http://schemas.openxmlformats.org/officeDocument/2006/relationships/slide" Target="slides/slide2881.xml"/><Relationship Id="rId1557" Type="http://schemas.openxmlformats.org/officeDocument/2006/relationships/slide" Target="slides/slide1551.xml"/><Relationship Id="rId2888" Type="http://schemas.openxmlformats.org/officeDocument/2006/relationships/slide" Target="slides/slide2882.xml"/><Relationship Id="rId1558" Type="http://schemas.openxmlformats.org/officeDocument/2006/relationships/slide" Target="slides/slide1552.xml"/><Relationship Id="rId2889" Type="http://schemas.openxmlformats.org/officeDocument/2006/relationships/slide" Target="slides/slide2883.xml"/><Relationship Id="rId1559" Type="http://schemas.openxmlformats.org/officeDocument/2006/relationships/slide" Target="slides/slide1553.xml"/><Relationship Id="rId965" Type="http://schemas.openxmlformats.org/officeDocument/2006/relationships/slide" Target="slides/slide959.xml"/><Relationship Id="rId964" Type="http://schemas.openxmlformats.org/officeDocument/2006/relationships/slide" Target="slides/slide958.xml"/><Relationship Id="rId963" Type="http://schemas.openxmlformats.org/officeDocument/2006/relationships/slide" Target="slides/slide957.xml"/><Relationship Id="rId962" Type="http://schemas.openxmlformats.org/officeDocument/2006/relationships/slide" Target="slides/slide956.xml"/><Relationship Id="rId969" Type="http://schemas.openxmlformats.org/officeDocument/2006/relationships/slide" Target="slides/slide963.xml"/><Relationship Id="rId968" Type="http://schemas.openxmlformats.org/officeDocument/2006/relationships/slide" Target="slides/slide962.xml"/><Relationship Id="rId967" Type="http://schemas.openxmlformats.org/officeDocument/2006/relationships/slide" Target="slides/slide961.xml"/><Relationship Id="rId966" Type="http://schemas.openxmlformats.org/officeDocument/2006/relationships/slide" Target="slides/slide960.xml"/><Relationship Id="rId2880" Type="http://schemas.openxmlformats.org/officeDocument/2006/relationships/slide" Target="slides/slide2874.xml"/><Relationship Id="rId961" Type="http://schemas.openxmlformats.org/officeDocument/2006/relationships/slide" Target="slides/slide955.xml"/><Relationship Id="rId1550" Type="http://schemas.openxmlformats.org/officeDocument/2006/relationships/slide" Target="slides/slide1544.xml"/><Relationship Id="rId2881" Type="http://schemas.openxmlformats.org/officeDocument/2006/relationships/slide" Target="slides/slide2875.xml"/><Relationship Id="rId960" Type="http://schemas.openxmlformats.org/officeDocument/2006/relationships/slide" Target="slides/slide954.xml"/><Relationship Id="rId1551" Type="http://schemas.openxmlformats.org/officeDocument/2006/relationships/slide" Target="slides/slide1545.xml"/><Relationship Id="rId2882" Type="http://schemas.openxmlformats.org/officeDocument/2006/relationships/slide" Target="slides/slide2876.xml"/><Relationship Id="rId1552" Type="http://schemas.openxmlformats.org/officeDocument/2006/relationships/slide" Target="slides/slide1546.xml"/><Relationship Id="rId2883" Type="http://schemas.openxmlformats.org/officeDocument/2006/relationships/slide" Target="slides/slide2877.xml"/><Relationship Id="rId1553" Type="http://schemas.openxmlformats.org/officeDocument/2006/relationships/slide" Target="slides/slide1547.xml"/><Relationship Id="rId2884" Type="http://schemas.openxmlformats.org/officeDocument/2006/relationships/slide" Target="slides/slide2878.xml"/><Relationship Id="rId1543" Type="http://schemas.openxmlformats.org/officeDocument/2006/relationships/slide" Target="slides/slide1537.xml"/><Relationship Id="rId2874" Type="http://schemas.openxmlformats.org/officeDocument/2006/relationships/slide" Target="slides/slide2868.xml"/><Relationship Id="rId1544" Type="http://schemas.openxmlformats.org/officeDocument/2006/relationships/slide" Target="slides/slide1538.xml"/><Relationship Id="rId2875" Type="http://schemas.openxmlformats.org/officeDocument/2006/relationships/slide" Target="slides/slide2869.xml"/><Relationship Id="rId1545" Type="http://schemas.openxmlformats.org/officeDocument/2006/relationships/slide" Target="slides/slide1539.xml"/><Relationship Id="rId2876" Type="http://schemas.openxmlformats.org/officeDocument/2006/relationships/slide" Target="slides/slide2870.xml"/><Relationship Id="rId1546" Type="http://schemas.openxmlformats.org/officeDocument/2006/relationships/slide" Target="slides/slide1540.xml"/><Relationship Id="rId2877" Type="http://schemas.openxmlformats.org/officeDocument/2006/relationships/slide" Target="slides/slide2871.xml"/><Relationship Id="rId1547" Type="http://schemas.openxmlformats.org/officeDocument/2006/relationships/slide" Target="slides/slide1541.xml"/><Relationship Id="rId2878" Type="http://schemas.openxmlformats.org/officeDocument/2006/relationships/slide" Target="slides/slide2872.xml"/><Relationship Id="rId1548" Type="http://schemas.openxmlformats.org/officeDocument/2006/relationships/slide" Target="slides/slide1542.xml"/><Relationship Id="rId2879" Type="http://schemas.openxmlformats.org/officeDocument/2006/relationships/slide" Target="slides/slide2873.xml"/><Relationship Id="rId1549" Type="http://schemas.openxmlformats.org/officeDocument/2006/relationships/slide" Target="slides/slide1543.xml"/><Relationship Id="rId959" Type="http://schemas.openxmlformats.org/officeDocument/2006/relationships/slide" Target="slides/slide953.xml"/><Relationship Id="rId954" Type="http://schemas.openxmlformats.org/officeDocument/2006/relationships/slide" Target="slides/slide948.xml"/><Relationship Id="rId953" Type="http://schemas.openxmlformats.org/officeDocument/2006/relationships/slide" Target="slides/slide947.xml"/><Relationship Id="rId952" Type="http://schemas.openxmlformats.org/officeDocument/2006/relationships/slide" Target="slides/slide946.xml"/><Relationship Id="rId951" Type="http://schemas.openxmlformats.org/officeDocument/2006/relationships/slide" Target="slides/slide945.xml"/><Relationship Id="rId958" Type="http://schemas.openxmlformats.org/officeDocument/2006/relationships/slide" Target="slides/slide952.xml"/><Relationship Id="rId957" Type="http://schemas.openxmlformats.org/officeDocument/2006/relationships/slide" Target="slides/slide951.xml"/><Relationship Id="rId956" Type="http://schemas.openxmlformats.org/officeDocument/2006/relationships/slide" Target="slides/slide950.xml"/><Relationship Id="rId955" Type="http://schemas.openxmlformats.org/officeDocument/2006/relationships/slide" Target="slides/slide949.xml"/><Relationship Id="rId950" Type="http://schemas.openxmlformats.org/officeDocument/2006/relationships/slide" Target="slides/slide944.xml"/><Relationship Id="rId2870" Type="http://schemas.openxmlformats.org/officeDocument/2006/relationships/slide" Target="slides/slide2864.xml"/><Relationship Id="rId1540" Type="http://schemas.openxmlformats.org/officeDocument/2006/relationships/slide" Target="slides/slide1534.xml"/><Relationship Id="rId2871" Type="http://schemas.openxmlformats.org/officeDocument/2006/relationships/slide" Target="slides/slide2865.xml"/><Relationship Id="rId1541" Type="http://schemas.openxmlformats.org/officeDocument/2006/relationships/slide" Target="slides/slide1535.xml"/><Relationship Id="rId2872" Type="http://schemas.openxmlformats.org/officeDocument/2006/relationships/slide" Target="slides/slide2866.xml"/><Relationship Id="rId1542" Type="http://schemas.openxmlformats.org/officeDocument/2006/relationships/slide" Target="slides/slide1536.xml"/><Relationship Id="rId2873" Type="http://schemas.openxmlformats.org/officeDocument/2006/relationships/slide" Target="slides/slide2867.xml"/><Relationship Id="rId2027" Type="http://schemas.openxmlformats.org/officeDocument/2006/relationships/slide" Target="slides/slide2021.xml"/><Relationship Id="rId3359" Type="http://schemas.openxmlformats.org/officeDocument/2006/relationships/slide" Target="slides/slide3353.xml"/><Relationship Id="rId2028" Type="http://schemas.openxmlformats.org/officeDocument/2006/relationships/slide" Target="slides/slide2022.xml"/><Relationship Id="rId3358" Type="http://schemas.openxmlformats.org/officeDocument/2006/relationships/slide" Target="slides/slide3352.xml"/><Relationship Id="rId2029" Type="http://schemas.openxmlformats.org/officeDocument/2006/relationships/slide" Target="slides/slide2023.xml"/><Relationship Id="rId107" Type="http://schemas.openxmlformats.org/officeDocument/2006/relationships/slide" Target="slides/slide101.xml"/><Relationship Id="rId106" Type="http://schemas.openxmlformats.org/officeDocument/2006/relationships/slide" Target="slides/slide100.xml"/><Relationship Id="rId105" Type="http://schemas.openxmlformats.org/officeDocument/2006/relationships/slide" Target="slides/slide99.xml"/><Relationship Id="rId104" Type="http://schemas.openxmlformats.org/officeDocument/2006/relationships/slide" Target="slides/slide98.xml"/><Relationship Id="rId109" Type="http://schemas.openxmlformats.org/officeDocument/2006/relationships/slide" Target="slides/slide103.xml"/><Relationship Id="rId108" Type="http://schemas.openxmlformats.org/officeDocument/2006/relationships/slide" Target="slides/slide102.xml"/><Relationship Id="rId3351" Type="http://schemas.openxmlformats.org/officeDocument/2006/relationships/slide" Target="slides/slide3345.xml"/><Relationship Id="rId2020" Type="http://schemas.openxmlformats.org/officeDocument/2006/relationships/slide" Target="slides/slide2014.xml"/><Relationship Id="rId3350" Type="http://schemas.openxmlformats.org/officeDocument/2006/relationships/slide" Target="slides/slide3344.xml"/><Relationship Id="rId2021" Type="http://schemas.openxmlformats.org/officeDocument/2006/relationships/slide" Target="slides/slide2015.xml"/><Relationship Id="rId3353" Type="http://schemas.openxmlformats.org/officeDocument/2006/relationships/slide" Target="slides/slide3347.xml"/><Relationship Id="rId2022" Type="http://schemas.openxmlformats.org/officeDocument/2006/relationships/slide" Target="slides/slide2016.xml"/><Relationship Id="rId3352" Type="http://schemas.openxmlformats.org/officeDocument/2006/relationships/slide" Target="slides/slide3346.xml"/><Relationship Id="rId103" Type="http://schemas.openxmlformats.org/officeDocument/2006/relationships/slide" Target="slides/slide97.xml"/><Relationship Id="rId2023" Type="http://schemas.openxmlformats.org/officeDocument/2006/relationships/slide" Target="slides/slide2017.xml"/><Relationship Id="rId3355" Type="http://schemas.openxmlformats.org/officeDocument/2006/relationships/slide" Target="slides/slide3349.xml"/><Relationship Id="rId102" Type="http://schemas.openxmlformats.org/officeDocument/2006/relationships/slide" Target="slides/slide96.xml"/><Relationship Id="rId2024" Type="http://schemas.openxmlformats.org/officeDocument/2006/relationships/slide" Target="slides/slide2018.xml"/><Relationship Id="rId3354" Type="http://schemas.openxmlformats.org/officeDocument/2006/relationships/slide" Target="slides/slide3348.xml"/><Relationship Id="rId101" Type="http://schemas.openxmlformats.org/officeDocument/2006/relationships/slide" Target="slides/slide95.xml"/><Relationship Id="rId2025" Type="http://schemas.openxmlformats.org/officeDocument/2006/relationships/slide" Target="slides/slide2019.xml"/><Relationship Id="rId3357" Type="http://schemas.openxmlformats.org/officeDocument/2006/relationships/slide" Target="slides/slide3351.xml"/><Relationship Id="rId100" Type="http://schemas.openxmlformats.org/officeDocument/2006/relationships/slide" Target="slides/slide94.xml"/><Relationship Id="rId2026" Type="http://schemas.openxmlformats.org/officeDocument/2006/relationships/slide" Target="slides/slide2020.xml"/><Relationship Id="rId3356" Type="http://schemas.openxmlformats.org/officeDocument/2006/relationships/slide" Target="slides/slide3350.xml"/><Relationship Id="rId2016" Type="http://schemas.openxmlformats.org/officeDocument/2006/relationships/slide" Target="slides/slide2010.xml"/><Relationship Id="rId3348" Type="http://schemas.openxmlformats.org/officeDocument/2006/relationships/slide" Target="slides/slide3342.xml"/><Relationship Id="rId2017" Type="http://schemas.openxmlformats.org/officeDocument/2006/relationships/slide" Target="slides/slide2011.xml"/><Relationship Id="rId3347" Type="http://schemas.openxmlformats.org/officeDocument/2006/relationships/slide" Target="slides/slide3341.xml"/><Relationship Id="rId2018" Type="http://schemas.openxmlformats.org/officeDocument/2006/relationships/slide" Target="slides/slide2012.xml"/><Relationship Id="rId2019" Type="http://schemas.openxmlformats.org/officeDocument/2006/relationships/slide" Target="slides/slide2013.xml"/><Relationship Id="rId3349" Type="http://schemas.openxmlformats.org/officeDocument/2006/relationships/slide" Target="slides/slide3343.xml"/><Relationship Id="rId3340" Type="http://schemas.openxmlformats.org/officeDocument/2006/relationships/slide" Target="slides/slide3334.xml"/><Relationship Id="rId2010" Type="http://schemas.openxmlformats.org/officeDocument/2006/relationships/slide" Target="slides/slide2004.xml"/><Relationship Id="rId3342" Type="http://schemas.openxmlformats.org/officeDocument/2006/relationships/slide" Target="slides/slide3336.xml"/><Relationship Id="rId2011" Type="http://schemas.openxmlformats.org/officeDocument/2006/relationships/slide" Target="slides/slide2005.xml"/><Relationship Id="rId3341" Type="http://schemas.openxmlformats.org/officeDocument/2006/relationships/slide" Target="slides/slide3335.xml"/><Relationship Id="rId2012" Type="http://schemas.openxmlformats.org/officeDocument/2006/relationships/slide" Target="slides/slide2006.xml"/><Relationship Id="rId3344" Type="http://schemas.openxmlformats.org/officeDocument/2006/relationships/slide" Target="slides/slide3338.xml"/><Relationship Id="rId2013" Type="http://schemas.openxmlformats.org/officeDocument/2006/relationships/slide" Target="slides/slide2007.xml"/><Relationship Id="rId3343" Type="http://schemas.openxmlformats.org/officeDocument/2006/relationships/slide" Target="slides/slide3337.xml"/><Relationship Id="rId2014" Type="http://schemas.openxmlformats.org/officeDocument/2006/relationships/slide" Target="slides/slide2008.xml"/><Relationship Id="rId3346" Type="http://schemas.openxmlformats.org/officeDocument/2006/relationships/slide" Target="slides/slide3340.xml"/><Relationship Id="rId2015" Type="http://schemas.openxmlformats.org/officeDocument/2006/relationships/slide" Target="slides/slide2009.xml"/><Relationship Id="rId3345" Type="http://schemas.openxmlformats.org/officeDocument/2006/relationships/slide" Target="slides/slide3339.xml"/><Relationship Id="rId2049" Type="http://schemas.openxmlformats.org/officeDocument/2006/relationships/slide" Target="slides/slide2043.xml"/><Relationship Id="rId129" Type="http://schemas.openxmlformats.org/officeDocument/2006/relationships/slide" Target="slides/slide123.xml"/><Relationship Id="rId128" Type="http://schemas.openxmlformats.org/officeDocument/2006/relationships/slide" Target="slides/slide122.xml"/><Relationship Id="rId127" Type="http://schemas.openxmlformats.org/officeDocument/2006/relationships/slide" Target="slides/slide121.xml"/><Relationship Id="rId126" Type="http://schemas.openxmlformats.org/officeDocument/2006/relationships/slide" Target="slides/slide120.xml"/><Relationship Id="rId3371" Type="http://schemas.openxmlformats.org/officeDocument/2006/relationships/slide" Target="slides/slide3365.xml"/><Relationship Id="rId2040" Type="http://schemas.openxmlformats.org/officeDocument/2006/relationships/slide" Target="slides/slide2034.xml"/><Relationship Id="rId3370" Type="http://schemas.openxmlformats.org/officeDocument/2006/relationships/slide" Target="slides/slide3364.xml"/><Relationship Id="rId121" Type="http://schemas.openxmlformats.org/officeDocument/2006/relationships/slide" Target="slides/slide115.xml"/><Relationship Id="rId2041" Type="http://schemas.openxmlformats.org/officeDocument/2006/relationships/slide" Target="slides/slide2035.xml"/><Relationship Id="rId3373" Type="http://schemas.openxmlformats.org/officeDocument/2006/relationships/slide" Target="slides/slide3367.xml"/><Relationship Id="rId120" Type="http://schemas.openxmlformats.org/officeDocument/2006/relationships/slide" Target="slides/slide114.xml"/><Relationship Id="rId2042" Type="http://schemas.openxmlformats.org/officeDocument/2006/relationships/slide" Target="slides/slide2036.xml"/><Relationship Id="rId3372" Type="http://schemas.openxmlformats.org/officeDocument/2006/relationships/slide" Target="slides/slide3366.xml"/><Relationship Id="rId2043" Type="http://schemas.openxmlformats.org/officeDocument/2006/relationships/slide" Target="slides/slide2037.xml"/><Relationship Id="rId3375" Type="http://schemas.openxmlformats.org/officeDocument/2006/relationships/slide" Target="slides/slide3369.xml"/><Relationship Id="rId2044" Type="http://schemas.openxmlformats.org/officeDocument/2006/relationships/slide" Target="slides/slide2038.xml"/><Relationship Id="rId3374" Type="http://schemas.openxmlformats.org/officeDocument/2006/relationships/slide" Target="slides/slide3368.xml"/><Relationship Id="rId125" Type="http://schemas.openxmlformats.org/officeDocument/2006/relationships/slide" Target="slides/slide119.xml"/><Relationship Id="rId2045" Type="http://schemas.openxmlformats.org/officeDocument/2006/relationships/slide" Target="slides/slide2039.xml"/><Relationship Id="rId3377" Type="http://schemas.openxmlformats.org/officeDocument/2006/relationships/slide" Target="slides/slide3371.xml"/><Relationship Id="rId124" Type="http://schemas.openxmlformats.org/officeDocument/2006/relationships/slide" Target="slides/slide118.xml"/><Relationship Id="rId2046" Type="http://schemas.openxmlformats.org/officeDocument/2006/relationships/slide" Target="slides/slide2040.xml"/><Relationship Id="rId3376" Type="http://schemas.openxmlformats.org/officeDocument/2006/relationships/slide" Target="slides/slide3370.xml"/><Relationship Id="rId123" Type="http://schemas.openxmlformats.org/officeDocument/2006/relationships/slide" Target="slides/slide117.xml"/><Relationship Id="rId2047" Type="http://schemas.openxmlformats.org/officeDocument/2006/relationships/slide" Target="slides/slide2041.xml"/><Relationship Id="rId3379" Type="http://schemas.openxmlformats.org/officeDocument/2006/relationships/slide" Target="slides/slide3373.xml"/><Relationship Id="rId122" Type="http://schemas.openxmlformats.org/officeDocument/2006/relationships/slide" Target="slides/slide116.xml"/><Relationship Id="rId2048" Type="http://schemas.openxmlformats.org/officeDocument/2006/relationships/slide" Target="slides/slide2042.xml"/><Relationship Id="rId3378" Type="http://schemas.openxmlformats.org/officeDocument/2006/relationships/slide" Target="slides/slide3372.xml"/><Relationship Id="rId2038" Type="http://schemas.openxmlformats.org/officeDocument/2006/relationships/slide" Target="slides/slide2032.xml"/><Relationship Id="rId2039" Type="http://schemas.openxmlformats.org/officeDocument/2006/relationships/slide" Target="slides/slide2033.xml"/><Relationship Id="rId3369" Type="http://schemas.openxmlformats.org/officeDocument/2006/relationships/slide" Target="slides/slide3363.xml"/><Relationship Id="rId118" Type="http://schemas.openxmlformats.org/officeDocument/2006/relationships/slide" Target="slides/slide112.xml"/><Relationship Id="rId117" Type="http://schemas.openxmlformats.org/officeDocument/2006/relationships/slide" Target="slides/slide111.xml"/><Relationship Id="rId116" Type="http://schemas.openxmlformats.org/officeDocument/2006/relationships/slide" Target="slides/slide110.xml"/><Relationship Id="rId115" Type="http://schemas.openxmlformats.org/officeDocument/2006/relationships/slide" Target="slides/slide109.xml"/><Relationship Id="rId3360" Type="http://schemas.openxmlformats.org/officeDocument/2006/relationships/slide" Target="slides/slide3354.xml"/><Relationship Id="rId119" Type="http://schemas.openxmlformats.org/officeDocument/2006/relationships/slide" Target="slides/slide113.xml"/><Relationship Id="rId110" Type="http://schemas.openxmlformats.org/officeDocument/2006/relationships/slide" Target="slides/slide104.xml"/><Relationship Id="rId2030" Type="http://schemas.openxmlformats.org/officeDocument/2006/relationships/slide" Target="slides/slide2024.xml"/><Relationship Id="rId3362" Type="http://schemas.openxmlformats.org/officeDocument/2006/relationships/slide" Target="slides/slide3356.xml"/><Relationship Id="rId2031" Type="http://schemas.openxmlformats.org/officeDocument/2006/relationships/slide" Target="slides/slide2025.xml"/><Relationship Id="rId3361" Type="http://schemas.openxmlformats.org/officeDocument/2006/relationships/slide" Target="slides/slide3355.xml"/><Relationship Id="rId2032" Type="http://schemas.openxmlformats.org/officeDocument/2006/relationships/slide" Target="slides/slide2026.xml"/><Relationship Id="rId3364" Type="http://schemas.openxmlformats.org/officeDocument/2006/relationships/slide" Target="slides/slide3358.xml"/><Relationship Id="rId2033" Type="http://schemas.openxmlformats.org/officeDocument/2006/relationships/slide" Target="slides/slide2027.xml"/><Relationship Id="rId3363" Type="http://schemas.openxmlformats.org/officeDocument/2006/relationships/slide" Target="slides/slide3357.xml"/><Relationship Id="rId114" Type="http://schemas.openxmlformats.org/officeDocument/2006/relationships/slide" Target="slides/slide108.xml"/><Relationship Id="rId2034" Type="http://schemas.openxmlformats.org/officeDocument/2006/relationships/slide" Target="slides/slide2028.xml"/><Relationship Id="rId3366" Type="http://schemas.openxmlformats.org/officeDocument/2006/relationships/slide" Target="slides/slide3360.xml"/><Relationship Id="rId113" Type="http://schemas.openxmlformats.org/officeDocument/2006/relationships/slide" Target="slides/slide107.xml"/><Relationship Id="rId2035" Type="http://schemas.openxmlformats.org/officeDocument/2006/relationships/slide" Target="slides/slide2029.xml"/><Relationship Id="rId3365" Type="http://schemas.openxmlformats.org/officeDocument/2006/relationships/slide" Target="slides/slide3359.xml"/><Relationship Id="rId112" Type="http://schemas.openxmlformats.org/officeDocument/2006/relationships/slide" Target="slides/slide106.xml"/><Relationship Id="rId2036" Type="http://schemas.openxmlformats.org/officeDocument/2006/relationships/slide" Target="slides/slide2030.xml"/><Relationship Id="rId3368" Type="http://schemas.openxmlformats.org/officeDocument/2006/relationships/slide" Target="slides/slide3362.xml"/><Relationship Id="rId111" Type="http://schemas.openxmlformats.org/officeDocument/2006/relationships/slide" Target="slides/slide105.xml"/><Relationship Id="rId2037" Type="http://schemas.openxmlformats.org/officeDocument/2006/relationships/slide" Target="slides/slide2031.xml"/><Relationship Id="rId3367" Type="http://schemas.openxmlformats.org/officeDocument/2006/relationships/slide" Target="slides/slide3361.xml"/><Relationship Id="rId3315" Type="http://schemas.openxmlformats.org/officeDocument/2006/relationships/slide" Target="slides/slide3309.xml"/><Relationship Id="rId3314" Type="http://schemas.openxmlformats.org/officeDocument/2006/relationships/slide" Target="slides/slide3308.xml"/><Relationship Id="rId3317" Type="http://schemas.openxmlformats.org/officeDocument/2006/relationships/slide" Target="slides/slide3311.xml"/><Relationship Id="rId3316" Type="http://schemas.openxmlformats.org/officeDocument/2006/relationships/slide" Target="slides/slide3310.xml"/><Relationship Id="rId3319" Type="http://schemas.openxmlformats.org/officeDocument/2006/relationships/slide" Target="slides/slide3313.xml"/><Relationship Id="rId3318" Type="http://schemas.openxmlformats.org/officeDocument/2006/relationships/slide" Target="slides/slide3312.xml"/><Relationship Id="rId3311" Type="http://schemas.openxmlformats.org/officeDocument/2006/relationships/slide" Target="slides/slide3305.xml"/><Relationship Id="rId3310" Type="http://schemas.openxmlformats.org/officeDocument/2006/relationships/slide" Target="slides/slide3304.xml"/><Relationship Id="rId3313" Type="http://schemas.openxmlformats.org/officeDocument/2006/relationships/slide" Target="slides/slide3307.xml"/><Relationship Id="rId3312" Type="http://schemas.openxmlformats.org/officeDocument/2006/relationships/slide" Target="slides/slide3306.xml"/><Relationship Id="rId3304" Type="http://schemas.openxmlformats.org/officeDocument/2006/relationships/slide" Target="slides/slide3298.xml"/><Relationship Id="rId3303" Type="http://schemas.openxmlformats.org/officeDocument/2006/relationships/slide" Target="slides/slide3297.xml"/><Relationship Id="rId3306" Type="http://schemas.openxmlformats.org/officeDocument/2006/relationships/slide" Target="slides/slide3300.xml"/><Relationship Id="rId3305" Type="http://schemas.openxmlformats.org/officeDocument/2006/relationships/slide" Target="slides/slide3299.xml"/><Relationship Id="rId3308" Type="http://schemas.openxmlformats.org/officeDocument/2006/relationships/slide" Target="slides/slide3302.xml"/><Relationship Id="rId3307" Type="http://schemas.openxmlformats.org/officeDocument/2006/relationships/slide" Target="slides/slide3301.xml"/><Relationship Id="rId3309" Type="http://schemas.openxmlformats.org/officeDocument/2006/relationships/slide" Target="slides/slide3303.xml"/><Relationship Id="rId3300" Type="http://schemas.openxmlformats.org/officeDocument/2006/relationships/slide" Target="slides/slide3294.xml"/><Relationship Id="rId3302" Type="http://schemas.openxmlformats.org/officeDocument/2006/relationships/slide" Target="slides/slide3296.xml"/><Relationship Id="rId3301" Type="http://schemas.openxmlformats.org/officeDocument/2006/relationships/slide" Target="slides/slide3295.xml"/><Relationship Id="rId2005" Type="http://schemas.openxmlformats.org/officeDocument/2006/relationships/slide" Target="slides/slide1999.xml"/><Relationship Id="rId3337" Type="http://schemas.openxmlformats.org/officeDocument/2006/relationships/slide" Target="slides/slide3331.xml"/><Relationship Id="rId2006" Type="http://schemas.openxmlformats.org/officeDocument/2006/relationships/slide" Target="slides/slide2000.xml"/><Relationship Id="rId3336" Type="http://schemas.openxmlformats.org/officeDocument/2006/relationships/slide" Target="slides/slide3330.xml"/><Relationship Id="rId2007" Type="http://schemas.openxmlformats.org/officeDocument/2006/relationships/slide" Target="slides/slide2001.xml"/><Relationship Id="rId3339" Type="http://schemas.openxmlformats.org/officeDocument/2006/relationships/slide" Target="slides/slide3333.xml"/><Relationship Id="rId2008" Type="http://schemas.openxmlformats.org/officeDocument/2006/relationships/slide" Target="slides/slide2002.xml"/><Relationship Id="rId3338" Type="http://schemas.openxmlformats.org/officeDocument/2006/relationships/slide" Target="slides/slide3332.xml"/><Relationship Id="rId2009" Type="http://schemas.openxmlformats.org/officeDocument/2006/relationships/slide" Target="slides/slide2003.xml"/><Relationship Id="rId3331" Type="http://schemas.openxmlformats.org/officeDocument/2006/relationships/slide" Target="slides/slide3325.xml"/><Relationship Id="rId2000" Type="http://schemas.openxmlformats.org/officeDocument/2006/relationships/slide" Target="slides/slide1994.xml"/><Relationship Id="rId3330" Type="http://schemas.openxmlformats.org/officeDocument/2006/relationships/slide" Target="slides/slide3324.xml"/><Relationship Id="rId2001" Type="http://schemas.openxmlformats.org/officeDocument/2006/relationships/slide" Target="slides/slide1995.xml"/><Relationship Id="rId3333" Type="http://schemas.openxmlformats.org/officeDocument/2006/relationships/slide" Target="slides/slide3327.xml"/><Relationship Id="rId2002" Type="http://schemas.openxmlformats.org/officeDocument/2006/relationships/slide" Target="slides/slide1996.xml"/><Relationship Id="rId3332" Type="http://schemas.openxmlformats.org/officeDocument/2006/relationships/slide" Target="slides/slide3326.xml"/><Relationship Id="rId2003" Type="http://schemas.openxmlformats.org/officeDocument/2006/relationships/slide" Target="slides/slide1997.xml"/><Relationship Id="rId3335" Type="http://schemas.openxmlformats.org/officeDocument/2006/relationships/slide" Target="slides/slide3329.xml"/><Relationship Id="rId2004" Type="http://schemas.openxmlformats.org/officeDocument/2006/relationships/slide" Target="slides/slide1998.xml"/><Relationship Id="rId3334" Type="http://schemas.openxmlformats.org/officeDocument/2006/relationships/slide" Target="slides/slide3328.xml"/><Relationship Id="rId3326" Type="http://schemas.openxmlformats.org/officeDocument/2006/relationships/slide" Target="slides/slide3320.xml"/><Relationship Id="rId3325" Type="http://schemas.openxmlformats.org/officeDocument/2006/relationships/slide" Target="slides/slide3319.xml"/><Relationship Id="rId3328" Type="http://schemas.openxmlformats.org/officeDocument/2006/relationships/slide" Target="slides/slide3322.xml"/><Relationship Id="rId3327" Type="http://schemas.openxmlformats.org/officeDocument/2006/relationships/slide" Target="slides/slide3321.xml"/><Relationship Id="rId3329" Type="http://schemas.openxmlformats.org/officeDocument/2006/relationships/slide" Target="slides/slide3323.xml"/><Relationship Id="rId3320" Type="http://schemas.openxmlformats.org/officeDocument/2006/relationships/slide" Target="slides/slide3314.xml"/><Relationship Id="rId3322" Type="http://schemas.openxmlformats.org/officeDocument/2006/relationships/slide" Target="slides/slide3316.xml"/><Relationship Id="rId3321" Type="http://schemas.openxmlformats.org/officeDocument/2006/relationships/slide" Target="slides/slide3315.xml"/><Relationship Id="rId3324" Type="http://schemas.openxmlformats.org/officeDocument/2006/relationships/slide" Target="slides/slide3318.xml"/><Relationship Id="rId3323" Type="http://schemas.openxmlformats.org/officeDocument/2006/relationships/slide" Target="slides/slide3317.xml"/><Relationship Id="rId2090" Type="http://schemas.openxmlformats.org/officeDocument/2006/relationships/slide" Target="slides/slide2084.xml"/><Relationship Id="rId2091" Type="http://schemas.openxmlformats.org/officeDocument/2006/relationships/slide" Target="slides/slide2085.xml"/><Relationship Id="rId2092" Type="http://schemas.openxmlformats.org/officeDocument/2006/relationships/slide" Target="slides/slide2086.xml"/><Relationship Id="rId2093" Type="http://schemas.openxmlformats.org/officeDocument/2006/relationships/slide" Target="slides/slide2087.xml"/><Relationship Id="rId2094" Type="http://schemas.openxmlformats.org/officeDocument/2006/relationships/slide" Target="slides/slide2088.xml"/><Relationship Id="rId2095" Type="http://schemas.openxmlformats.org/officeDocument/2006/relationships/slide" Target="slides/slide2089.xml"/><Relationship Id="rId2096" Type="http://schemas.openxmlformats.org/officeDocument/2006/relationships/slide" Target="slides/slide2090.xml"/><Relationship Id="rId2097" Type="http://schemas.openxmlformats.org/officeDocument/2006/relationships/slide" Target="slides/slide2091.xml"/><Relationship Id="rId2098" Type="http://schemas.openxmlformats.org/officeDocument/2006/relationships/slide" Target="slides/slide2092.xml"/><Relationship Id="rId2099" Type="http://schemas.openxmlformats.org/officeDocument/2006/relationships/slide" Target="slides/slide2093.xml"/><Relationship Id="rId3391" Type="http://schemas.openxmlformats.org/officeDocument/2006/relationships/slide" Target="slides/slide3385.xml"/><Relationship Id="rId2060" Type="http://schemas.openxmlformats.org/officeDocument/2006/relationships/slide" Target="slides/slide2054.xml"/><Relationship Id="rId3390" Type="http://schemas.openxmlformats.org/officeDocument/2006/relationships/slide" Target="slides/slide3384.xml"/><Relationship Id="rId2061" Type="http://schemas.openxmlformats.org/officeDocument/2006/relationships/slide" Target="slides/slide2055.xml"/><Relationship Id="rId3393" Type="http://schemas.openxmlformats.org/officeDocument/2006/relationships/slide" Target="slides/slide3387.xml"/><Relationship Id="rId2062" Type="http://schemas.openxmlformats.org/officeDocument/2006/relationships/slide" Target="slides/slide2056.xml"/><Relationship Id="rId3392" Type="http://schemas.openxmlformats.org/officeDocument/2006/relationships/slide" Target="slides/slide3386.xml"/><Relationship Id="rId2063" Type="http://schemas.openxmlformats.org/officeDocument/2006/relationships/slide" Target="slides/slide2057.xml"/><Relationship Id="rId3395" Type="http://schemas.openxmlformats.org/officeDocument/2006/relationships/slide" Target="slides/slide3389.xml"/><Relationship Id="rId2064" Type="http://schemas.openxmlformats.org/officeDocument/2006/relationships/slide" Target="slides/slide2058.xml"/><Relationship Id="rId3394" Type="http://schemas.openxmlformats.org/officeDocument/2006/relationships/slide" Target="slides/slide3388.xml"/><Relationship Id="rId2065" Type="http://schemas.openxmlformats.org/officeDocument/2006/relationships/slide" Target="slides/slide2059.xml"/><Relationship Id="rId3397" Type="http://schemas.openxmlformats.org/officeDocument/2006/relationships/slide" Target="slides/slide3391.xml"/><Relationship Id="rId2066" Type="http://schemas.openxmlformats.org/officeDocument/2006/relationships/slide" Target="slides/slide2060.xml"/><Relationship Id="rId3396" Type="http://schemas.openxmlformats.org/officeDocument/2006/relationships/slide" Target="slides/slide3390.xml"/><Relationship Id="rId2067" Type="http://schemas.openxmlformats.org/officeDocument/2006/relationships/slide" Target="slides/slide2061.xml"/><Relationship Id="rId3399" Type="http://schemas.openxmlformats.org/officeDocument/2006/relationships/slide" Target="slides/slide3393.xml"/><Relationship Id="rId2068" Type="http://schemas.openxmlformats.org/officeDocument/2006/relationships/slide" Target="slides/slide2062.xml"/><Relationship Id="rId3398" Type="http://schemas.openxmlformats.org/officeDocument/2006/relationships/slide" Target="slides/slide3392.xml"/><Relationship Id="rId2069" Type="http://schemas.openxmlformats.org/officeDocument/2006/relationships/slide" Target="slides/slide2063.xml"/><Relationship Id="rId3380" Type="http://schemas.openxmlformats.org/officeDocument/2006/relationships/slide" Target="slides/slide3374.xml"/><Relationship Id="rId2050" Type="http://schemas.openxmlformats.org/officeDocument/2006/relationships/slide" Target="slides/slide2044.xml"/><Relationship Id="rId3382" Type="http://schemas.openxmlformats.org/officeDocument/2006/relationships/slide" Target="slides/slide3376.xml"/><Relationship Id="rId2051" Type="http://schemas.openxmlformats.org/officeDocument/2006/relationships/slide" Target="slides/slide2045.xml"/><Relationship Id="rId3381" Type="http://schemas.openxmlformats.org/officeDocument/2006/relationships/slide" Target="slides/slide3375.xml"/><Relationship Id="rId2052" Type="http://schemas.openxmlformats.org/officeDocument/2006/relationships/slide" Target="slides/slide2046.xml"/><Relationship Id="rId3384" Type="http://schemas.openxmlformats.org/officeDocument/2006/relationships/slide" Target="slides/slide3378.xml"/><Relationship Id="rId2053" Type="http://schemas.openxmlformats.org/officeDocument/2006/relationships/slide" Target="slides/slide2047.xml"/><Relationship Id="rId3383" Type="http://schemas.openxmlformats.org/officeDocument/2006/relationships/slide" Target="slides/slide3377.xml"/><Relationship Id="rId2054" Type="http://schemas.openxmlformats.org/officeDocument/2006/relationships/slide" Target="slides/slide2048.xml"/><Relationship Id="rId3386" Type="http://schemas.openxmlformats.org/officeDocument/2006/relationships/slide" Target="slides/slide3380.xml"/><Relationship Id="rId2055" Type="http://schemas.openxmlformats.org/officeDocument/2006/relationships/slide" Target="slides/slide2049.xml"/><Relationship Id="rId3385" Type="http://schemas.openxmlformats.org/officeDocument/2006/relationships/slide" Target="slides/slide3379.xml"/><Relationship Id="rId2056" Type="http://schemas.openxmlformats.org/officeDocument/2006/relationships/slide" Target="slides/slide2050.xml"/><Relationship Id="rId3388" Type="http://schemas.openxmlformats.org/officeDocument/2006/relationships/slide" Target="slides/slide3382.xml"/><Relationship Id="rId2057" Type="http://schemas.openxmlformats.org/officeDocument/2006/relationships/slide" Target="slides/slide2051.xml"/><Relationship Id="rId3387" Type="http://schemas.openxmlformats.org/officeDocument/2006/relationships/slide" Target="slides/slide3381.xml"/><Relationship Id="rId2058" Type="http://schemas.openxmlformats.org/officeDocument/2006/relationships/slide" Target="slides/slide2052.xml"/><Relationship Id="rId2059" Type="http://schemas.openxmlformats.org/officeDocument/2006/relationships/slide" Target="slides/slide2053.xml"/><Relationship Id="rId3389" Type="http://schemas.openxmlformats.org/officeDocument/2006/relationships/slide" Target="slides/slide3383.xml"/><Relationship Id="rId2080" Type="http://schemas.openxmlformats.org/officeDocument/2006/relationships/slide" Target="slides/slide2074.xml"/><Relationship Id="rId2081" Type="http://schemas.openxmlformats.org/officeDocument/2006/relationships/slide" Target="slides/slide2075.xml"/><Relationship Id="rId2082" Type="http://schemas.openxmlformats.org/officeDocument/2006/relationships/slide" Target="slides/slide2076.xml"/><Relationship Id="rId2083" Type="http://schemas.openxmlformats.org/officeDocument/2006/relationships/slide" Target="slides/slide2077.xml"/><Relationship Id="rId2084" Type="http://schemas.openxmlformats.org/officeDocument/2006/relationships/slide" Target="slides/slide2078.xml"/><Relationship Id="rId2085" Type="http://schemas.openxmlformats.org/officeDocument/2006/relationships/slide" Target="slides/slide2079.xml"/><Relationship Id="rId2086" Type="http://schemas.openxmlformats.org/officeDocument/2006/relationships/slide" Target="slides/slide2080.xml"/><Relationship Id="rId2087" Type="http://schemas.openxmlformats.org/officeDocument/2006/relationships/slide" Target="slides/slide2081.xml"/><Relationship Id="rId2088" Type="http://schemas.openxmlformats.org/officeDocument/2006/relationships/slide" Target="slides/slide2082.xml"/><Relationship Id="rId2089" Type="http://schemas.openxmlformats.org/officeDocument/2006/relationships/slide" Target="slides/slide2083.xml"/><Relationship Id="rId2070" Type="http://schemas.openxmlformats.org/officeDocument/2006/relationships/slide" Target="slides/slide2064.xml"/><Relationship Id="rId2071" Type="http://schemas.openxmlformats.org/officeDocument/2006/relationships/slide" Target="slides/slide2065.xml"/><Relationship Id="rId2072" Type="http://schemas.openxmlformats.org/officeDocument/2006/relationships/slide" Target="slides/slide2066.xml"/><Relationship Id="rId2073" Type="http://schemas.openxmlformats.org/officeDocument/2006/relationships/slide" Target="slides/slide2067.xml"/><Relationship Id="rId2074" Type="http://schemas.openxmlformats.org/officeDocument/2006/relationships/slide" Target="slides/slide2068.xml"/><Relationship Id="rId2075" Type="http://schemas.openxmlformats.org/officeDocument/2006/relationships/slide" Target="slides/slide2069.xml"/><Relationship Id="rId2076" Type="http://schemas.openxmlformats.org/officeDocument/2006/relationships/slide" Target="slides/slide2070.xml"/><Relationship Id="rId2077" Type="http://schemas.openxmlformats.org/officeDocument/2006/relationships/slide" Target="slides/slide2071.xml"/><Relationship Id="rId2078" Type="http://schemas.openxmlformats.org/officeDocument/2006/relationships/slide" Target="slides/slide2072.xml"/><Relationship Id="rId2079" Type="http://schemas.openxmlformats.org/officeDocument/2006/relationships/slide" Target="slides/slide2073.xml"/><Relationship Id="rId2940" Type="http://schemas.openxmlformats.org/officeDocument/2006/relationships/slide" Target="slides/slide2934.xml"/><Relationship Id="rId1610" Type="http://schemas.openxmlformats.org/officeDocument/2006/relationships/slide" Target="slides/slide1604.xml"/><Relationship Id="rId2941" Type="http://schemas.openxmlformats.org/officeDocument/2006/relationships/slide" Target="slides/slide2935.xml"/><Relationship Id="rId1611" Type="http://schemas.openxmlformats.org/officeDocument/2006/relationships/slide" Target="slides/slide1605.xml"/><Relationship Id="rId2942" Type="http://schemas.openxmlformats.org/officeDocument/2006/relationships/slide" Target="slides/slide2936.xml"/><Relationship Id="rId1612" Type="http://schemas.openxmlformats.org/officeDocument/2006/relationships/slide" Target="slides/slide1606.xml"/><Relationship Id="rId2943" Type="http://schemas.openxmlformats.org/officeDocument/2006/relationships/slide" Target="slides/slide2937.xml"/><Relationship Id="rId1613" Type="http://schemas.openxmlformats.org/officeDocument/2006/relationships/slide" Target="slides/slide1607.xml"/><Relationship Id="rId2944" Type="http://schemas.openxmlformats.org/officeDocument/2006/relationships/slide" Target="slides/slide2938.xml"/><Relationship Id="rId1614" Type="http://schemas.openxmlformats.org/officeDocument/2006/relationships/slide" Target="slides/slide1608.xml"/><Relationship Id="rId2945" Type="http://schemas.openxmlformats.org/officeDocument/2006/relationships/slide" Target="slides/slide2939.xml"/><Relationship Id="rId1615" Type="http://schemas.openxmlformats.org/officeDocument/2006/relationships/slide" Target="slides/slide1609.xml"/><Relationship Id="rId2946" Type="http://schemas.openxmlformats.org/officeDocument/2006/relationships/slide" Target="slides/slide2940.xml"/><Relationship Id="rId1616" Type="http://schemas.openxmlformats.org/officeDocument/2006/relationships/slide" Target="slides/slide1610.xml"/><Relationship Id="rId2947" Type="http://schemas.openxmlformats.org/officeDocument/2006/relationships/slide" Target="slides/slide2941.xml"/><Relationship Id="rId907" Type="http://schemas.openxmlformats.org/officeDocument/2006/relationships/slide" Target="slides/slide901.xml"/><Relationship Id="rId1617" Type="http://schemas.openxmlformats.org/officeDocument/2006/relationships/slide" Target="slides/slide1611.xml"/><Relationship Id="rId2948" Type="http://schemas.openxmlformats.org/officeDocument/2006/relationships/slide" Target="slides/slide2942.xml"/><Relationship Id="rId906" Type="http://schemas.openxmlformats.org/officeDocument/2006/relationships/slide" Target="slides/slide900.xml"/><Relationship Id="rId1618" Type="http://schemas.openxmlformats.org/officeDocument/2006/relationships/slide" Target="slides/slide1612.xml"/><Relationship Id="rId2949" Type="http://schemas.openxmlformats.org/officeDocument/2006/relationships/slide" Target="slides/slide2943.xml"/><Relationship Id="rId905" Type="http://schemas.openxmlformats.org/officeDocument/2006/relationships/slide" Target="slides/slide899.xml"/><Relationship Id="rId1619" Type="http://schemas.openxmlformats.org/officeDocument/2006/relationships/slide" Target="slides/slide1613.xml"/><Relationship Id="rId904" Type="http://schemas.openxmlformats.org/officeDocument/2006/relationships/slide" Target="slides/slide898.xml"/><Relationship Id="rId909" Type="http://schemas.openxmlformats.org/officeDocument/2006/relationships/slide" Target="slides/slide903.xml"/><Relationship Id="rId908" Type="http://schemas.openxmlformats.org/officeDocument/2006/relationships/slide" Target="slides/slide902.xml"/><Relationship Id="rId903" Type="http://schemas.openxmlformats.org/officeDocument/2006/relationships/slide" Target="slides/slide897.xml"/><Relationship Id="rId902" Type="http://schemas.openxmlformats.org/officeDocument/2006/relationships/slide" Target="slides/slide896.xml"/><Relationship Id="rId901" Type="http://schemas.openxmlformats.org/officeDocument/2006/relationships/slide" Target="slides/slide895.xml"/><Relationship Id="rId900" Type="http://schemas.openxmlformats.org/officeDocument/2006/relationships/slide" Target="slides/slide894.xml"/><Relationship Id="rId2930" Type="http://schemas.openxmlformats.org/officeDocument/2006/relationships/slide" Target="slides/slide2924.xml"/><Relationship Id="rId1600" Type="http://schemas.openxmlformats.org/officeDocument/2006/relationships/slide" Target="slides/slide1594.xml"/><Relationship Id="rId2931" Type="http://schemas.openxmlformats.org/officeDocument/2006/relationships/slide" Target="slides/slide2925.xml"/><Relationship Id="rId1601" Type="http://schemas.openxmlformats.org/officeDocument/2006/relationships/slide" Target="slides/slide1595.xml"/><Relationship Id="rId2932" Type="http://schemas.openxmlformats.org/officeDocument/2006/relationships/slide" Target="slides/slide2926.xml"/><Relationship Id="rId1602" Type="http://schemas.openxmlformats.org/officeDocument/2006/relationships/slide" Target="slides/slide1596.xml"/><Relationship Id="rId2933" Type="http://schemas.openxmlformats.org/officeDocument/2006/relationships/slide" Target="slides/slide2927.xml"/><Relationship Id="rId1603" Type="http://schemas.openxmlformats.org/officeDocument/2006/relationships/slide" Target="slides/slide1597.xml"/><Relationship Id="rId2934" Type="http://schemas.openxmlformats.org/officeDocument/2006/relationships/slide" Target="slides/slide2928.xml"/><Relationship Id="rId1604" Type="http://schemas.openxmlformats.org/officeDocument/2006/relationships/slide" Target="slides/slide1598.xml"/><Relationship Id="rId2935" Type="http://schemas.openxmlformats.org/officeDocument/2006/relationships/slide" Target="slides/slide2929.xml"/><Relationship Id="rId1605" Type="http://schemas.openxmlformats.org/officeDocument/2006/relationships/slide" Target="slides/slide1599.xml"/><Relationship Id="rId2936" Type="http://schemas.openxmlformats.org/officeDocument/2006/relationships/slide" Target="slides/slide2930.xml"/><Relationship Id="rId1606" Type="http://schemas.openxmlformats.org/officeDocument/2006/relationships/slide" Target="slides/slide1600.xml"/><Relationship Id="rId2937" Type="http://schemas.openxmlformats.org/officeDocument/2006/relationships/slide" Target="slides/slide2931.xml"/><Relationship Id="rId1607" Type="http://schemas.openxmlformats.org/officeDocument/2006/relationships/slide" Target="slides/slide1601.xml"/><Relationship Id="rId2938" Type="http://schemas.openxmlformats.org/officeDocument/2006/relationships/slide" Target="slides/slide2932.xml"/><Relationship Id="rId1608" Type="http://schemas.openxmlformats.org/officeDocument/2006/relationships/slide" Target="slides/slide1602.xml"/><Relationship Id="rId2939" Type="http://schemas.openxmlformats.org/officeDocument/2006/relationships/slide" Target="slides/slide2933.xml"/><Relationship Id="rId1609" Type="http://schemas.openxmlformats.org/officeDocument/2006/relationships/slide" Target="slides/slide1603.xml"/><Relationship Id="rId1631" Type="http://schemas.openxmlformats.org/officeDocument/2006/relationships/slide" Target="slides/slide1625.xml"/><Relationship Id="rId2962" Type="http://schemas.openxmlformats.org/officeDocument/2006/relationships/slide" Target="slides/slide2956.xml"/><Relationship Id="rId1632" Type="http://schemas.openxmlformats.org/officeDocument/2006/relationships/slide" Target="slides/slide1626.xml"/><Relationship Id="rId2963" Type="http://schemas.openxmlformats.org/officeDocument/2006/relationships/slide" Target="slides/slide2957.xml"/><Relationship Id="rId1633" Type="http://schemas.openxmlformats.org/officeDocument/2006/relationships/slide" Target="slides/slide1627.xml"/><Relationship Id="rId2964" Type="http://schemas.openxmlformats.org/officeDocument/2006/relationships/slide" Target="slides/slide2958.xml"/><Relationship Id="rId1634" Type="http://schemas.openxmlformats.org/officeDocument/2006/relationships/slide" Target="slides/slide1628.xml"/><Relationship Id="rId2965" Type="http://schemas.openxmlformats.org/officeDocument/2006/relationships/slide" Target="slides/slide2959.xml"/><Relationship Id="rId1635" Type="http://schemas.openxmlformats.org/officeDocument/2006/relationships/slide" Target="slides/slide1629.xml"/><Relationship Id="rId2966" Type="http://schemas.openxmlformats.org/officeDocument/2006/relationships/slide" Target="slides/slide2960.xml"/><Relationship Id="rId1636" Type="http://schemas.openxmlformats.org/officeDocument/2006/relationships/slide" Target="slides/slide1630.xml"/><Relationship Id="rId2967" Type="http://schemas.openxmlformats.org/officeDocument/2006/relationships/slide" Target="slides/slide2961.xml"/><Relationship Id="rId1637" Type="http://schemas.openxmlformats.org/officeDocument/2006/relationships/slide" Target="slides/slide1631.xml"/><Relationship Id="rId2968" Type="http://schemas.openxmlformats.org/officeDocument/2006/relationships/slide" Target="slides/slide2962.xml"/><Relationship Id="rId1638" Type="http://schemas.openxmlformats.org/officeDocument/2006/relationships/slide" Target="slides/slide1632.xml"/><Relationship Id="rId2969" Type="http://schemas.openxmlformats.org/officeDocument/2006/relationships/slide" Target="slides/slide2963.xml"/><Relationship Id="rId929" Type="http://schemas.openxmlformats.org/officeDocument/2006/relationships/slide" Target="slides/slide923.xml"/><Relationship Id="rId1639" Type="http://schemas.openxmlformats.org/officeDocument/2006/relationships/slide" Target="slides/slide1633.xml"/><Relationship Id="rId928" Type="http://schemas.openxmlformats.org/officeDocument/2006/relationships/slide" Target="slides/slide922.xml"/><Relationship Id="rId927" Type="http://schemas.openxmlformats.org/officeDocument/2006/relationships/slide" Target="slides/slide921.xml"/><Relationship Id="rId926" Type="http://schemas.openxmlformats.org/officeDocument/2006/relationships/slide" Target="slides/slide920.xml"/><Relationship Id="rId921" Type="http://schemas.openxmlformats.org/officeDocument/2006/relationships/slide" Target="slides/slide915.xml"/><Relationship Id="rId920" Type="http://schemas.openxmlformats.org/officeDocument/2006/relationships/slide" Target="slides/slide914.xml"/><Relationship Id="rId925" Type="http://schemas.openxmlformats.org/officeDocument/2006/relationships/slide" Target="slides/slide919.xml"/><Relationship Id="rId924" Type="http://schemas.openxmlformats.org/officeDocument/2006/relationships/slide" Target="slides/slide918.xml"/><Relationship Id="rId923" Type="http://schemas.openxmlformats.org/officeDocument/2006/relationships/slide" Target="slides/slide917.xml"/><Relationship Id="rId922" Type="http://schemas.openxmlformats.org/officeDocument/2006/relationships/slide" Target="slides/slide916.xml"/><Relationship Id="rId2960" Type="http://schemas.openxmlformats.org/officeDocument/2006/relationships/slide" Target="slides/slide2954.xml"/><Relationship Id="rId1630" Type="http://schemas.openxmlformats.org/officeDocument/2006/relationships/slide" Target="slides/slide1624.xml"/><Relationship Id="rId2961" Type="http://schemas.openxmlformats.org/officeDocument/2006/relationships/slide" Target="slides/slide2955.xml"/><Relationship Id="rId1620" Type="http://schemas.openxmlformats.org/officeDocument/2006/relationships/slide" Target="slides/slide1614.xml"/><Relationship Id="rId2951" Type="http://schemas.openxmlformats.org/officeDocument/2006/relationships/slide" Target="slides/slide2945.xml"/><Relationship Id="rId1621" Type="http://schemas.openxmlformats.org/officeDocument/2006/relationships/slide" Target="slides/slide1615.xml"/><Relationship Id="rId2952" Type="http://schemas.openxmlformats.org/officeDocument/2006/relationships/slide" Target="slides/slide2946.xml"/><Relationship Id="rId1622" Type="http://schemas.openxmlformats.org/officeDocument/2006/relationships/slide" Target="slides/slide1616.xml"/><Relationship Id="rId2953" Type="http://schemas.openxmlformats.org/officeDocument/2006/relationships/slide" Target="slides/slide2947.xml"/><Relationship Id="rId1623" Type="http://schemas.openxmlformats.org/officeDocument/2006/relationships/slide" Target="slides/slide1617.xml"/><Relationship Id="rId2954" Type="http://schemas.openxmlformats.org/officeDocument/2006/relationships/slide" Target="slides/slide2948.xml"/><Relationship Id="rId1624" Type="http://schemas.openxmlformats.org/officeDocument/2006/relationships/slide" Target="slides/slide1618.xml"/><Relationship Id="rId2955" Type="http://schemas.openxmlformats.org/officeDocument/2006/relationships/slide" Target="slides/slide2949.xml"/><Relationship Id="rId1625" Type="http://schemas.openxmlformats.org/officeDocument/2006/relationships/slide" Target="slides/slide1619.xml"/><Relationship Id="rId2956" Type="http://schemas.openxmlformats.org/officeDocument/2006/relationships/slide" Target="slides/slide2950.xml"/><Relationship Id="rId1626" Type="http://schemas.openxmlformats.org/officeDocument/2006/relationships/slide" Target="slides/slide1620.xml"/><Relationship Id="rId2957" Type="http://schemas.openxmlformats.org/officeDocument/2006/relationships/slide" Target="slides/slide2951.xml"/><Relationship Id="rId1627" Type="http://schemas.openxmlformats.org/officeDocument/2006/relationships/slide" Target="slides/slide1621.xml"/><Relationship Id="rId2958" Type="http://schemas.openxmlformats.org/officeDocument/2006/relationships/slide" Target="slides/slide2952.xml"/><Relationship Id="rId918" Type="http://schemas.openxmlformats.org/officeDocument/2006/relationships/slide" Target="slides/slide912.xml"/><Relationship Id="rId1628" Type="http://schemas.openxmlformats.org/officeDocument/2006/relationships/slide" Target="slides/slide1622.xml"/><Relationship Id="rId2959" Type="http://schemas.openxmlformats.org/officeDocument/2006/relationships/slide" Target="slides/slide2953.xml"/><Relationship Id="rId917" Type="http://schemas.openxmlformats.org/officeDocument/2006/relationships/slide" Target="slides/slide911.xml"/><Relationship Id="rId1629" Type="http://schemas.openxmlformats.org/officeDocument/2006/relationships/slide" Target="slides/slide1623.xml"/><Relationship Id="rId916" Type="http://schemas.openxmlformats.org/officeDocument/2006/relationships/slide" Target="slides/slide910.xml"/><Relationship Id="rId915" Type="http://schemas.openxmlformats.org/officeDocument/2006/relationships/slide" Target="slides/slide909.xml"/><Relationship Id="rId919" Type="http://schemas.openxmlformats.org/officeDocument/2006/relationships/slide" Target="slides/slide913.xml"/><Relationship Id="rId910" Type="http://schemas.openxmlformats.org/officeDocument/2006/relationships/slide" Target="slides/slide904.xml"/><Relationship Id="rId914" Type="http://schemas.openxmlformats.org/officeDocument/2006/relationships/slide" Target="slides/slide908.xml"/><Relationship Id="rId913" Type="http://schemas.openxmlformats.org/officeDocument/2006/relationships/slide" Target="slides/slide907.xml"/><Relationship Id="rId912" Type="http://schemas.openxmlformats.org/officeDocument/2006/relationships/slide" Target="slides/slide906.xml"/><Relationship Id="rId911" Type="http://schemas.openxmlformats.org/officeDocument/2006/relationships/slide" Target="slides/slide905.xml"/><Relationship Id="rId2950" Type="http://schemas.openxmlformats.org/officeDocument/2006/relationships/slide" Target="slides/slide2944.xml"/><Relationship Id="rId2900" Type="http://schemas.openxmlformats.org/officeDocument/2006/relationships/slide" Target="slides/slide2894.xml"/><Relationship Id="rId2901" Type="http://schemas.openxmlformats.org/officeDocument/2006/relationships/slide" Target="slides/slide2895.xml"/><Relationship Id="rId2902" Type="http://schemas.openxmlformats.org/officeDocument/2006/relationships/slide" Target="slides/slide2896.xml"/><Relationship Id="rId2903" Type="http://schemas.openxmlformats.org/officeDocument/2006/relationships/slide" Target="slides/slide2897.xml"/><Relationship Id="rId2904" Type="http://schemas.openxmlformats.org/officeDocument/2006/relationships/slide" Target="slides/slide2898.xml"/><Relationship Id="rId2905" Type="http://schemas.openxmlformats.org/officeDocument/2006/relationships/slide" Target="slides/slide2899.xml"/><Relationship Id="rId2906" Type="http://schemas.openxmlformats.org/officeDocument/2006/relationships/slide" Target="slides/slide2900.xml"/><Relationship Id="rId2907" Type="http://schemas.openxmlformats.org/officeDocument/2006/relationships/slide" Target="slides/slide2901.xml"/><Relationship Id="rId2908" Type="http://schemas.openxmlformats.org/officeDocument/2006/relationships/slide" Target="slides/slide2902.xml"/><Relationship Id="rId2909" Type="http://schemas.openxmlformats.org/officeDocument/2006/relationships/slide" Target="slides/slide2903.xml"/><Relationship Id="rId2920" Type="http://schemas.openxmlformats.org/officeDocument/2006/relationships/slide" Target="slides/slide2914.xml"/><Relationship Id="rId2921" Type="http://schemas.openxmlformats.org/officeDocument/2006/relationships/slide" Target="slides/slide2915.xml"/><Relationship Id="rId2922" Type="http://schemas.openxmlformats.org/officeDocument/2006/relationships/slide" Target="slides/slide2916.xml"/><Relationship Id="rId2923" Type="http://schemas.openxmlformats.org/officeDocument/2006/relationships/slide" Target="slides/slide2917.xml"/><Relationship Id="rId2924" Type="http://schemas.openxmlformats.org/officeDocument/2006/relationships/slide" Target="slides/slide2918.xml"/><Relationship Id="rId2925" Type="http://schemas.openxmlformats.org/officeDocument/2006/relationships/slide" Target="slides/slide2919.xml"/><Relationship Id="rId2926" Type="http://schemas.openxmlformats.org/officeDocument/2006/relationships/slide" Target="slides/slide2920.xml"/><Relationship Id="rId2927" Type="http://schemas.openxmlformats.org/officeDocument/2006/relationships/slide" Target="slides/slide2921.xml"/><Relationship Id="rId2928" Type="http://schemas.openxmlformats.org/officeDocument/2006/relationships/slide" Target="slides/slide2922.xml"/><Relationship Id="rId2929" Type="http://schemas.openxmlformats.org/officeDocument/2006/relationships/slide" Target="slides/slide2923.xml"/><Relationship Id="rId2910" Type="http://schemas.openxmlformats.org/officeDocument/2006/relationships/slide" Target="slides/slide2904.xml"/><Relationship Id="rId2911" Type="http://schemas.openxmlformats.org/officeDocument/2006/relationships/slide" Target="slides/slide2905.xml"/><Relationship Id="rId2912" Type="http://schemas.openxmlformats.org/officeDocument/2006/relationships/slide" Target="slides/slide2906.xml"/><Relationship Id="rId2913" Type="http://schemas.openxmlformats.org/officeDocument/2006/relationships/slide" Target="slides/slide2907.xml"/><Relationship Id="rId2914" Type="http://schemas.openxmlformats.org/officeDocument/2006/relationships/slide" Target="slides/slide2908.xml"/><Relationship Id="rId2915" Type="http://schemas.openxmlformats.org/officeDocument/2006/relationships/slide" Target="slides/slide2909.xml"/><Relationship Id="rId2916" Type="http://schemas.openxmlformats.org/officeDocument/2006/relationships/slide" Target="slides/slide2910.xml"/><Relationship Id="rId2917" Type="http://schemas.openxmlformats.org/officeDocument/2006/relationships/slide" Target="slides/slide2911.xml"/><Relationship Id="rId2918" Type="http://schemas.openxmlformats.org/officeDocument/2006/relationships/slide" Target="slides/slide2912.xml"/><Relationship Id="rId2919" Type="http://schemas.openxmlformats.org/officeDocument/2006/relationships/slide" Target="slides/slide2913.xml"/><Relationship Id="rId1697" Type="http://schemas.openxmlformats.org/officeDocument/2006/relationships/slide" Target="slides/slide1691.xml"/><Relationship Id="rId1698" Type="http://schemas.openxmlformats.org/officeDocument/2006/relationships/slide" Target="slides/slide1692.xml"/><Relationship Id="rId1699" Type="http://schemas.openxmlformats.org/officeDocument/2006/relationships/slide" Target="slides/slide1693.xml"/><Relationship Id="rId866" Type="http://schemas.openxmlformats.org/officeDocument/2006/relationships/slide" Target="slides/slide860.xml"/><Relationship Id="rId865" Type="http://schemas.openxmlformats.org/officeDocument/2006/relationships/slide" Target="slides/slide859.xml"/><Relationship Id="rId864" Type="http://schemas.openxmlformats.org/officeDocument/2006/relationships/slide" Target="slides/slide858.xml"/><Relationship Id="rId863" Type="http://schemas.openxmlformats.org/officeDocument/2006/relationships/slide" Target="slides/slide857.xml"/><Relationship Id="rId869" Type="http://schemas.openxmlformats.org/officeDocument/2006/relationships/slide" Target="slides/slide863.xml"/><Relationship Id="rId868" Type="http://schemas.openxmlformats.org/officeDocument/2006/relationships/slide" Target="slides/slide862.xml"/><Relationship Id="rId867" Type="http://schemas.openxmlformats.org/officeDocument/2006/relationships/slide" Target="slides/slide861.xml"/><Relationship Id="rId1690" Type="http://schemas.openxmlformats.org/officeDocument/2006/relationships/slide" Target="slides/slide1684.xml"/><Relationship Id="rId1691" Type="http://schemas.openxmlformats.org/officeDocument/2006/relationships/slide" Target="slides/slide1685.xml"/><Relationship Id="rId1692" Type="http://schemas.openxmlformats.org/officeDocument/2006/relationships/slide" Target="slides/slide1686.xml"/><Relationship Id="rId862" Type="http://schemas.openxmlformats.org/officeDocument/2006/relationships/slide" Target="slides/slide856.xml"/><Relationship Id="rId1693" Type="http://schemas.openxmlformats.org/officeDocument/2006/relationships/slide" Target="slides/slide1687.xml"/><Relationship Id="rId861" Type="http://schemas.openxmlformats.org/officeDocument/2006/relationships/slide" Target="slides/slide855.xml"/><Relationship Id="rId1694" Type="http://schemas.openxmlformats.org/officeDocument/2006/relationships/slide" Target="slides/slide1688.xml"/><Relationship Id="rId860" Type="http://schemas.openxmlformats.org/officeDocument/2006/relationships/slide" Target="slides/slide854.xml"/><Relationship Id="rId1695" Type="http://schemas.openxmlformats.org/officeDocument/2006/relationships/slide" Target="slides/slide1689.xml"/><Relationship Id="rId1696" Type="http://schemas.openxmlformats.org/officeDocument/2006/relationships/slide" Target="slides/slide1690.xml"/><Relationship Id="rId1686" Type="http://schemas.openxmlformats.org/officeDocument/2006/relationships/slide" Target="slides/slide1680.xml"/><Relationship Id="rId1687" Type="http://schemas.openxmlformats.org/officeDocument/2006/relationships/slide" Target="slides/slide1681.xml"/><Relationship Id="rId1688" Type="http://schemas.openxmlformats.org/officeDocument/2006/relationships/slide" Target="slides/slide1682.xml"/><Relationship Id="rId1689" Type="http://schemas.openxmlformats.org/officeDocument/2006/relationships/slide" Target="slides/slide1683.xml"/><Relationship Id="rId855" Type="http://schemas.openxmlformats.org/officeDocument/2006/relationships/slide" Target="slides/slide849.xml"/><Relationship Id="rId854" Type="http://schemas.openxmlformats.org/officeDocument/2006/relationships/slide" Target="slides/slide848.xml"/><Relationship Id="rId853" Type="http://schemas.openxmlformats.org/officeDocument/2006/relationships/slide" Target="slides/slide847.xml"/><Relationship Id="rId852" Type="http://schemas.openxmlformats.org/officeDocument/2006/relationships/slide" Target="slides/slide846.xml"/><Relationship Id="rId859" Type="http://schemas.openxmlformats.org/officeDocument/2006/relationships/slide" Target="slides/slide853.xml"/><Relationship Id="rId858" Type="http://schemas.openxmlformats.org/officeDocument/2006/relationships/slide" Target="slides/slide852.xml"/><Relationship Id="rId857" Type="http://schemas.openxmlformats.org/officeDocument/2006/relationships/slide" Target="slides/slide851.xml"/><Relationship Id="rId856" Type="http://schemas.openxmlformats.org/officeDocument/2006/relationships/slide" Target="slides/slide850.xml"/><Relationship Id="rId1680" Type="http://schemas.openxmlformats.org/officeDocument/2006/relationships/slide" Target="slides/slide1674.xml"/><Relationship Id="rId1681" Type="http://schemas.openxmlformats.org/officeDocument/2006/relationships/slide" Target="slides/slide1675.xml"/><Relationship Id="rId851" Type="http://schemas.openxmlformats.org/officeDocument/2006/relationships/slide" Target="slides/slide845.xml"/><Relationship Id="rId1682" Type="http://schemas.openxmlformats.org/officeDocument/2006/relationships/slide" Target="slides/slide1676.xml"/><Relationship Id="rId850" Type="http://schemas.openxmlformats.org/officeDocument/2006/relationships/slide" Target="slides/slide844.xml"/><Relationship Id="rId1683" Type="http://schemas.openxmlformats.org/officeDocument/2006/relationships/slide" Target="slides/slide1677.xml"/><Relationship Id="rId1684" Type="http://schemas.openxmlformats.org/officeDocument/2006/relationships/slide" Target="slides/slide1678.xml"/><Relationship Id="rId1685" Type="http://schemas.openxmlformats.org/officeDocument/2006/relationships/slide" Target="slides/slide1679.xml"/><Relationship Id="rId3414" Type="http://schemas.openxmlformats.org/officeDocument/2006/relationships/slide" Target="slides/slide3408.xml"/><Relationship Id="rId3413" Type="http://schemas.openxmlformats.org/officeDocument/2006/relationships/slide" Target="slides/slide3407.xml"/><Relationship Id="rId3416" Type="http://schemas.openxmlformats.org/officeDocument/2006/relationships/slide" Target="slides/slide3410.xml"/><Relationship Id="rId3415" Type="http://schemas.openxmlformats.org/officeDocument/2006/relationships/slide" Target="slides/slide3409.xml"/><Relationship Id="rId3418" Type="http://schemas.openxmlformats.org/officeDocument/2006/relationships/slide" Target="slides/slide3412.xml"/><Relationship Id="rId3417" Type="http://schemas.openxmlformats.org/officeDocument/2006/relationships/slide" Target="slides/slide3411.xml"/><Relationship Id="rId3419" Type="http://schemas.openxmlformats.org/officeDocument/2006/relationships/slide" Target="slides/slide3413.xml"/><Relationship Id="rId888" Type="http://schemas.openxmlformats.org/officeDocument/2006/relationships/slide" Target="slides/slide882.xml"/><Relationship Id="rId887" Type="http://schemas.openxmlformats.org/officeDocument/2006/relationships/slide" Target="slides/slide881.xml"/><Relationship Id="rId886" Type="http://schemas.openxmlformats.org/officeDocument/2006/relationships/slide" Target="slides/slide880.xml"/><Relationship Id="rId885" Type="http://schemas.openxmlformats.org/officeDocument/2006/relationships/slide" Target="slides/slide879.xml"/><Relationship Id="rId889" Type="http://schemas.openxmlformats.org/officeDocument/2006/relationships/slide" Target="slides/slide883.xml"/><Relationship Id="rId880" Type="http://schemas.openxmlformats.org/officeDocument/2006/relationships/slide" Target="slides/slide874.xml"/><Relationship Id="rId884" Type="http://schemas.openxmlformats.org/officeDocument/2006/relationships/slide" Target="slides/slide878.xml"/><Relationship Id="rId3410" Type="http://schemas.openxmlformats.org/officeDocument/2006/relationships/slide" Target="slides/slide3404.xml"/><Relationship Id="rId883" Type="http://schemas.openxmlformats.org/officeDocument/2006/relationships/slide" Target="slides/slide877.xml"/><Relationship Id="rId882" Type="http://schemas.openxmlformats.org/officeDocument/2006/relationships/slide" Target="slides/slide876.xml"/><Relationship Id="rId3412" Type="http://schemas.openxmlformats.org/officeDocument/2006/relationships/slide" Target="slides/slide3406.xml"/><Relationship Id="rId881" Type="http://schemas.openxmlformats.org/officeDocument/2006/relationships/slide" Target="slides/slide875.xml"/><Relationship Id="rId3411" Type="http://schemas.openxmlformats.org/officeDocument/2006/relationships/slide" Target="slides/slide3405.xml"/><Relationship Id="rId3403" Type="http://schemas.openxmlformats.org/officeDocument/2006/relationships/slide" Target="slides/slide3397.xml"/><Relationship Id="rId3402" Type="http://schemas.openxmlformats.org/officeDocument/2006/relationships/slide" Target="slides/slide3396.xml"/><Relationship Id="rId3405" Type="http://schemas.openxmlformats.org/officeDocument/2006/relationships/slide" Target="slides/slide3399.xml"/><Relationship Id="rId3404" Type="http://schemas.openxmlformats.org/officeDocument/2006/relationships/slide" Target="slides/slide3398.xml"/><Relationship Id="rId3407" Type="http://schemas.openxmlformats.org/officeDocument/2006/relationships/slide" Target="slides/slide3401.xml"/><Relationship Id="rId3406" Type="http://schemas.openxmlformats.org/officeDocument/2006/relationships/slide" Target="slides/slide3400.xml"/><Relationship Id="rId3409" Type="http://schemas.openxmlformats.org/officeDocument/2006/relationships/slide" Target="slides/slide3403.xml"/><Relationship Id="rId3408" Type="http://schemas.openxmlformats.org/officeDocument/2006/relationships/slide" Target="slides/slide3402.xml"/><Relationship Id="rId877" Type="http://schemas.openxmlformats.org/officeDocument/2006/relationships/slide" Target="slides/slide871.xml"/><Relationship Id="rId876" Type="http://schemas.openxmlformats.org/officeDocument/2006/relationships/slide" Target="slides/slide870.xml"/><Relationship Id="rId875" Type="http://schemas.openxmlformats.org/officeDocument/2006/relationships/slide" Target="slides/slide869.xml"/><Relationship Id="rId874" Type="http://schemas.openxmlformats.org/officeDocument/2006/relationships/slide" Target="slides/slide868.xml"/><Relationship Id="rId879" Type="http://schemas.openxmlformats.org/officeDocument/2006/relationships/slide" Target="slides/slide873.xml"/><Relationship Id="rId878" Type="http://schemas.openxmlformats.org/officeDocument/2006/relationships/slide" Target="slides/slide872.xml"/><Relationship Id="rId873" Type="http://schemas.openxmlformats.org/officeDocument/2006/relationships/slide" Target="slides/slide867.xml"/><Relationship Id="rId872" Type="http://schemas.openxmlformats.org/officeDocument/2006/relationships/slide" Target="slides/slide866.xml"/><Relationship Id="rId871" Type="http://schemas.openxmlformats.org/officeDocument/2006/relationships/slide" Target="slides/slide865.xml"/><Relationship Id="rId3401" Type="http://schemas.openxmlformats.org/officeDocument/2006/relationships/slide" Target="slides/slide3395.xml"/><Relationship Id="rId870" Type="http://schemas.openxmlformats.org/officeDocument/2006/relationships/slide" Target="slides/slide864.xml"/><Relationship Id="rId3400" Type="http://schemas.openxmlformats.org/officeDocument/2006/relationships/slide" Target="slides/slide3394.xml"/><Relationship Id="rId1653" Type="http://schemas.openxmlformats.org/officeDocument/2006/relationships/slide" Target="slides/slide1647.xml"/><Relationship Id="rId2984" Type="http://schemas.openxmlformats.org/officeDocument/2006/relationships/slide" Target="slides/slide2978.xml"/><Relationship Id="rId1654" Type="http://schemas.openxmlformats.org/officeDocument/2006/relationships/slide" Target="slides/slide1648.xml"/><Relationship Id="rId2985" Type="http://schemas.openxmlformats.org/officeDocument/2006/relationships/slide" Target="slides/slide2979.xml"/><Relationship Id="rId1655" Type="http://schemas.openxmlformats.org/officeDocument/2006/relationships/slide" Target="slides/slide1649.xml"/><Relationship Id="rId2986" Type="http://schemas.openxmlformats.org/officeDocument/2006/relationships/slide" Target="slides/slide2980.xml"/><Relationship Id="rId1656" Type="http://schemas.openxmlformats.org/officeDocument/2006/relationships/slide" Target="slides/slide1650.xml"/><Relationship Id="rId2987" Type="http://schemas.openxmlformats.org/officeDocument/2006/relationships/slide" Target="slides/slide2981.xml"/><Relationship Id="rId1657" Type="http://schemas.openxmlformats.org/officeDocument/2006/relationships/slide" Target="slides/slide1651.xml"/><Relationship Id="rId2988" Type="http://schemas.openxmlformats.org/officeDocument/2006/relationships/slide" Target="slides/slide2982.xml"/><Relationship Id="rId1658" Type="http://schemas.openxmlformats.org/officeDocument/2006/relationships/slide" Target="slides/slide1652.xml"/><Relationship Id="rId2989" Type="http://schemas.openxmlformats.org/officeDocument/2006/relationships/slide" Target="slides/slide2983.xml"/><Relationship Id="rId1659" Type="http://schemas.openxmlformats.org/officeDocument/2006/relationships/slide" Target="slides/slide1653.xml"/><Relationship Id="rId829" Type="http://schemas.openxmlformats.org/officeDocument/2006/relationships/slide" Target="slides/slide823.xml"/><Relationship Id="rId828" Type="http://schemas.openxmlformats.org/officeDocument/2006/relationships/slide" Target="slides/slide822.xml"/><Relationship Id="rId827" Type="http://schemas.openxmlformats.org/officeDocument/2006/relationships/slide" Target="slides/slide821.xml"/><Relationship Id="rId822" Type="http://schemas.openxmlformats.org/officeDocument/2006/relationships/slide" Target="slides/slide816.xml"/><Relationship Id="rId821" Type="http://schemas.openxmlformats.org/officeDocument/2006/relationships/slide" Target="slides/slide815.xml"/><Relationship Id="rId820" Type="http://schemas.openxmlformats.org/officeDocument/2006/relationships/slide" Target="slides/slide814.xml"/><Relationship Id="rId826" Type="http://schemas.openxmlformats.org/officeDocument/2006/relationships/slide" Target="slides/slide820.xml"/><Relationship Id="rId825" Type="http://schemas.openxmlformats.org/officeDocument/2006/relationships/slide" Target="slides/slide819.xml"/><Relationship Id="rId824" Type="http://schemas.openxmlformats.org/officeDocument/2006/relationships/slide" Target="slides/slide818.xml"/><Relationship Id="rId823" Type="http://schemas.openxmlformats.org/officeDocument/2006/relationships/slide" Target="slides/slide817.xml"/><Relationship Id="rId2980" Type="http://schemas.openxmlformats.org/officeDocument/2006/relationships/slide" Target="slides/slide2974.xml"/><Relationship Id="rId1650" Type="http://schemas.openxmlformats.org/officeDocument/2006/relationships/slide" Target="slides/slide1644.xml"/><Relationship Id="rId2981" Type="http://schemas.openxmlformats.org/officeDocument/2006/relationships/slide" Target="slides/slide2975.xml"/><Relationship Id="rId1651" Type="http://schemas.openxmlformats.org/officeDocument/2006/relationships/slide" Target="slides/slide1645.xml"/><Relationship Id="rId2982" Type="http://schemas.openxmlformats.org/officeDocument/2006/relationships/slide" Target="slides/slide2976.xml"/><Relationship Id="rId1652" Type="http://schemas.openxmlformats.org/officeDocument/2006/relationships/slide" Target="slides/slide1646.xml"/><Relationship Id="rId2983" Type="http://schemas.openxmlformats.org/officeDocument/2006/relationships/slide" Target="slides/slide2977.xml"/><Relationship Id="rId1642" Type="http://schemas.openxmlformats.org/officeDocument/2006/relationships/slide" Target="slides/slide1636.xml"/><Relationship Id="rId2973" Type="http://schemas.openxmlformats.org/officeDocument/2006/relationships/slide" Target="slides/slide2967.xml"/><Relationship Id="rId1643" Type="http://schemas.openxmlformats.org/officeDocument/2006/relationships/slide" Target="slides/slide1637.xml"/><Relationship Id="rId2974" Type="http://schemas.openxmlformats.org/officeDocument/2006/relationships/slide" Target="slides/slide2968.xml"/><Relationship Id="rId1644" Type="http://schemas.openxmlformats.org/officeDocument/2006/relationships/slide" Target="slides/slide1638.xml"/><Relationship Id="rId2975" Type="http://schemas.openxmlformats.org/officeDocument/2006/relationships/slide" Target="slides/slide2969.xml"/><Relationship Id="rId1645" Type="http://schemas.openxmlformats.org/officeDocument/2006/relationships/slide" Target="slides/slide1639.xml"/><Relationship Id="rId2976" Type="http://schemas.openxmlformats.org/officeDocument/2006/relationships/slide" Target="slides/slide2970.xml"/><Relationship Id="rId1646" Type="http://schemas.openxmlformats.org/officeDocument/2006/relationships/slide" Target="slides/slide1640.xml"/><Relationship Id="rId2977" Type="http://schemas.openxmlformats.org/officeDocument/2006/relationships/slide" Target="slides/slide2971.xml"/><Relationship Id="rId1647" Type="http://schemas.openxmlformats.org/officeDocument/2006/relationships/slide" Target="slides/slide1641.xml"/><Relationship Id="rId2978" Type="http://schemas.openxmlformats.org/officeDocument/2006/relationships/slide" Target="slides/slide2972.xml"/><Relationship Id="rId1648" Type="http://schemas.openxmlformats.org/officeDocument/2006/relationships/slide" Target="slides/slide1642.xml"/><Relationship Id="rId2979" Type="http://schemas.openxmlformats.org/officeDocument/2006/relationships/slide" Target="slides/slide2973.xml"/><Relationship Id="rId1649" Type="http://schemas.openxmlformats.org/officeDocument/2006/relationships/slide" Target="slides/slide1643.xml"/><Relationship Id="rId819" Type="http://schemas.openxmlformats.org/officeDocument/2006/relationships/slide" Target="slides/slide813.xml"/><Relationship Id="rId818" Type="http://schemas.openxmlformats.org/officeDocument/2006/relationships/slide" Target="slides/slide812.xml"/><Relationship Id="rId817" Type="http://schemas.openxmlformats.org/officeDocument/2006/relationships/slide" Target="slides/slide811.xml"/><Relationship Id="rId816" Type="http://schemas.openxmlformats.org/officeDocument/2006/relationships/slide" Target="slides/slide810.xml"/><Relationship Id="rId811" Type="http://schemas.openxmlformats.org/officeDocument/2006/relationships/slide" Target="slides/slide805.xml"/><Relationship Id="rId810" Type="http://schemas.openxmlformats.org/officeDocument/2006/relationships/slide" Target="slides/slide804.xml"/><Relationship Id="rId815" Type="http://schemas.openxmlformats.org/officeDocument/2006/relationships/slide" Target="slides/slide809.xml"/><Relationship Id="rId814" Type="http://schemas.openxmlformats.org/officeDocument/2006/relationships/slide" Target="slides/slide808.xml"/><Relationship Id="rId813" Type="http://schemas.openxmlformats.org/officeDocument/2006/relationships/slide" Target="slides/slide807.xml"/><Relationship Id="rId812" Type="http://schemas.openxmlformats.org/officeDocument/2006/relationships/slide" Target="slides/slide806.xml"/><Relationship Id="rId2970" Type="http://schemas.openxmlformats.org/officeDocument/2006/relationships/slide" Target="slides/slide2964.xml"/><Relationship Id="rId1640" Type="http://schemas.openxmlformats.org/officeDocument/2006/relationships/slide" Target="slides/slide1634.xml"/><Relationship Id="rId2971" Type="http://schemas.openxmlformats.org/officeDocument/2006/relationships/slide" Target="slides/slide2965.xml"/><Relationship Id="rId1641" Type="http://schemas.openxmlformats.org/officeDocument/2006/relationships/slide" Target="slides/slide1635.xml"/><Relationship Id="rId2972" Type="http://schemas.openxmlformats.org/officeDocument/2006/relationships/slide" Target="slides/slide2966.xml"/><Relationship Id="rId1675" Type="http://schemas.openxmlformats.org/officeDocument/2006/relationships/slide" Target="slides/slide1669.xml"/><Relationship Id="rId1676" Type="http://schemas.openxmlformats.org/officeDocument/2006/relationships/slide" Target="slides/slide1670.xml"/><Relationship Id="rId1677" Type="http://schemas.openxmlformats.org/officeDocument/2006/relationships/slide" Target="slides/slide1671.xml"/><Relationship Id="rId1678" Type="http://schemas.openxmlformats.org/officeDocument/2006/relationships/slide" Target="slides/slide1672.xml"/><Relationship Id="rId1679" Type="http://schemas.openxmlformats.org/officeDocument/2006/relationships/slide" Target="slides/slide1673.xml"/><Relationship Id="rId849" Type="http://schemas.openxmlformats.org/officeDocument/2006/relationships/slide" Target="slides/slide843.xml"/><Relationship Id="rId844" Type="http://schemas.openxmlformats.org/officeDocument/2006/relationships/slide" Target="slides/slide838.xml"/><Relationship Id="rId843" Type="http://schemas.openxmlformats.org/officeDocument/2006/relationships/slide" Target="slides/slide837.xml"/><Relationship Id="rId842" Type="http://schemas.openxmlformats.org/officeDocument/2006/relationships/slide" Target="slides/slide836.xml"/><Relationship Id="rId841" Type="http://schemas.openxmlformats.org/officeDocument/2006/relationships/slide" Target="slides/slide835.xml"/><Relationship Id="rId848" Type="http://schemas.openxmlformats.org/officeDocument/2006/relationships/slide" Target="slides/slide842.xml"/><Relationship Id="rId847" Type="http://schemas.openxmlformats.org/officeDocument/2006/relationships/slide" Target="slides/slide841.xml"/><Relationship Id="rId846" Type="http://schemas.openxmlformats.org/officeDocument/2006/relationships/slide" Target="slides/slide840.xml"/><Relationship Id="rId845" Type="http://schemas.openxmlformats.org/officeDocument/2006/relationships/slide" Target="slides/slide839.xml"/><Relationship Id="rId1670" Type="http://schemas.openxmlformats.org/officeDocument/2006/relationships/slide" Target="slides/slide1664.xml"/><Relationship Id="rId840" Type="http://schemas.openxmlformats.org/officeDocument/2006/relationships/slide" Target="slides/slide834.xml"/><Relationship Id="rId1671" Type="http://schemas.openxmlformats.org/officeDocument/2006/relationships/slide" Target="slides/slide1665.xml"/><Relationship Id="rId1672" Type="http://schemas.openxmlformats.org/officeDocument/2006/relationships/slide" Target="slides/slide1666.xml"/><Relationship Id="rId1673" Type="http://schemas.openxmlformats.org/officeDocument/2006/relationships/slide" Target="slides/slide1667.xml"/><Relationship Id="rId1674" Type="http://schemas.openxmlformats.org/officeDocument/2006/relationships/slide" Target="slides/slide1668.xml"/><Relationship Id="rId1664" Type="http://schemas.openxmlformats.org/officeDocument/2006/relationships/slide" Target="slides/slide1658.xml"/><Relationship Id="rId2995" Type="http://schemas.openxmlformats.org/officeDocument/2006/relationships/slide" Target="slides/slide2989.xml"/><Relationship Id="rId1665" Type="http://schemas.openxmlformats.org/officeDocument/2006/relationships/slide" Target="slides/slide1659.xml"/><Relationship Id="rId2996" Type="http://schemas.openxmlformats.org/officeDocument/2006/relationships/slide" Target="slides/slide2990.xml"/><Relationship Id="rId1666" Type="http://schemas.openxmlformats.org/officeDocument/2006/relationships/slide" Target="slides/slide1660.xml"/><Relationship Id="rId2997" Type="http://schemas.openxmlformats.org/officeDocument/2006/relationships/slide" Target="slides/slide2991.xml"/><Relationship Id="rId1667" Type="http://schemas.openxmlformats.org/officeDocument/2006/relationships/slide" Target="slides/slide1661.xml"/><Relationship Id="rId2998" Type="http://schemas.openxmlformats.org/officeDocument/2006/relationships/slide" Target="slides/slide2992.xml"/><Relationship Id="rId1668" Type="http://schemas.openxmlformats.org/officeDocument/2006/relationships/slide" Target="slides/slide1662.xml"/><Relationship Id="rId2999" Type="http://schemas.openxmlformats.org/officeDocument/2006/relationships/slide" Target="slides/slide2993.xml"/><Relationship Id="rId1669" Type="http://schemas.openxmlformats.org/officeDocument/2006/relationships/slide" Target="slides/slide1663.xml"/><Relationship Id="rId839" Type="http://schemas.openxmlformats.org/officeDocument/2006/relationships/slide" Target="slides/slide833.xml"/><Relationship Id="rId838" Type="http://schemas.openxmlformats.org/officeDocument/2006/relationships/slide" Target="slides/slide832.xml"/><Relationship Id="rId833" Type="http://schemas.openxmlformats.org/officeDocument/2006/relationships/slide" Target="slides/slide827.xml"/><Relationship Id="rId832" Type="http://schemas.openxmlformats.org/officeDocument/2006/relationships/slide" Target="slides/slide826.xml"/><Relationship Id="rId831" Type="http://schemas.openxmlformats.org/officeDocument/2006/relationships/slide" Target="slides/slide825.xml"/><Relationship Id="rId830" Type="http://schemas.openxmlformats.org/officeDocument/2006/relationships/slide" Target="slides/slide824.xml"/><Relationship Id="rId837" Type="http://schemas.openxmlformats.org/officeDocument/2006/relationships/slide" Target="slides/slide831.xml"/><Relationship Id="rId836" Type="http://schemas.openxmlformats.org/officeDocument/2006/relationships/slide" Target="slides/slide830.xml"/><Relationship Id="rId835" Type="http://schemas.openxmlformats.org/officeDocument/2006/relationships/slide" Target="slides/slide829.xml"/><Relationship Id="rId834" Type="http://schemas.openxmlformats.org/officeDocument/2006/relationships/slide" Target="slides/slide828.xml"/><Relationship Id="rId2990" Type="http://schemas.openxmlformats.org/officeDocument/2006/relationships/slide" Target="slides/slide2984.xml"/><Relationship Id="rId1660" Type="http://schemas.openxmlformats.org/officeDocument/2006/relationships/slide" Target="slides/slide1654.xml"/><Relationship Id="rId2991" Type="http://schemas.openxmlformats.org/officeDocument/2006/relationships/slide" Target="slides/slide2985.xml"/><Relationship Id="rId1661" Type="http://schemas.openxmlformats.org/officeDocument/2006/relationships/slide" Target="slides/slide1655.xml"/><Relationship Id="rId2992" Type="http://schemas.openxmlformats.org/officeDocument/2006/relationships/slide" Target="slides/slide2986.xml"/><Relationship Id="rId1662" Type="http://schemas.openxmlformats.org/officeDocument/2006/relationships/slide" Target="slides/slide1656.xml"/><Relationship Id="rId2993" Type="http://schemas.openxmlformats.org/officeDocument/2006/relationships/slide" Target="slides/slide2987.xml"/><Relationship Id="rId1663" Type="http://schemas.openxmlformats.org/officeDocument/2006/relationships/slide" Target="slides/slide1657.xml"/><Relationship Id="rId2994" Type="http://schemas.openxmlformats.org/officeDocument/2006/relationships/slide" Target="slides/slide2988.xml"/><Relationship Id="rId2148" Type="http://schemas.openxmlformats.org/officeDocument/2006/relationships/slide" Target="slides/slide2142.xml"/><Relationship Id="rId2149" Type="http://schemas.openxmlformats.org/officeDocument/2006/relationships/slide" Target="slides/slide2143.xml"/><Relationship Id="rId3479" Type="http://schemas.openxmlformats.org/officeDocument/2006/relationships/slide" Target="slides/slide3473.xml"/><Relationship Id="rId3470" Type="http://schemas.openxmlformats.org/officeDocument/2006/relationships/slide" Target="slides/slide3464.xml"/><Relationship Id="rId2140" Type="http://schemas.openxmlformats.org/officeDocument/2006/relationships/slide" Target="slides/slide2134.xml"/><Relationship Id="rId3472" Type="http://schemas.openxmlformats.org/officeDocument/2006/relationships/slide" Target="slides/slide3466.xml"/><Relationship Id="rId2141" Type="http://schemas.openxmlformats.org/officeDocument/2006/relationships/slide" Target="slides/slide2135.xml"/><Relationship Id="rId3471" Type="http://schemas.openxmlformats.org/officeDocument/2006/relationships/slide" Target="slides/slide3465.xml"/><Relationship Id="rId2142" Type="http://schemas.openxmlformats.org/officeDocument/2006/relationships/slide" Target="slides/slide2136.xml"/><Relationship Id="rId3474" Type="http://schemas.openxmlformats.org/officeDocument/2006/relationships/slide" Target="slides/slide3468.xml"/><Relationship Id="rId2143" Type="http://schemas.openxmlformats.org/officeDocument/2006/relationships/slide" Target="slides/slide2137.xml"/><Relationship Id="rId3473" Type="http://schemas.openxmlformats.org/officeDocument/2006/relationships/slide" Target="slides/slide3467.xml"/><Relationship Id="rId2144" Type="http://schemas.openxmlformats.org/officeDocument/2006/relationships/slide" Target="slides/slide2138.xml"/><Relationship Id="rId3476" Type="http://schemas.openxmlformats.org/officeDocument/2006/relationships/slide" Target="slides/slide3470.xml"/><Relationship Id="rId2145" Type="http://schemas.openxmlformats.org/officeDocument/2006/relationships/slide" Target="slides/slide2139.xml"/><Relationship Id="rId3475" Type="http://schemas.openxmlformats.org/officeDocument/2006/relationships/slide" Target="slides/slide3469.xml"/><Relationship Id="rId2146" Type="http://schemas.openxmlformats.org/officeDocument/2006/relationships/slide" Target="slides/slide2140.xml"/><Relationship Id="rId3478" Type="http://schemas.openxmlformats.org/officeDocument/2006/relationships/slide" Target="slides/slide3472.xml"/><Relationship Id="rId2147" Type="http://schemas.openxmlformats.org/officeDocument/2006/relationships/slide" Target="slides/slide2141.xml"/><Relationship Id="rId3477" Type="http://schemas.openxmlformats.org/officeDocument/2006/relationships/slide" Target="slides/slide3471.xml"/><Relationship Id="rId2137" Type="http://schemas.openxmlformats.org/officeDocument/2006/relationships/slide" Target="slides/slide2131.xml"/><Relationship Id="rId3469" Type="http://schemas.openxmlformats.org/officeDocument/2006/relationships/slide" Target="slides/slide3463.xml"/><Relationship Id="rId2138" Type="http://schemas.openxmlformats.org/officeDocument/2006/relationships/slide" Target="slides/slide2132.xml"/><Relationship Id="rId3468" Type="http://schemas.openxmlformats.org/officeDocument/2006/relationships/slide" Target="slides/slide3462.xml"/><Relationship Id="rId2139" Type="http://schemas.openxmlformats.org/officeDocument/2006/relationships/slide" Target="slides/slide2133.xml"/><Relationship Id="rId3461" Type="http://schemas.openxmlformats.org/officeDocument/2006/relationships/slide" Target="slides/slide3455.xml"/><Relationship Id="rId2130" Type="http://schemas.openxmlformats.org/officeDocument/2006/relationships/slide" Target="slides/slide2124.xml"/><Relationship Id="rId3460" Type="http://schemas.openxmlformats.org/officeDocument/2006/relationships/slide" Target="slides/slide3454.xml"/><Relationship Id="rId2131" Type="http://schemas.openxmlformats.org/officeDocument/2006/relationships/slide" Target="slides/slide2125.xml"/><Relationship Id="rId3463" Type="http://schemas.openxmlformats.org/officeDocument/2006/relationships/slide" Target="slides/slide3457.xml"/><Relationship Id="rId2132" Type="http://schemas.openxmlformats.org/officeDocument/2006/relationships/slide" Target="slides/slide2126.xml"/><Relationship Id="rId3462" Type="http://schemas.openxmlformats.org/officeDocument/2006/relationships/slide" Target="slides/slide3456.xml"/><Relationship Id="rId2133" Type="http://schemas.openxmlformats.org/officeDocument/2006/relationships/slide" Target="slides/slide2127.xml"/><Relationship Id="rId3465" Type="http://schemas.openxmlformats.org/officeDocument/2006/relationships/slide" Target="slides/slide3459.xml"/><Relationship Id="rId2134" Type="http://schemas.openxmlformats.org/officeDocument/2006/relationships/slide" Target="slides/slide2128.xml"/><Relationship Id="rId3464" Type="http://schemas.openxmlformats.org/officeDocument/2006/relationships/slide" Target="slides/slide3458.xml"/><Relationship Id="rId2135" Type="http://schemas.openxmlformats.org/officeDocument/2006/relationships/slide" Target="slides/slide2129.xml"/><Relationship Id="rId3467" Type="http://schemas.openxmlformats.org/officeDocument/2006/relationships/slide" Target="slides/slide3461.xml"/><Relationship Id="rId2136" Type="http://schemas.openxmlformats.org/officeDocument/2006/relationships/slide" Target="slides/slide2130.xml"/><Relationship Id="rId3466" Type="http://schemas.openxmlformats.org/officeDocument/2006/relationships/slide" Target="slides/slide3460.xml"/><Relationship Id="rId3490" Type="http://schemas.openxmlformats.org/officeDocument/2006/relationships/font" Target="fonts/PalatinoLinotype-regular.fntdata"/><Relationship Id="rId2160" Type="http://schemas.openxmlformats.org/officeDocument/2006/relationships/slide" Target="slides/slide2154.xml"/><Relationship Id="rId3492" Type="http://schemas.openxmlformats.org/officeDocument/2006/relationships/font" Target="fonts/PalatinoLinotype-italic.fntdata"/><Relationship Id="rId2161" Type="http://schemas.openxmlformats.org/officeDocument/2006/relationships/slide" Target="slides/slide2155.xml"/><Relationship Id="rId3491" Type="http://schemas.openxmlformats.org/officeDocument/2006/relationships/font" Target="fonts/PalatinoLinotype-bold.fntdata"/><Relationship Id="rId2162" Type="http://schemas.openxmlformats.org/officeDocument/2006/relationships/slide" Target="slides/slide2156.xml"/><Relationship Id="rId3494" Type="http://schemas.openxmlformats.org/officeDocument/2006/relationships/font" Target="fonts/CenturyGothic-regular.fntdata"/><Relationship Id="rId2163" Type="http://schemas.openxmlformats.org/officeDocument/2006/relationships/slide" Target="slides/slide2157.xml"/><Relationship Id="rId3493" Type="http://schemas.openxmlformats.org/officeDocument/2006/relationships/font" Target="fonts/PalatinoLinotype-boldItalic.fntdata"/><Relationship Id="rId2164" Type="http://schemas.openxmlformats.org/officeDocument/2006/relationships/slide" Target="slides/slide2158.xml"/><Relationship Id="rId3496" Type="http://schemas.openxmlformats.org/officeDocument/2006/relationships/font" Target="fonts/CenturyGothic-italic.fntdata"/><Relationship Id="rId2165" Type="http://schemas.openxmlformats.org/officeDocument/2006/relationships/slide" Target="slides/slide2159.xml"/><Relationship Id="rId3495" Type="http://schemas.openxmlformats.org/officeDocument/2006/relationships/font" Target="fonts/CenturyGothic-bold.fntdata"/><Relationship Id="rId2166" Type="http://schemas.openxmlformats.org/officeDocument/2006/relationships/slide" Target="slides/slide2160.xml"/><Relationship Id="rId3498" Type="http://customschemas.google.com/relationships/presentationmetadata" Target="metadata"/><Relationship Id="rId2167" Type="http://schemas.openxmlformats.org/officeDocument/2006/relationships/slide" Target="slides/slide2161.xml"/><Relationship Id="rId3497" Type="http://schemas.openxmlformats.org/officeDocument/2006/relationships/font" Target="fonts/CenturyGothic-boldItalic.fntdata"/><Relationship Id="rId2168" Type="http://schemas.openxmlformats.org/officeDocument/2006/relationships/slide" Target="slides/slide2162.xml"/><Relationship Id="rId2169" Type="http://schemas.openxmlformats.org/officeDocument/2006/relationships/slide" Target="slides/slide2163.xml"/><Relationship Id="rId2159" Type="http://schemas.openxmlformats.org/officeDocument/2006/relationships/slide" Target="slides/slide2153.xml"/><Relationship Id="rId3481" Type="http://schemas.openxmlformats.org/officeDocument/2006/relationships/slide" Target="slides/slide3475.xml"/><Relationship Id="rId2150" Type="http://schemas.openxmlformats.org/officeDocument/2006/relationships/slide" Target="slides/slide2144.xml"/><Relationship Id="rId3480" Type="http://schemas.openxmlformats.org/officeDocument/2006/relationships/slide" Target="slides/slide3474.xml"/><Relationship Id="rId2151" Type="http://schemas.openxmlformats.org/officeDocument/2006/relationships/slide" Target="slides/slide2145.xml"/><Relationship Id="rId3483" Type="http://schemas.openxmlformats.org/officeDocument/2006/relationships/slide" Target="slides/slide3477.xml"/><Relationship Id="rId2152" Type="http://schemas.openxmlformats.org/officeDocument/2006/relationships/slide" Target="slides/slide2146.xml"/><Relationship Id="rId3482" Type="http://schemas.openxmlformats.org/officeDocument/2006/relationships/slide" Target="slides/slide3476.xml"/><Relationship Id="rId2153" Type="http://schemas.openxmlformats.org/officeDocument/2006/relationships/slide" Target="slides/slide2147.xml"/><Relationship Id="rId3485" Type="http://schemas.openxmlformats.org/officeDocument/2006/relationships/slide" Target="slides/slide3479.xml"/><Relationship Id="rId2154" Type="http://schemas.openxmlformats.org/officeDocument/2006/relationships/slide" Target="slides/slide2148.xml"/><Relationship Id="rId3484" Type="http://schemas.openxmlformats.org/officeDocument/2006/relationships/slide" Target="slides/slide3478.xml"/><Relationship Id="rId2155" Type="http://schemas.openxmlformats.org/officeDocument/2006/relationships/slide" Target="slides/slide2149.xml"/><Relationship Id="rId3487" Type="http://schemas.openxmlformats.org/officeDocument/2006/relationships/slide" Target="slides/slide3481.xml"/><Relationship Id="rId2156" Type="http://schemas.openxmlformats.org/officeDocument/2006/relationships/slide" Target="slides/slide2150.xml"/><Relationship Id="rId3486" Type="http://schemas.openxmlformats.org/officeDocument/2006/relationships/slide" Target="slides/slide3480.xml"/><Relationship Id="rId2157" Type="http://schemas.openxmlformats.org/officeDocument/2006/relationships/slide" Target="slides/slide2151.xml"/><Relationship Id="rId3489" Type="http://schemas.openxmlformats.org/officeDocument/2006/relationships/slide" Target="slides/slide3483.xml"/><Relationship Id="rId2158" Type="http://schemas.openxmlformats.org/officeDocument/2006/relationships/slide" Target="slides/slide2152.xml"/><Relationship Id="rId3488" Type="http://schemas.openxmlformats.org/officeDocument/2006/relationships/slide" Target="slides/slide3482.xml"/><Relationship Id="rId2104" Type="http://schemas.openxmlformats.org/officeDocument/2006/relationships/slide" Target="slides/slide2098.xml"/><Relationship Id="rId3436" Type="http://schemas.openxmlformats.org/officeDocument/2006/relationships/slide" Target="slides/slide3430.xml"/><Relationship Id="rId2105" Type="http://schemas.openxmlformats.org/officeDocument/2006/relationships/slide" Target="slides/slide2099.xml"/><Relationship Id="rId3435" Type="http://schemas.openxmlformats.org/officeDocument/2006/relationships/slide" Target="slides/slide3429.xml"/><Relationship Id="rId2106" Type="http://schemas.openxmlformats.org/officeDocument/2006/relationships/slide" Target="slides/slide2100.xml"/><Relationship Id="rId3438" Type="http://schemas.openxmlformats.org/officeDocument/2006/relationships/slide" Target="slides/slide3432.xml"/><Relationship Id="rId2107" Type="http://schemas.openxmlformats.org/officeDocument/2006/relationships/slide" Target="slides/slide2101.xml"/><Relationship Id="rId3437" Type="http://schemas.openxmlformats.org/officeDocument/2006/relationships/slide" Target="slides/slide3431.xml"/><Relationship Id="rId2108" Type="http://schemas.openxmlformats.org/officeDocument/2006/relationships/slide" Target="slides/slide2102.xml"/><Relationship Id="rId2109" Type="http://schemas.openxmlformats.org/officeDocument/2006/relationships/slide" Target="slides/slide2103.xml"/><Relationship Id="rId3439" Type="http://schemas.openxmlformats.org/officeDocument/2006/relationships/slide" Target="slides/slide3433.xml"/><Relationship Id="rId3430" Type="http://schemas.openxmlformats.org/officeDocument/2006/relationships/slide" Target="slides/slide3424.xml"/><Relationship Id="rId2100" Type="http://schemas.openxmlformats.org/officeDocument/2006/relationships/slide" Target="slides/slide2094.xml"/><Relationship Id="rId3432" Type="http://schemas.openxmlformats.org/officeDocument/2006/relationships/slide" Target="slides/slide3426.xml"/><Relationship Id="rId2101" Type="http://schemas.openxmlformats.org/officeDocument/2006/relationships/slide" Target="slides/slide2095.xml"/><Relationship Id="rId3431" Type="http://schemas.openxmlformats.org/officeDocument/2006/relationships/slide" Target="slides/slide3425.xml"/><Relationship Id="rId2102" Type="http://schemas.openxmlformats.org/officeDocument/2006/relationships/slide" Target="slides/slide2096.xml"/><Relationship Id="rId3434" Type="http://schemas.openxmlformats.org/officeDocument/2006/relationships/slide" Target="slides/slide3428.xml"/><Relationship Id="rId2103" Type="http://schemas.openxmlformats.org/officeDocument/2006/relationships/slide" Target="slides/slide2097.xml"/><Relationship Id="rId3433" Type="http://schemas.openxmlformats.org/officeDocument/2006/relationships/slide" Target="slides/slide3427.xml"/><Relationship Id="rId3425" Type="http://schemas.openxmlformats.org/officeDocument/2006/relationships/slide" Target="slides/slide3419.xml"/><Relationship Id="rId3424" Type="http://schemas.openxmlformats.org/officeDocument/2006/relationships/slide" Target="slides/slide3418.xml"/><Relationship Id="rId3427" Type="http://schemas.openxmlformats.org/officeDocument/2006/relationships/slide" Target="slides/slide3421.xml"/><Relationship Id="rId3426" Type="http://schemas.openxmlformats.org/officeDocument/2006/relationships/slide" Target="slides/slide3420.xml"/><Relationship Id="rId3429" Type="http://schemas.openxmlformats.org/officeDocument/2006/relationships/slide" Target="slides/slide3423.xml"/><Relationship Id="rId3428" Type="http://schemas.openxmlformats.org/officeDocument/2006/relationships/slide" Target="slides/slide3422.xml"/><Relationship Id="rId899" Type="http://schemas.openxmlformats.org/officeDocument/2006/relationships/slide" Target="slides/slide893.xml"/><Relationship Id="rId898" Type="http://schemas.openxmlformats.org/officeDocument/2006/relationships/slide" Target="slides/slide892.xml"/><Relationship Id="rId897" Type="http://schemas.openxmlformats.org/officeDocument/2006/relationships/slide" Target="slides/slide891.xml"/><Relationship Id="rId896" Type="http://schemas.openxmlformats.org/officeDocument/2006/relationships/slide" Target="slides/slide890.xml"/><Relationship Id="rId891" Type="http://schemas.openxmlformats.org/officeDocument/2006/relationships/slide" Target="slides/slide885.xml"/><Relationship Id="rId890" Type="http://schemas.openxmlformats.org/officeDocument/2006/relationships/slide" Target="slides/slide884.xml"/><Relationship Id="rId895" Type="http://schemas.openxmlformats.org/officeDocument/2006/relationships/slide" Target="slides/slide889.xml"/><Relationship Id="rId3421" Type="http://schemas.openxmlformats.org/officeDocument/2006/relationships/slide" Target="slides/slide3415.xml"/><Relationship Id="rId894" Type="http://schemas.openxmlformats.org/officeDocument/2006/relationships/slide" Target="slides/slide888.xml"/><Relationship Id="rId3420" Type="http://schemas.openxmlformats.org/officeDocument/2006/relationships/slide" Target="slides/slide3414.xml"/><Relationship Id="rId893" Type="http://schemas.openxmlformats.org/officeDocument/2006/relationships/slide" Target="slides/slide887.xml"/><Relationship Id="rId3423" Type="http://schemas.openxmlformats.org/officeDocument/2006/relationships/slide" Target="slides/slide3417.xml"/><Relationship Id="rId892" Type="http://schemas.openxmlformats.org/officeDocument/2006/relationships/slide" Target="slides/slide886.xml"/><Relationship Id="rId3422" Type="http://schemas.openxmlformats.org/officeDocument/2006/relationships/slide" Target="slides/slide3416.xml"/><Relationship Id="rId2126" Type="http://schemas.openxmlformats.org/officeDocument/2006/relationships/slide" Target="slides/slide2120.xml"/><Relationship Id="rId3458" Type="http://schemas.openxmlformats.org/officeDocument/2006/relationships/slide" Target="slides/slide3452.xml"/><Relationship Id="rId2127" Type="http://schemas.openxmlformats.org/officeDocument/2006/relationships/slide" Target="slides/slide2121.xml"/><Relationship Id="rId3457" Type="http://schemas.openxmlformats.org/officeDocument/2006/relationships/slide" Target="slides/slide3451.xml"/><Relationship Id="rId2128" Type="http://schemas.openxmlformats.org/officeDocument/2006/relationships/slide" Target="slides/slide2122.xml"/><Relationship Id="rId2129" Type="http://schemas.openxmlformats.org/officeDocument/2006/relationships/slide" Target="slides/slide2123.xml"/><Relationship Id="rId3459" Type="http://schemas.openxmlformats.org/officeDocument/2006/relationships/slide" Target="slides/slide3453.xml"/><Relationship Id="rId3450" Type="http://schemas.openxmlformats.org/officeDocument/2006/relationships/slide" Target="slides/slide3444.xml"/><Relationship Id="rId2120" Type="http://schemas.openxmlformats.org/officeDocument/2006/relationships/slide" Target="slides/slide2114.xml"/><Relationship Id="rId3452" Type="http://schemas.openxmlformats.org/officeDocument/2006/relationships/slide" Target="slides/slide3446.xml"/><Relationship Id="rId2121" Type="http://schemas.openxmlformats.org/officeDocument/2006/relationships/slide" Target="slides/slide2115.xml"/><Relationship Id="rId3451" Type="http://schemas.openxmlformats.org/officeDocument/2006/relationships/slide" Target="slides/slide3445.xml"/><Relationship Id="rId2122" Type="http://schemas.openxmlformats.org/officeDocument/2006/relationships/slide" Target="slides/slide2116.xml"/><Relationship Id="rId3454" Type="http://schemas.openxmlformats.org/officeDocument/2006/relationships/slide" Target="slides/slide3448.xml"/><Relationship Id="rId2123" Type="http://schemas.openxmlformats.org/officeDocument/2006/relationships/slide" Target="slides/slide2117.xml"/><Relationship Id="rId3453" Type="http://schemas.openxmlformats.org/officeDocument/2006/relationships/slide" Target="slides/slide3447.xml"/><Relationship Id="rId2124" Type="http://schemas.openxmlformats.org/officeDocument/2006/relationships/slide" Target="slides/slide2118.xml"/><Relationship Id="rId3456" Type="http://schemas.openxmlformats.org/officeDocument/2006/relationships/slide" Target="slides/slide3450.xml"/><Relationship Id="rId2125" Type="http://schemas.openxmlformats.org/officeDocument/2006/relationships/slide" Target="slides/slide2119.xml"/><Relationship Id="rId3455" Type="http://schemas.openxmlformats.org/officeDocument/2006/relationships/slide" Target="slides/slide3449.xml"/><Relationship Id="rId2115" Type="http://schemas.openxmlformats.org/officeDocument/2006/relationships/slide" Target="slides/slide2109.xml"/><Relationship Id="rId3447" Type="http://schemas.openxmlformats.org/officeDocument/2006/relationships/slide" Target="slides/slide3441.xml"/><Relationship Id="rId2116" Type="http://schemas.openxmlformats.org/officeDocument/2006/relationships/slide" Target="slides/slide2110.xml"/><Relationship Id="rId3446" Type="http://schemas.openxmlformats.org/officeDocument/2006/relationships/slide" Target="slides/slide3440.xml"/><Relationship Id="rId2117" Type="http://schemas.openxmlformats.org/officeDocument/2006/relationships/slide" Target="slides/slide2111.xml"/><Relationship Id="rId3449" Type="http://schemas.openxmlformats.org/officeDocument/2006/relationships/slide" Target="slides/slide3443.xml"/><Relationship Id="rId2118" Type="http://schemas.openxmlformats.org/officeDocument/2006/relationships/slide" Target="slides/slide2112.xml"/><Relationship Id="rId3448" Type="http://schemas.openxmlformats.org/officeDocument/2006/relationships/slide" Target="slides/slide3442.xml"/><Relationship Id="rId2119" Type="http://schemas.openxmlformats.org/officeDocument/2006/relationships/slide" Target="slides/slide2113.xml"/><Relationship Id="rId3441" Type="http://schemas.openxmlformats.org/officeDocument/2006/relationships/slide" Target="slides/slide3435.xml"/><Relationship Id="rId2110" Type="http://schemas.openxmlformats.org/officeDocument/2006/relationships/slide" Target="slides/slide2104.xml"/><Relationship Id="rId3440" Type="http://schemas.openxmlformats.org/officeDocument/2006/relationships/slide" Target="slides/slide3434.xml"/><Relationship Id="rId2111" Type="http://schemas.openxmlformats.org/officeDocument/2006/relationships/slide" Target="slides/slide2105.xml"/><Relationship Id="rId3443" Type="http://schemas.openxmlformats.org/officeDocument/2006/relationships/slide" Target="slides/slide3437.xml"/><Relationship Id="rId2112" Type="http://schemas.openxmlformats.org/officeDocument/2006/relationships/slide" Target="slides/slide2106.xml"/><Relationship Id="rId3442" Type="http://schemas.openxmlformats.org/officeDocument/2006/relationships/slide" Target="slides/slide3436.xml"/><Relationship Id="rId2113" Type="http://schemas.openxmlformats.org/officeDocument/2006/relationships/slide" Target="slides/slide2107.xml"/><Relationship Id="rId3445" Type="http://schemas.openxmlformats.org/officeDocument/2006/relationships/slide" Target="slides/slide3439.xml"/><Relationship Id="rId2114" Type="http://schemas.openxmlformats.org/officeDocument/2006/relationships/slide" Target="slides/slide2108.xml"/><Relationship Id="rId3444" Type="http://schemas.openxmlformats.org/officeDocument/2006/relationships/slide" Target="slides/slide3438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8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8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8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8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8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8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8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8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8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8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9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9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9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9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9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9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9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9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9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9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0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0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0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0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0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0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0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0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0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0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7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7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8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8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8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8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8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8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8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8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8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8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9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9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9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9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9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9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9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9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9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9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0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0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0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0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0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0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0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0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0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0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7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7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8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8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8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8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8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8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8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8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8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8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9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9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9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9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9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9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9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9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9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9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0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0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0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0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0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0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0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0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0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0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7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7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8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8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8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8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8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8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8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8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8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8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9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9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9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9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9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9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9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9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9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9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0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0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0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0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0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0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0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0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0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0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7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7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8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8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8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8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8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8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8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8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8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8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9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9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9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9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9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9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9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9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9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9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0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0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0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0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0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0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0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0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0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0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7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7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8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8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8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8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8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8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8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8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8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8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9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9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9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9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9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9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9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9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9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9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0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0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0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0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0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0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0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0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0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0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7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7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8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8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8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8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8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8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8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8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8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8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9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9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9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9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9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9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9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9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9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9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0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0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0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0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0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0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0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0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0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0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7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7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8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8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8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8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8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8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8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8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8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8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9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9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9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9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9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9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9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9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9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9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0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0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0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0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0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0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0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0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0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0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7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7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8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8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8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8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8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8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8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8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8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8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9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9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9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9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9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9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9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9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9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9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0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0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0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0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0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0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0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0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0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0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7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7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8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8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8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8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8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8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8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8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8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8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9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9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9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9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9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9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9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9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9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9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0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0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0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0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0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0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0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0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0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0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7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7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8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8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8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8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8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8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8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8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8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8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9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9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9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9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9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9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9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9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9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9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0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0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0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0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0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0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0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0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0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0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7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7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8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8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8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8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8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8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8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8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8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8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9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9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9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9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9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9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9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9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9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9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0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0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0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0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0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0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0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0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0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0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7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7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8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8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8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8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8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8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8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8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8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8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9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9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9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9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9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9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9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9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9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9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0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0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0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0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0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0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0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0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0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0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7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7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8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8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8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8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8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8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8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8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8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8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9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9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9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9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9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9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9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9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9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9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0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0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0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0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0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0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0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0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0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0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7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7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8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8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8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8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8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8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8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8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8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8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9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9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9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9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9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9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9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9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9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9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0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0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0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0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0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0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0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0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0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0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7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7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8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8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8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8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8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8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8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8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8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8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9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9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9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9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9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9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9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9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9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9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0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0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0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0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0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0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0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0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0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0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7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7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8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8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8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8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8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8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8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8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8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8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9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9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9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9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9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9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9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9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9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9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0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0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0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0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0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0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0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0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0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0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7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7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8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8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8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8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8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8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8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8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8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8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9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9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9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9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9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9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9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9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9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9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0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0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0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0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0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0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0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0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0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0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7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7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8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8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8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8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8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8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8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8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8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8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9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9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9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9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9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9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9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9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9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9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0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0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0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0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0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0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0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0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0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0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7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7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8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8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8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8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8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8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8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8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8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8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9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9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9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9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9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9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9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9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9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9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0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0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0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0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0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0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0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0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0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0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7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7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8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8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8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8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8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8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8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8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8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8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9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9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9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9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9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9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9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9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9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9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0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0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0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0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0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0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0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0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0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0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7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7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8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8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8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8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8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8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8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8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8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8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9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9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9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9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9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9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9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9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9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9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0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0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0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0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0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0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0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0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0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0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7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7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8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8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8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8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8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8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8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8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8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8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9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9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9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9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9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9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9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9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9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9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0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0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0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0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0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0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0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0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0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0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7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7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8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8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8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8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8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8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8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8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8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8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9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9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9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9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9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9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9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9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9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9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0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0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0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0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0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0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0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0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0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0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7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7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8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8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8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8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8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8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8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8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8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8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9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9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9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9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9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9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9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9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9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9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0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0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0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0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0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0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0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0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0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0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7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7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8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8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8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8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8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8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8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8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8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8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9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9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9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9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9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9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9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9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9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9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0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0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0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0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0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0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0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0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0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0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7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7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8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8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8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8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8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8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8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8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8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8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9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9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9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9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9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9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9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9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9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9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0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0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0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0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0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0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0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0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0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0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7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7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8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8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8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8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8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8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8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8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8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8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9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9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9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9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9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9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9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9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9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9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0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0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0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0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0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0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0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0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0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0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7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7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8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8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8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8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7" name="Google Shape;87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3afeca6680c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3afeca6680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g3092b69e07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g3092b69e070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g39b669935d8_5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" name="Google Shape;137;g39b669935d8_5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2" name="Google Shape;142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39b669935d8_5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g39b669935d8_5_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39b669935d8_5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4" name="Google Shape;164;g39b669935d8_5_1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39b669935d8_5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g39b669935d8_5_1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5" name="Google Shape;175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1" name="Google Shape;181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39b669935d8_5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1" name="Google Shape;211;g39b669935d8_5_2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39b669935d8_5_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g39b669935d8_5_8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39b669935d8_5_1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" name="Google Shape;250;g39b669935d8_5_12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39fbb628483_0_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9" name="Google Shape;259;g39fbb628483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g39fbb628483_0_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3" name="Google Shape;263;g39fbb628483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g39fbb628483_0_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" name="Google Shape;267;g39fbb628483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39fbb628483_0_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1" name="Google Shape;271;g39fbb628483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39fbb628483_0_1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" name="Google Shape;275;g39fbb628483_0_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39fbb628483_0_1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9" name="Google Shape;279;g39fbb628483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g39fbb628483_0_1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3" name="Google Shape;283;g39fbb628483_0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39fbb628483_0_2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7" name="Google Shape;287;g39fbb628483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g39fbb628483_0_2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1" name="Google Shape;291;g39fbb628483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39fbb628483_0_2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5" name="Google Shape;295;g39fbb628483_0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g39fbb628483_0_3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9" name="Google Shape;299;g39fbb628483_0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39fbb628483_0_3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3" name="Google Shape;303;g39fbb628483_0_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5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g39fbb628483_0_3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7" name="Google Shape;307;g39fbb628483_0_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g39fbb628483_0_3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1" name="Google Shape;311;g39fbb628483_0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g39fbb628483_0_4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5" name="Google Shape;315;g39fbb628483_0_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g39fbb628483_0_4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9" name="Google Shape;319;g39fbb628483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g39fbb628483_0_4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3" name="Google Shape;323;g39fbb628483_0_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g39fbb628483_0_5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7" name="Google Shape;327;g39fbb628483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g39fbb628483_0_5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1" name="Google Shape;331;g39fbb628483_0_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g39fbb628483_0_5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5" name="Google Shape;335;g39fbb628483_0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g39fbb628483_0_6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9" name="Google Shape;339;g39fbb628483_0_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39fbb628483_0_6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3" name="Google Shape;343;g39fbb628483_0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g39fbb628483_0_6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7" name="Google Shape;347;g39fbb628483_0_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g39fbb628483_0_6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1" name="Google Shape;351;g39fbb628483_0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g39fbb628483_0_7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5" name="Google Shape;355;g39fbb628483_0_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g39fbb628483_0_7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9" name="Google Shape;359;g39fbb628483_0_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g39fbb628483_0_7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3" name="Google Shape;363;g39fbb628483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g39fbb628483_0_8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7" name="Google Shape;367;g39fbb628483_0_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g39fbb628483_0_8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1" name="Google Shape;371;g39fbb628483_0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g39fbb628483_0_8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5" name="Google Shape;375;g39fbb628483_0_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g39fbb628483_0_9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9" name="Google Shape;379;g39fbb628483_0_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g39fbb628483_0_9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3" name="Google Shape;383;g39fbb628483_0_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g39fbb628483_0_9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7" name="Google Shape;387;g39fbb628483_0_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g39fbb628483_0_9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1" name="Google Shape;391;g39fbb628483_0_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g39fbb628483_0_10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5" name="Google Shape;395;g39fbb628483_0_1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g39fbb628483_0_10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9" name="Google Shape;399;g39fbb628483_0_1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g39fbb628483_0_10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3" name="Google Shape;403;g39fbb628483_0_1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g39fbb628483_0_11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7" name="Google Shape;407;g39fbb628483_0_1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g39fbb628483_0_11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1" name="Google Shape;411;g39fbb628483_0_1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g39fbb628483_0_11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5" name="Google Shape;415;g39fbb628483_0_1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7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g39fbb628483_0_12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9" name="Google Shape;419;g39fbb628483_0_1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g39fbb628483_0_12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3" name="Google Shape;423;g39fbb628483_0_1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5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g39fbb628483_0_12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7" name="Google Shape;427;g39fbb628483_0_1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9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g39fbb628483_0_12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1" name="Google Shape;431;g39fbb628483_0_1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3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g39fbb628483_0_13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5" name="Google Shape;435;g39fbb628483_0_1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g39fbb628483_0_13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9" name="Google Shape;439;g39fbb628483_0_1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g39fbb628483_0_13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3" name="Google Shape;443;g39fbb628483_0_1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5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g39fbb628483_0_14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7" name="Google Shape;447;g39fbb628483_0_1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9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g39fbb628483_0_14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1" name="Google Shape;451;g39fbb628483_0_1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g39fbb628483_0_14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5" name="Google Shape;455;g39fbb628483_0_1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7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g39fbb628483_0_15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9" name="Google Shape;459;g39fbb628483_0_1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g39fbb628483_0_15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3" name="Google Shape;463;g39fbb628483_0_1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5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g39fbb628483_0_15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7" name="Google Shape;467;g39fbb628483_0_1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g39fbb628483_0_15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1" name="Google Shape;471;g39fbb628483_0_1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3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g39fbb628483_0_16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5" name="Google Shape;475;g39fbb628483_0_1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7" name="Shape 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" name="Google Shape;478;g39fbb628483_0_16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9" name="Google Shape;479;g39fbb628483_0_1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g39fbb628483_0_16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3" name="Google Shape;483;g39fbb628483_0_1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5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g39fbb628483_0_17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7" name="Google Shape;487;g39fbb628483_0_1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9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g39fbb628483_0_17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1" name="Google Shape;491;g39fbb628483_0_1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3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g39fbb628483_0_17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5" name="Google Shape;495;g39fbb628483_0_1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7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" name="Google Shape;498;g39fbb628483_0_18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9" name="Google Shape;499;g39fbb628483_0_1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g39fbb628483_0_18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3" name="Google Shape;503;g39fbb628483_0_1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5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g39fbb628483_0_18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7" name="Google Shape;507;g39fbb628483_0_1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9" name="Shape 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" name="Google Shape;510;g39fbb628483_0_18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1" name="Google Shape;511;g39fbb628483_0_1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3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g39fbb628483_0_19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5" name="Google Shape;515;g39fbb628483_0_1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7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g39fbb628483_0_19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9" name="Google Shape;519;g39fbb628483_0_1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g39fbb628483_0_19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3" name="Google Shape;523;g39fbb628483_0_1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5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g39fbb628483_0_20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7" name="Google Shape;527;g39fbb628483_0_2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9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g39fbb628483_0_20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1" name="Google Shape;531;g39fbb628483_0_2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3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g39fbb628483_0_20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5" name="Google Shape;535;g39fbb628483_0_2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7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g39fbb628483_0_21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9" name="Google Shape;539;g39fbb628483_0_2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g39fbb628483_0_21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3" name="Google Shape;543;g39fbb628483_0_2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5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g39fbb628483_0_21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7" name="Google Shape;547;g39fbb628483_0_2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9" name="Shape 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" name="Google Shape;550;g39fbb628483_0_21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1" name="Google Shape;551;g39fbb628483_0_2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3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g39fbb628483_0_22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5" name="Google Shape;555;g39fbb628483_0_2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7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g39fbb628483_0_22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9" name="Google Shape;559;g39fbb628483_0_2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g39fbb628483_0_22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3" name="Google Shape;563;g39fbb628483_0_2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g39fbb628483_0_23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7" name="Google Shape;567;g39fbb628483_0_2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9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g39fbb628483_0_23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1" name="Google Shape;571;g39fbb628483_0_2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3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g39fbb628483_0_23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5" name="Google Shape;575;g39fbb628483_0_2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7" name="Shape 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" name="Google Shape;578;g39fbb628483_0_24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9" name="Google Shape;579;g39fbb628483_0_2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1" name="Shape 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" name="Google Shape;582;g39fbb628483_0_24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3" name="Google Shape;583;g39fbb628483_0_2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5" name="Shape 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" name="Google Shape;586;g39fbb628483_0_24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7" name="Google Shape;587;g39fbb628483_0_2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9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g39fbb628483_0_24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1" name="Google Shape;591;g39fbb628483_0_2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3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Google Shape;594;g39fbb628483_0_25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5" name="Google Shape;595;g39fbb628483_0_2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7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g39fbb628483_0_25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9" name="Google Shape;599;g39fbb628483_0_2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1" name="Shape 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" name="Google Shape;602;g39fbb628483_0_25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3" name="Google Shape;603;g39fbb628483_0_2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5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" name="Google Shape;606;g39fbb628483_0_26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7" name="Google Shape;607;g39fbb628483_0_2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9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g39fbb628483_0_26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1" name="Google Shape;611;g39fbb628483_0_2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3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Google Shape;614;g39fbb628483_0_26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5" name="Google Shape;615;g39fbb628483_0_2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7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g39fbb628483_0_27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9" name="Google Shape;619;g39fbb628483_0_2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" name="Google Shape;622;g39fbb628483_0_27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3" name="Google Shape;623;g39fbb628483_0_2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5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g39fbb628483_0_27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7" name="Google Shape;627;g39fbb628483_0_2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9" name="Shape 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" name="Google Shape;630;g39fbb628483_0_27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1" name="Google Shape;631;g39fbb628483_0_2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3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" name="Google Shape;634;g39fbb628483_0_28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5" name="Google Shape;635;g39fbb628483_0_2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7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Google Shape;638;g39fbb628483_0_28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9" name="Google Shape;639;g39fbb628483_0_2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" name="Google Shape;642;g39fbb628483_0_28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3" name="Google Shape;643;g39fbb628483_0_2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5" name="Shape 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" name="Google Shape;646;g39fbb628483_0_29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7" name="Google Shape;647;g39fbb628483_0_2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9" name="Shape 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" name="Google Shape;650;g39fbb628483_0_29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1" name="Google Shape;651;g39fbb628483_0_2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3" name="Shape 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" name="Google Shape;654;g39fbb628483_0_29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5" name="Google Shape;655;g39fbb628483_0_2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7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Google Shape;658;g39fbb628483_0_30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9" name="Google Shape;659;g39fbb628483_0_3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1" name="Shape 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Google Shape;662;g39fbb628483_0_30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3" name="Google Shape;663;g39fbb628483_0_3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5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" name="Google Shape;666;g39fbb628483_0_30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7" name="Google Shape;667;g39fbb628483_0_3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9" name="Shape 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" name="Google Shape;670;g39fbb628483_0_30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1" name="Google Shape;671;g39fbb628483_0_3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3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4" name="Google Shape;674;g39fbb628483_0_31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5" name="Google Shape;675;g39fbb628483_0_3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7" name="Shape 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" name="Google Shape;678;g39fbb628483_0_31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9" name="Google Shape;679;g39fbb628483_0_3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2" name="Google Shape;682;g39fbb628483_0_31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3" name="Google Shape;683;g39fbb628483_0_3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5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Google Shape;686;g39fbb628483_0_32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7" name="Google Shape;687;g39fbb628483_0_3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9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Google Shape;690;g39fbb628483_0_32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1" name="Google Shape;691;g39fbb628483_0_3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3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" name="Google Shape;694;g39fbb628483_0_32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5" name="Google Shape;695;g39fbb628483_0_3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7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" name="Google Shape;698;g39fbb628483_0_33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9" name="Google Shape;699;g39fbb628483_0_3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1" name="Shape 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2" name="Google Shape;702;g39fbb628483_0_33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3" name="Google Shape;703;g39fbb628483_0_3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5" name="Shape 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" name="Google Shape;706;g39fbb628483_0_33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7" name="Google Shape;707;g39fbb628483_0_3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9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g39fbb628483_0_33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1" name="Google Shape;711;g39fbb628483_0_3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3" name="Shape 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" name="Google Shape;714;g39fbb628483_0_34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5" name="Google Shape;715;g39fbb628483_0_3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7" name="Shape 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" name="Google Shape;718;g39fbb628483_0_34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9" name="Google Shape;719;g39fbb628483_0_3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Google Shape;722;g39fbb628483_0_34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3" name="Google Shape;723;g39fbb628483_0_3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5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Google Shape;726;g39fbb628483_0_35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7" name="Google Shape;727;g39fbb628483_0_3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9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Google Shape;730;g39fbb628483_0_35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1" name="Google Shape;731;g39fbb628483_0_3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3" name="Shape 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" name="Google Shape;734;g39fbb628483_0_35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5" name="Google Shape;735;g39fbb628483_0_3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7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" name="Google Shape;738;g39fbb628483_0_36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9" name="Google Shape;739;g39fbb628483_0_3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" name="Google Shape;742;g39fbb628483_0_36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3" name="Google Shape;743;g39fbb628483_0_3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5" name="Shape 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6" name="Google Shape;746;g39fbb628483_0_36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7" name="Google Shape;747;g39fbb628483_0_3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9" name="Shape 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0" name="Google Shape;750;g39fbb628483_0_36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1" name="Google Shape;751;g39fbb628483_0_3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3" name="Shape 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4" name="Google Shape;754;g39fbb628483_0_37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5" name="Google Shape;755;g39fbb628483_0_3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7" name="Shape 7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8" name="Google Shape;758;g39fbb628483_0_37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9" name="Google Shape;759;g39fbb628483_0_3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1" name="Shape 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" name="Google Shape;762;g39fbb628483_0_37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3" name="Google Shape;763;g39fbb628483_0_3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5" name="Shape 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" name="Google Shape;766;g39fbb628483_0_38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7" name="Google Shape;767;g39fbb628483_0_3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9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0" name="Google Shape;770;g39fbb628483_0_38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1" name="Google Shape;771;g39fbb628483_0_3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3" name="Shape 7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4" name="Google Shape;774;g39fbb628483_0_38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5" name="Google Shape;775;g39fbb628483_0_3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7" name="Shape 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" name="Google Shape;778;g39fbb628483_0_39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9" name="Google Shape;779;g39fbb628483_0_3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1" name="Shape 7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2" name="Google Shape;782;g39fbb628483_0_39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3" name="Google Shape;783;g39fbb628483_0_3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5" name="Shape 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6" name="Google Shape;786;g39fbb628483_0_39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7" name="Google Shape;787;g39fbb628483_0_3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9" name="Shape 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0" name="Google Shape;790;g39fbb628483_0_39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1" name="Google Shape;791;g39fbb628483_0_3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3" name="Shape 7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4" name="Google Shape;794;g39fbb628483_0_40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5" name="Google Shape;795;g39fbb628483_0_4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7" name="Shape 7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" name="Google Shape;798;g39fbb628483_0_40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9" name="Google Shape;799;g39fbb628483_0_4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1" name="Shape 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2" name="Google Shape;802;g39fbb628483_0_40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3" name="Google Shape;803;g39fbb628483_0_4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5" name="Shape 8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6" name="Google Shape;806;g39fbb628483_0_41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7" name="Google Shape;807;g39fbb628483_0_4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9" name="Shape 8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0" name="Google Shape;810;g39fbb628483_0_41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1" name="Google Shape;811;g39fbb628483_0_4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3" name="Shape 8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4" name="Google Shape;814;g39fbb628483_0_41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5" name="Google Shape;815;g39fbb628483_0_4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7" name="Shape 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8" name="Google Shape;818;g39fbb628483_0_42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9" name="Google Shape;819;g39fbb628483_0_4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1" name="Shape 8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2" name="Google Shape;822;g39fbb628483_0_42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3" name="Google Shape;823;g39fbb628483_0_4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5" name="Shape 8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6" name="Google Shape;826;g39fbb628483_0_42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7" name="Google Shape;827;g39fbb628483_0_4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9" name="Shape 8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0" name="Google Shape;830;g39fbb628483_0_42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1" name="Google Shape;831;g39fbb628483_0_4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3" name="Shape 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" name="Google Shape;834;g39fbb628483_0_43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5" name="Google Shape;835;g39fbb628483_0_4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7" name="Shape 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8" name="Google Shape;838;g39fbb628483_0_43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9" name="Google Shape;839;g39fbb628483_0_4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1" name="Shape 8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2" name="Google Shape;842;g39fbb628483_0_43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3" name="Google Shape;843;g39fbb628483_0_4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5" name="Shape 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6" name="Google Shape;846;g39fbb628483_0_44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7" name="Google Shape;847;g39fbb628483_0_4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9" name="Shape 8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0" name="Google Shape;850;g39fbb628483_0_44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1" name="Google Shape;851;g39fbb628483_0_4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3" name="Shape 8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4" name="Google Shape;854;g39fbb628483_0_44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5" name="Google Shape;855;g39fbb628483_0_4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7" name="Shape 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" name="Google Shape;858;g39fbb628483_0_45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9" name="Google Shape;859;g39fbb628483_0_4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1" name="Shape 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" name="Google Shape;862;g39fbb628483_0_45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3" name="Google Shape;863;g39fbb628483_0_4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5" name="Shape 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" name="Google Shape;866;g39fbb628483_0_45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7" name="Google Shape;867;g39fbb628483_0_4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9" name="Shape 8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" name="Google Shape;870;g39fbb628483_0_45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1" name="Google Shape;871;g39fbb628483_0_4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3" name="Shape 8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4" name="Google Shape;874;g39fbb628483_0_46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5" name="Google Shape;875;g39fbb628483_0_4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7" name="Shape 8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8" name="Google Shape;878;g39fbb628483_0_46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9" name="Google Shape;879;g39fbb628483_0_4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1" name="Shape 8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" name="Google Shape;882;g39fbb628483_0_46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3" name="Google Shape;883;g39fbb628483_0_4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5" name="Shape 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" name="Google Shape;886;g39fbb628483_0_47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7" name="Google Shape;887;g39fbb628483_0_4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9" name="Shape 8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" name="Google Shape;890;g39fbb628483_0_47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1" name="Google Shape;891;g39fbb628483_0_4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3" name="Shape 8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4" name="Google Shape;894;g39fbb628483_0_47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5" name="Google Shape;895;g39fbb628483_0_4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7" name="Shape 8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8" name="Google Shape;898;g39fbb628483_0_48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9" name="Google Shape;899;g39fbb628483_0_4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1" name="Shape 9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2" name="Google Shape;902;g39fbb628483_0_48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3" name="Google Shape;903;g39fbb628483_0_4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5" name="Shape 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6" name="Google Shape;906;g39fbb628483_0_48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7" name="Google Shape;907;g39fbb628483_0_4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9" name="Shape 9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0" name="Google Shape;910;g39fbb628483_0_48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1" name="Google Shape;911;g39fbb628483_0_4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3" name="Shape 9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4" name="Google Shape;914;g39fbb628483_0_49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5" name="Google Shape;915;g39fbb628483_0_4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7" name="Shape 9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8" name="Google Shape;918;g39fbb628483_0_49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9" name="Google Shape;919;g39fbb628483_0_4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1" name="Shape 9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" name="Google Shape;922;g39fbb628483_0_49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3" name="Google Shape;923;g39fbb628483_0_4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5" name="Shape 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" name="Google Shape;926;g39fbb628483_0_50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7" name="Google Shape;927;g39fbb628483_0_5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9" name="Shape 9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0" name="Google Shape;930;g39fbb628483_0_50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1" name="Google Shape;931;g39fbb628483_0_5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3" name="Shape 9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4" name="Google Shape;934;g39fbb628483_0_50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5" name="Google Shape;935;g39fbb628483_0_5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7" name="Shape 9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8" name="Google Shape;938;g39fbb628483_0_51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9" name="Google Shape;939;g39fbb628483_0_5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1" name="Shape 9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" name="Google Shape;942;g39fbb628483_0_51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3" name="Google Shape;943;g39fbb628483_0_5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5" name="Shape 9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6" name="Google Shape;946;g39fbb628483_0_51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7" name="Google Shape;947;g39fbb628483_0_5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9" name="Shape 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0" name="Google Shape;950;g39fbb628483_0_51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1" name="Google Shape;951;g39fbb628483_0_5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3" name="Shape 9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4" name="Google Shape;954;g39fbb628483_0_52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5" name="Google Shape;955;g39fbb628483_0_5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7" name="Shape 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8" name="Google Shape;958;g39fbb628483_0_52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9" name="Google Shape;959;g39fbb628483_0_5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1" name="Shape 9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" name="Google Shape;962;g39fbb628483_0_52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3" name="Google Shape;963;g39fbb628483_0_5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5" name="Shape 9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6" name="Google Shape;966;g39fbb628483_0_53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7" name="Google Shape;967;g39fbb628483_0_5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9" name="Shape 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0" name="Google Shape;970;g39fbb628483_0_53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1" name="Google Shape;971;g39fbb628483_0_5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3" name="Shape 9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4" name="Google Shape;974;g39fbb628483_0_53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5" name="Google Shape;975;g39fbb628483_0_5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7" name="Shape 9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8" name="Google Shape;978;g39fbb628483_0_54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9" name="Google Shape;979;g39fbb628483_0_5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1" name="Shape 9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2" name="Google Shape;982;g39fbb628483_0_54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3" name="Google Shape;983;g39fbb628483_0_5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5" name="Shape 9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6" name="Google Shape;986;g39fbb628483_0_54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7" name="Google Shape;987;g39fbb628483_0_5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9" name="Shape 9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0" name="Google Shape;990;g39fbb628483_0_54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1" name="Google Shape;991;g39fbb628483_0_5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3" name="Shape 9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4" name="Google Shape;994;g39fbb628483_0_55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5" name="Google Shape;995;g39fbb628483_0_5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7" name="Shape 9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8" name="Google Shape;998;g39fbb628483_0_55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9" name="Google Shape;999;g39fbb628483_0_5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1" name="Shape 10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2" name="Google Shape;1002;g39fbb628483_0_55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3" name="Google Shape;1003;g39fbb628483_0_5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5" name="Shape 10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6" name="Google Shape;1006;g39fbb628483_0_56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7" name="Google Shape;1007;g39fbb628483_0_5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9" name="Shape 10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0" name="Google Shape;1010;g39fbb628483_0_56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1" name="Google Shape;1011;g39fbb628483_0_5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3" name="Shape 10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4" name="Google Shape;1014;g39fbb628483_0_56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5" name="Google Shape;1015;g39fbb628483_0_5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7" name="Shape 10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8" name="Google Shape;1018;g39fbb628483_0_57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9" name="Google Shape;1019;g39fbb628483_0_5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1" name="Shape 10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2" name="Google Shape;1022;g39fbb628483_0_57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3" name="Google Shape;1023;g39fbb628483_0_5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5" name="Shape 10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Google Shape;1026;g39fbb628483_0_57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7" name="Google Shape;1027;g39fbb628483_0_5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9" name="Shape 10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Google Shape;1030;g39fbb628483_0_57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1" name="Google Shape;1031;g39fbb628483_0_5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3" name="Shape 10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Google Shape;1034;g39fbb628483_0_58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5" name="Google Shape;1035;g39fbb628483_0_5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7" name="Shape 10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8" name="Google Shape;1038;g39fbb628483_0_58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9" name="Google Shape;1039;g39fbb628483_0_5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1" name="Shape 10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2" name="Google Shape;1042;g39fbb628483_0_58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3" name="Google Shape;1043;g39fbb628483_0_5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5" name="Shape 10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6" name="Google Shape;1046;g39fbb628483_0_59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7" name="Google Shape;1047;g39fbb628483_0_5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9" name="Shape 10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" name="Google Shape;1050;g39fbb628483_0_59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1" name="Google Shape;1051;g39fbb628483_0_5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3" name="Shape 10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" name="Google Shape;1054;g39fbb628483_0_59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5" name="Google Shape;1055;g39fbb628483_0_5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7" name="Shape 10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" name="Google Shape;1058;g39fbb628483_0_60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9" name="Google Shape;1059;g39fbb628483_0_6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1" name="Shape 10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2" name="Google Shape;1062;g39fbb628483_0_60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3" name="Google Shape;1063;g39fbb628483_0_6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5" name="Shape 10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6" name="Google Shape;1066;g39fbb628483_0_60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7" name="Google Shape;1067;g39fbb628483_0_6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9" name="Shape 10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0" name="Google Shape;1070;g39fbb628483_0_60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1" name="Google Shape;1071;g39fbb628483_0_6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3" name="Shape 10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4" name="Google Shape;1074;g39fbb628483_0_61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5" name="Google Shape;1075;g39fbb628483_0_6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7" name="Shape 10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8" name="Google Shape;1078;g39fbb628483_0_61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9" name="Google Shape;1079;g39fbb628483_0_6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1" name="Shape 10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2" name="Google Shape;1082;g39fbb628483_0_61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3" name="Google Shape;1083;g39fbb628483_0_6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5" name="Shape 10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6" name="Google Shape;1086;g39fbb628483_0_62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7" name="Google Shape;1087;g39fbb628483_0_6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9" name="Shape 10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0" name="Google Shape;1090;g39fbb628483_0_62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1" name="Google Shape;1091;g39fbb628483_0_6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3" name="Shape 10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4" name="Google Shape;1094;g39fbb628483_0_62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5" name="Google Shape;1095;g39fbb628483_0_6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7" name="Shape 10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8" name="Google Shape;1098;g39fbb628483_0_63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9" name="Google Shape;1099;g39fbb628483_0_6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1" name="Shape 1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2" name="Google Shape;1102;g39fbb628483_0_63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3" name="Google Shape;1103;g39fbb628483_0_6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5" name="Shape 1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6" name="Google Shape;1106;g39fbb628483_0_63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7" name="Google Shape;1107;g39fbb628483_0_6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9" name="Shape 1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0" name="Google Shape;1110;g39fbb628483_0_63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1" name="Google Shape;1111;g39fbb628483_0_6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3" name="Shape 1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4" name="Google Shape;1114;g39fbb628483_0_64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5" name="Google Shape;1115;g39fbb628483_0_6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7" name="Shape 1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8" name="Google Shape;1118;g39fbb628483_0_64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9" name="Google Shape;1119;g39fbb628483_0_6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1" name="Shape 1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2" name="Google Shape;1122;g39fbb628483_0_64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3" name="Google Shape;1123;g39fbb628483_0_6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5" name="Shape 1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" name="Google Shape;1126;g39fbb628483_0_65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7" name="Google Shape;1127;g39fbb628483_0_6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9" name="Shape 1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0" name="Google Shape;1130;g39fbb628483_0_65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1" name="Google Shape;1131;g39fbb628483_0_6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3" name="Shape 1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4" name="Google Shape;1134;g39fbb628483_0_65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5" name="Google Shape;1135;g39fbb628483_0_6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7" name="Shape 1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8" name="Google Shape;1138;g39fbb628483_0_66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9" name="Google Shape;1139;g39fbb628483_0_6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1" name="Shape 1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2" name="Google Shape;1142;g39fbb628483_0_66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3" name="Google Shape;1143;g39fbb628483_0_6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5" name="Shape 1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" name="Google Shape;1146;g39fbb628483_0_66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7" name="Google Shape;1147;g39fbb628483_0_6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9" name="Shape 1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0" name="Google Shape;1150;g39fbb628483_0_66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1" name="Google Shape;1151;g39fbb628483_0_6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3" name="Shape 1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4" name="Google Shape;1154;g39fbb628483_0_67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5" name="Google Shape;1155;g39fbb628483_0_6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7" name="Shape 1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8" name="Google Shape;1158;g39fbb628483_0_67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9" name="Google Shape;1159;g39fbb628483_0_6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1" name="Shape 1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2" name="Google Shape;1162;g39fbb628483_0_67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3" name="Google Shape;1163;g39fbb628483_0_6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5" name="Shape 1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6" name="Google Shape;1166;g39fbb628483_0_68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7" name="Google Shape;1167;g39fbb628483_0_6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9" name="Shape 1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0" name="Google Shape;1170;g39fbb628483_0_68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1" name="Google Shape;1171;g39fbb628483_0_6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3" name="Shape 1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4" name="Google Shape;1174;g39fbb628483_0_68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5" name="Google Shape;1175;g39fbb628483_0_6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7" name="Shape 1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8" name="Google Shape;1178;g39fbb628483_0_69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9" name="Google Shape;1179;g39fbb628483_0_6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1" name="Shape 1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2" name="Google Shape;1182;g39fbb628483_0_69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3" name="Google Shape;1183;g39fbb628483_0_6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5" name="Shape 1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6" name="Google Shape;1186;g39fbb628483_0_69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7" name="Google Shape;1187;g39fbb628483_0_6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9" name="Shape 1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0" name="Google Shape;1190;g39fbb628483_0_69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1" name="Google Shape;1191;g39fbb628483_0_6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3" name="Shape 1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4" name="Google Shape;1194;g39fbb628483_0_70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5" name="Google Shape;1195;g39fbb628483_0_7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7" name="Shape 1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" name="Google Shape;1198;g39fbb628483_0_70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9" name="Google Shape;1199;g39fbb628483_0_7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1" name="Shape 1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2" name="Google Shape;1202;g39fbb628483_0_70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3" name="Google Shape;1203;g39fbb628483_0_7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5" name="Shape 1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6" name="Google Shape;1206;g39fbb628483_0_71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7" name="Google Shape;1207;g39fbb628483_0_7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9" name="Shape 1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0" name="Google Shape;1210;g39fbb628483_0_71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1" name="Google Shape;1211;g39fbb628483_0_7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3" name="Shape 1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4" name="Google Shape;1214;g39fbb628483_0_71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5" name="Google Shape;1215;g39fbb628483_0_7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7" name="Shape 1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" name="Google Shape;1218;g39fbb628483_0_72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9" name="Google Shape;1219;g39fbb628483_0_7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1" name="Shape 1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2" name="Google Shape;1222;g39fbb628483_0_72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3" name="Google Shape;1223;g39fbb628483_0_7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5" name="Shape 1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6" name="Google Shape;1226;g39fbb628483_0_72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7" name="Google Shape;1227;g39fbb628483_0_7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9" name="Shape 1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0" name="Google Shape;1230;g39fbb628483_0_72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1" name="Google Shape;1231;g39fbb628483_0_7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3" name="Shape 1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4" name="Google Shape;1234;g39fbb628483_0_73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5" name="Google Shape;1235;g39fbb628483_0_7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7" name="Shape 1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8" name="Google Shape;1238;g39fbb628483_0_73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9" name="Google Shape;1239;g39fbb628483_0_7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1" name="Shape 1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2" name="Google Shape;1242;g39fbb628483_0_73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3" name="Google Shape;1243;g39fbb628483_0_7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5" name="Shape 1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6" name="Google Shape;1246;g39fbb628483_0_74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7" name="Google Shape;1247;g39fbb628483_0_7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9" name="Shape 1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0" name="Google Shape;1250;g39fbb628483_0_74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1" name="Google Shape;1251;g39fbb628483_0_7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3" name="Shape 1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4" name="Google Shape;1254;g39fbb628483_0_74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5" name="Google Shape;1255;g39fbb628483_0_7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7" name="Shape 1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8" name="Google Shape;1258;g39fbb628483_0_75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9" name="Google Shape;1259;g39fbb628483_0_7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1" name="Shape 1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2" name="Google Shape;1262;g39fbb628483_0_75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3" name="Google Shape;1263;g39fbb628483_0_7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5" name="Shape 1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6" name="Google Shape;1266;g39fbb628483_0_75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7" name="Google Shape;1267;g39fbb628483_0_7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9" name="Shape 1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0" name="Google Shape;1270;g39fbb628483_0_75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1" name="Google Shape;1271;g39fbb628483_0_7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3" name="Shape 1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4" name="Google Shape;1274;g39fbb628483_0_76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5" name="Google Shape;1275;g39fbb628483_0_7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7" name="Shape 1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8" name="Google Shape;1278;g39fbb628483_0_76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9" name="Google Shape;1279;g39fbb628483_0_7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1" name="Shape 1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2" name="Google Shape;1282;g39fbb628483_0_76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3" name="Google Shape;1283;g39fbb628483_0_7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5" name="Shape 1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6" name="Google Shape;1286;g39fbb628483_0_77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7" name="Google Shape;1287;g39fbb628483_0_7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9" name="Shape 1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" name="Google Shape;1290;g39fbb628483_0_77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1" name="Google Shape;1291;g39fbb628483_0_7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3" name="Shape 1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4" name="Google Shape;1294;g39fbb628483_0_77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5" name="Google Shape;1295;g39fbb628483_0_7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7" name="Shape 1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8" name="Google Shape;1298;g39fbb628483_0_78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9" name="Google Shape;1299;g39fbb628483_0_7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1" name="Shape 1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2" name="Google Shape;1302;g39fbb628483_0_78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3" name="Google Shape;1303;g39fbb628483_0_7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5" name="Shape 1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6" name="Google Shape;1306;g39fbb628483_0_78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7" name="Google Shape;1307;g39fbb628483_0_7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9" name="Shape 1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" name="Google Shape;1310;g39fbb628483_0_78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1" name="Google Shape;1311;g39fbb628483_0_7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3" name="Shape 1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4" name="Google Shape;1314;g39fbb628483_0_79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5" name="Google Shape;1315;g39fbb628483_0_7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7" name="Shape 1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8" name="Google Shape;1318;g39fbb628483_0_79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9" name="Google Shape;1319;g39fbb628483_0_7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1" name="Shape 1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2" name="Google Shape;1322;g39fbb628483_0_79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3" name="Google Shape;1323;g39fbb628483_0_7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5" name="Shape 1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6" name="Google Shape;1326;g39fbb628483_0_80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7" name="Google Shape;1327;g39fbb628483_0_8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9" name="Shape 1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0" name="Google Shape;1330;g39fbb628483_0_80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1" name="Google Shape;1331;g39fbb628483_0_8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3" name="Shape 1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" name="Google Shape;1334;g39fbb628483_0_80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5" name="Google Shape;1335;g39fbb628483_0_8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7" name="Shape 1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8" name="Google Shape;1338;g39fbb628483_0_81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9" name="Google Shape;1339;g39fbb628483_0_8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1" name="Shape 1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g39fbb628483_0_81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3" name="Google Shape;1343;g39fbb628483_0_8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5" name="Shape 1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6" name="Google Shape;1346;g39fbb628483_0_81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7" name="Google Shape;1347;g39fbb628483_0_8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9" name="Shape 1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0" name="Google Shape;1350;g39fbb628483_0_81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1" name="Google Shape;1351;g39fbb628483_0_8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3" name="Shape 1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4" name="Google Shape;1354;g39fbb628483_0_82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5" name="Google Shape;1355;g39fbb628483_0_8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7" name="Shape 1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" name="Google Shape;1358;g39fbb628483_0_82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9" name="Google Shape;1359;g39fbb628483_0_8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1" name="Shape 1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" name="Google Shape;1362;g39fbb628483_0_82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3" name="Google Shape;1363;g39fbb628483_0_8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5" name="Shape 1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6" name="Google Shape;1366;g39fbb628483_0_83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7" name="Google Shape;1367;g39fbb628483_0_8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9" name="Shape 1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0" name="Google Shape;1370;g39fbb628483_0_83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1" name="Google Shape;1371;g39fbb628483_0_8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3" name="Shape 1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4" name="Google Shape;1374;g39fbb628483_0_83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5" name="Google Shape;1375;g39fbb628483_0_8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7" name="Shape 1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8" name="Google Shape;1378;g39fbb628483_0_84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9" name="Google Shape;1379;g39fbb628483_0_8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1" name="Shape 1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" name="Google Shape;1382;g39fbb628483_0_84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3" name="Google Shape;1383;g39fbb628483_0_8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5" name="Shape 1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6" name="Google Shape;1386;g39fbb628483_0_84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7" name="Google Shape;1387;g39fbb628483_0_8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9" name="Shape 1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0" name="Google Shape;1390;g39fbb628483_0_84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1" name="Google Shape;1391;g39fbb628483_0_8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3" name="Shape 1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4" name="Google Shape;1394;g39fbb628483_0_85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5" name="Google Shape;1395;g39fbb628483_0_8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7" name="Shape 1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8" name="Google Shape;1398;g39fbb628483_0_85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9" name="Google Shape;1399;g39fbb628483_0_8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1" name="Shape 1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" name="Google Shape;1402;g39fbb628483_0_85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3" name="Google Shape;1403;g39fbb628483_0_8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5" name="Shape 1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6" name="Google Shape;1406;g39fbb628483_0_86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7" name="Google Shape;1407;g39fbb628483_0_8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9" name="Shape 1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0" name="Google Shape;1410;g39fbb628483_0_86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1" name="Google Shape;1411;g39fbb628483_0_8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3" name="Shape 1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4" name="Google Shape;1414;g39fbb628483_0_86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5" name="Google Shape;1415;g39fbb628483_0_8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7" name="Shape 1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8" name="Google Shape;1418;g39fbb628483_0_87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9" name="Google Shape;1419;g39fbb628483_0_8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1" name="Shape 1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2" name="Google Shape;1422;g39fbb628483_0_87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3" name="Google Shape;1423;g39fbb628483_0_8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5" name="Shape 1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6" name="Google Shape;1426;g39fbb628483_0_87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7" name="Google Shape;1427;g39fbb628483_0_8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9" name="Shape 1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0" name="Google Shape;1430;g39fbb628483_0_87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1" name="Google Shape;1431;g39fbb628483_0_8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3" name="Shape 1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" name="Google Shape;1434;g39fbb628483_0_88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5" name="Google Shape;1435;g39fbb628483_0_8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37" name="Shape 1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8" name="Google Shape;1438;g39fbb628483_0_88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9" name="Google Shape;1439;g39fbb628483_0_8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1" name="Shape 1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2" name="Google Shape;1442;g39fbb628483_0_88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3" name="Google Shape;1443;g39fbb628483_0_8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5" name="Shape 1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6" name="Google Shape;1446;g39fbb628483_0_89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7" name="Google Shape;1447;g39fbb628483_0_8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9" name="Shape 1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0" name="Google Shape;1450;g39fbb628483_0_89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1" name="Google Shape;1451;g39fbb628483_0_8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3" name="Shape 1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" name="Google Shape;1454;g39fbb628483_0_89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5" name="Google Shape;1455;g39fbb628483_0_8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7" name="Shape 1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8" name="Google Shape;1458;g39fbb628483_0_90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9" name="Google Shape;1459;g39fbb628483_0_9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1" name="Shape 1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2" name="Google Shape;1462;g39fbb628483_0_90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3" name="Google Shape;1463;g39fbb628483_0_9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5" name="Shape 1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6" name="Google Shape;1466;g39fbb628483_0_90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7" name="Google Shape;1467;g39fbb628483_0_9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9" name="Shape 1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0" name="Google Shape;1470;g39fbb628483_0_90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1" name="Google Shape;1471;g39fbb628483_0_9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3" name="Shape 1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" name="Google Shape;1474;g39fbb628483_0_91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5" name="Google Shape;1475;g39fbb628483_0_9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7" name="Shape 1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8" name="Google Shape;1478;g39fbb628483_0_91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79" name="Google Shape;1479;g39fbb628483_0_9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1" name="Shape 1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2" name="Google Shape;1482;g39fbb628483_0_91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3" name="Google Shape;1483;g39fbb628483_0_9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5" name="Shape 1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6" name="Google Shape;1486;g39fbb628483_0_92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7" name="Google Shape;1487;g39fbb628483_0_9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9" name="Shape 1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0" name="Google Shape;1490;g39fbb628483_0_92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1" name="Google Shape;1491;g39fbb628483_0_9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3" name="Shape 1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4" name="Google Shape;1494;g39fbb628483_0_92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5" name="Google Shape;1495;g39fbb628483_0_9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7" name="Shape 1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8" name="Google Shape;1498;g39fbb628483_0_93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9" name="Google Shape;1499;g39fbb628483_0_9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1" name="Shape 1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2" name="Google Shape;1502;g39fbb628483_0_93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3" name="Google Shape;1503;g39fbb628483_0_9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5" name="Shape 1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6" name="Google Shape;1506;g39fbb628483_0_93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7" name="Google Shape;1507;g39fbb628483_0_9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9" name="Shape 1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0" name="Google Shape;1510;g39fbb628483_0_93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1" name="Google Shape;1511;g39fbb628483_0_9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3" name="Shape 1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4" name="Google Shape;1514;g39fbb628483_0_94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5" name="Google Shape;1515;g39fbb628483_0_9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7" name="Shape 1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8" name="Google Shape;1518;g39fbb628483_0_94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9" name="Google Shape;1519;g39fbb628483_0_9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1" name="Shape 1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2" name="Google Shape;1522;g39fbb628483_0_94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3" name="Google Shape;1523;g39fbb628483_0_9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5" name="Shape 1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6" name="Google Shape;1526;g39fbb628483_0_95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27" name="Google Shape;1527;g39fbb628483_0_9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9" name="Shape 1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0" name="Google Shape;1530;g39fbb628483_0_95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1" name="Google Shape;1531;g39fbb628483_0_9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3" name="Shape 1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4" name="Google Shape;1534;g39fbb628483_0_95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5" name="Google Shape;1535;g39fbb628483_0_9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7" name="Shape 1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8" name="Google Shape;1538;g39fbb628483_0_96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39" name="Google Shape;1539;g39fbb628483_0_9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1" name="Shape 1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2" name="Google Shape;1542;g39fbb628483_0_96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3" name="Google Shape;1543;g39fbb628483_0_9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5" name="Shape 1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" name="Google Shape;1546;g39fbb628483_0_96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7" name="Google Shape;1547;g39fbb628483_0_9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49" name="Shape 1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0" name="Google Shape;1550;g39fbb628483_0_96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1" name="Google Shape;1551;g39fbb628483_0_9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3" name="Shape 1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4" name="Google Shape;1554;g39fbb628483_0_97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5" name="Google Shape;1555;g39fbb628483_0_9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7" name="Shape 1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8" name="Google Shape;1558;g39fbb628483_0_97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9" name="Google Shape;1559;g39fbb628483_0_9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1" name="Shape 1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2" name="Google Shape;1562;g39fbb628483_0_97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3" name="Google Shape;1563;g39fbb628483_0_9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5" name="Shape 1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" name="Google Shape;1566;g39fbb628483_0_98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7" name="Google Shape;1567;g39fbb628483_0_9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9" name="Shape 1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0" name="Google Shape;1570;g39fbb628483_0_98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1" name="Google Shape;1571;g39fbb628483_0_9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3" name="Shape 1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4" name="Google Shape;1574;g39fbb628483_0_98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5" name="Google Shape;1575;g39fbb628483_0_9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7" name="Shape 1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8" name="Google Shape;1578;g39fbb628483_0_99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79" name="Google Shape;1579;g39fbb628483_0_9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1" name="Shape 1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2" name="Google Shape;1582;g39fbb628483_0_99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3" name="Google Shape;1583;g39fbb628483_0_9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5" name="Shape 1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6" name="Google Shape;1586;g39fbb628483_0_99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7" name="Google Shape;1587;g39fbb628483_0_9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9" name="Shape 1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0" name="Google Shape;1590;g39fbb628483_0_99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1" name="Google Shape;1591;g39fbb628483_0_9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3" name="Shape 1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4" name="Google Shape;1594;g39fbb628483_0_100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5" name="Google Shape;1595;g39fbb628483_0_10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7" name="Shape 1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8" name="Google Shape;1598;g39fbb628483_0_100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9" name="Google Shape;1599;g39fbb628483_0_10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1" name="Shape 1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2" name="Google Shape;1602;g39fbb628483_0_100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3" name="Google Shape;1603;g39fbb628483_0_10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5" name="Shape 1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6" name="Google Shape;1606;g39fbb628483_0_101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7" name="Google Shape;1607;g39fbb628483_0_10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9" name="Shape 1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0" name="Google Shape;1610;g39fbb628483_0_101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1" name="Google Shape;1611;g39fbb628483_0_10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3" name="Shape 1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4" name="Google Shape;1614;g39fbb628483_0_101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5" name="Google Shape;1615;g39fbb628483_0_10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17" name="Shape 1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8" name="Google Shape;1618;g39fbb628483_0_102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19" name="Google Shape;1619;g39fbb628483_0_10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1" name="Shape 1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2" name="Google Shape;1622;g39fbb628483_0_102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3" name="Google Shape;1623;g39fbb628483_0_10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5" name="Shape 1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6" name="Google Shape;1626;g39fbb628483_0_102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7" name="Google Shape;1627;g39fbb628483_0_10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9" name="Shape 1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0" name="Google Shape;1630;g39fbb628483_0_102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1" name="Google Shape;1631;g39fbb628483_0_10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3" name="Shape 1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4" name="Google Shape;1634;g39fbb628483_0_103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5" name="Google Shape;1635;g39fbb628483_0_10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7" name="Shape 1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" name="Google Shape;1638;g39fbb628483_0_103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9" name="Google Shape;1639;g39fbb628483_0_10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1" name="Shape 1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2" name="Google Shape;1642;g39fbb628483_0_103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3" name="Google Shape;1643;g39fbb628483_0_10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5" name="Shape 1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6" name="Google Shape;1646;g39fbb628483_0_104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7" name="Google Shape;1647;g39fbb628483_0_10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9" name="Shape 1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0" name="Google Shape;1650;g39fbb628483_0_104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1" name="Google Shape;1651;g39fbb628483_0_10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3" name="Shape 1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4" name="Google Shape;1654;g39fbb628483_0_104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5" name="Google Shape;1655;g39fbb628483_0_10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7" name="Shape 1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" name="Google Shape;1658;g39fbb628483_0_105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9" name="Google Shape;1659;g39fbb628483_0_10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1" name="Shape 1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2" name="Google Shape;1662;g39fbb628483_0_105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3" name="Google Shape;1663;g39fbb628483_0_10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5" name="Shape 1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6" name="Google Shape;1666;g39fbb628483_0_105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7" name="Google Shape;1667;g39fbb628483_0_10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9" name="Shape 1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0" name="Google Shape;1670;g39fbb628483_0_105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1" name="Google Shape;1671;g39fbb628483_0_10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3" name="Shape 1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4" name="Google Shape;1674;g39fbb628483_0_106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5" name="Google Shape;1675;g39fbb628483_0_10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7" name="Shape 1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8" name="Google Shape;1678;g39fbb628483_0_106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9" name="Google Shape;1679;g39fbb628483_0_10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1" name="Shape 1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2" name="Google Shape;1682;g39fbb628483_0_106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3" name="Google Shape;1683;g39fbb628483_0_10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5" name="Shape 1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6" name="Google Shape;1686;g39fbb628483_0_107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7" name="Google Shape;1687;g39fbb628483_0_10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9" name="Shape 1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0" name="Google Shape;1690;g39fbb628483_0_107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1" name="Google Shape;1691;g39fbb628483_0_10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3" name="Shape 1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4" name="Google Shape;1694;g39fbb628483_0_107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5" name="Google Shape;1695;g39fbb628483_0_10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7" name="Shape 1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8" name="Google Shape;1698;g39fbb628483_0_108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9" name="Google Shape;1699;g39fbb628483_0_10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1" name="Shape 1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2" name="Google Shape;1702;g39fbb628483_0_108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3" name="Google Shape;1703;g39fbb628483_0_10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5" name="Shape 1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6" name="Google Shape;1706;g39fbb628483_0_108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7" name="Google Shape;1707;g39fbb628483_0_10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09" name="Shape 1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" name="Google Shape;1710;g39fbb628483_0_108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1" name="Google Shape;1711;g39fbb628483_0_10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3" name="Shape 1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4" name="Google Shape;1714;g39fbb628483_0_109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5" name="Google Shape;1715;g39fbb628483_0_10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7" name="Shape 1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8" name="Google Shape;1718;g39fbb628483_0_109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9" name="Google Shape;1719;g39fbb628483_0_10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1" name="Shape 1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2" name="Google Shape;1722;g39fbb628483_0_109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3" name="Google Shape;1723;g39fbb628483_0_10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5" name="Shape 1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6" name="Google Shape;1726;g39fbb628483_0_110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27" name="Google Shape;1727;g39fbb628483_0_11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29" name="Shape 1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" name="Google Shape;1730;g39fbb628483_0_110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1" name="Google Shape;1731;g39fbb628483_0_1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3" name="Shape 1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4" name="Google Shape;1734;g39fbb628483_0_110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5" name="Google Shape;1735;g39fbb628483_0_11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7" name="Shape 1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8" name="Google Shape;1738;g39fbb628483_0_111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9" name="Google Shape;1739;g39fbb628483_0_11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1" name="Shape 1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2" name="Google Shape;1742;g39fbb628483_0_111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3" name="Google Shape;1743;g39fbb628483_0_1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5" name="Shape 1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6" name="Google Shape;1746;g39fbb628483_0_111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7" name="Google Shape;1747;g39fbb628483_0_11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49" name="Shape 1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0" name="Google Shape;1750;g39fbb628483_0_111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1" name="Google Shape;1751;g39fbb628483_0_1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3" name="Shape 1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4" name="Google Shape;1754;g39fbb628483_0_112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5" name="Google Shape;1755;g39fbb628483_0_11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7" name="Shape 17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8" name="Google Shape;1758;g39fbb628483_0_112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9" name="Google Shape;1759;g39fbb628483_0_11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1" name="Shape 1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2" name="Google Shape;1762;g39fbb628483_0_112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3" name="Google Shape;1763;g39fbb628483_0_11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5" name="Shape 1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6" name="Google Shape;1766;g39fbb628483_0_113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7" name="Google Shape;1767;g39fbb628483_0_11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9" name="Shape 1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0" name="Google Shape;1770;g39fbb628483_0_113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1" name="Google Shape;1771;g39fbb628483_0_1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3" name="Shape 17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4" name="Google Shape;1774;g39fbb628483_0_113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5" name="Google Shape;1775;g39fbb628483_0_11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7" name="Shape 1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8" name="Google Shape;1778;g39fbb628483_0_114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9" name="Google Shape;1779;g39fbb628483_0_11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1" name="Shape 17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2" name="Google Shape;1782;g39fbb628483_0_114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3" name="Google Shape;1783;g39fbb628483_0_11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5" name="Shape 1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6" name="Google Shape;1786;g39fbb628483_0_114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87" name="Google Shape;1787;g39fbb628483_0_11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89" name="Shape 1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0" name="Google Shape;1790;g39fbb628483_0_114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1" name="Google Shape;1791;g39fbb628483_0_11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3" name="Shape 17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4" name="Google Shape;1794;g39fbb628483_0_115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5" name="Google Shape;1795;g39fbb628483_0_11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7" name="Shape 17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8" name="Google Shape;1798;g39fbb628483_0_115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9" name="Google Shape;1799;g39fbb628483_0_11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1" name="Shape 1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" name="Google Shape;1802;g39fbb628483_0_115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3" name="Google Shape;1803;g39fbb628483_0_11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5" name="Shape 18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6" name="Google Shape;1806;g39fbb628483_0_116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7" name="Google Shape;1807;g39fbb628483_0_11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09" name="Shape 18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0" name="Google Shape;1810;g39fbb628483_0_116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1" name="Google Shape;1811;g39fbb628483_0_11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3" name="Shape 18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4" name="Google Shape;1814;g39fbb628483_0_116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5" name="Google Shape;1815;g39fbb628483_0_11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7" name="Shape 1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8" name="Google Shape;1818;g39fbb628483_0_117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19" name="Google Shape;1819;g39fbb628483_0_11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1" name="Shape 18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" name="Google Shape;1822;g39fbb628483_0_117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3" name="Google Shape;1823;g39fbb628483_0_11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5" name="Shape 18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6" name="Google Shape;1826;g39fbb628483_0_117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7" name="Google Shape;1827;g39fbb628483_0_11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29" name="Shape 18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0" name="Google Shape;1830;g39fbb628483_0_117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1" name="Google Shape;1831;g39fbb628483_0_11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3" name="Shape 1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4" name="Google Shape;1834;g39fbb628483_0_118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5" name="Google Shape;1835;g39fbb628483_0_11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7" name="Shape 1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8" name="Google Shape;1838;g39fbb628483_0_118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9" name="Google Shape;1839;g39fbb628483_0_11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1" name="Shape 18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2" name="Google Shape;1842;g39fbb628483_0_118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3" name="Google Shape;1843;g39fbb628483_0_11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5" name="Shape 1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6" name="Google Shape;1846;g39fbb628483_0_119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47" name="Google Shape;1847;g39fbb628483_0_11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9" name="Shape 18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0" name="Google Shape;1850;g39fbb628483_0_119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1" name="Google Shape;1851;g39fbb628483_0_11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3" name="Shape 18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4" name="Google Shape;1854;g39fbb628483_0_119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5" name="Google Shape;1855;g39fbb628483_0_11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57" name="Shape 1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8" name="Google Shape;1858;g39fbb628483_0_120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9" name="Google Shape;1859;g39fbb628483_0_12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1" name="Shape 1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2" name="Google Shape;1862;g39fbb628483_0_120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3" name="Google Shape;1863;g39fbb628483_0_12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5" name="Shape 1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6" name="Google Shape;1866;g39fbb628483_0_120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7" name="Google Shape;1867;g39fbb628483_0_12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9" name="Shape 18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0" name="Google Shape;1870;g39fbb628483_0_120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1" name="Google Shape;1871;g39fbb628483_0_12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3" name="Shape 18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4" name="Google Shape;1874;g39fbb628483_0_121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5" name="Google Shape;1875;g39fbb628483_0_12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7" name="Shape 18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8" name="Google Shape;1878;g39fbb628483_0_121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79" name="Google Shape;1879;g39fbb628483_0_12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1" name="Shape 18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2" name="Google Shape;1882;g39fbb628483_0_121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3" name="Google Shape;1883;g39fbb628483_0_12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5" name="Shape 1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6" name="Google Shape;1886;g39fbb628483_0_122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87" name="Google Shape;1887;g39fbb628483_0_12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9" name="Shape 18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0" name="Google Shape;1890;g39fbb628483_0_122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1" name="Google Shape;1891;g39fbb628483_0_12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3" name="Shape 18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" name="Google Shape;1894;g39fbb628483_0_122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5" name="Google Shape;1895;g39fbb628483_0_12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7" name="Shape 18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8" name="Google Shape;1898;g39fbb628483_0_123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9" name="Google Shape;1899;g39fbb628483_0_12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1" name="Shape 19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2" name="Google Shape;1902;g39fbb628483_0_123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3" name="Google Shape;1903;g39fbb628483_0_12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5" name="Shape 1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6" name="Google Shape;1906;g39fbb628483_0_123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07" name="Google Shape;1907;g39fbb628483_0_12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9" name="Shape 19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0" name="Google Shape;1910;g39fbb628483_0_123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1" name="Google Shape;1911;g39fbb628483_0_12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3" name="Shape 19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" name="Google Shape;1914;g39fbb628483_0_124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5" name="Google Shape;1915;g39fbb628483_0_12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7" name="Shape 19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8" name="Google Shape;1918;g39fbb628483_0_124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9" name="Google Shape;1919;g39fbb628483_0_12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1" name="Shape 19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2" name="Google Shape;1922;g39fbb628483_0_124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3" name="Google Shape;1923;g39fbb628483_0_12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5" name="Shape 1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6" name="Google Shape;1926;g39fbb628483_0_125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7" name="Google Shape;1927;g39fbb628483_0_12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9" name="Shape 19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0" name="Google Shape;1930;g39fbb628483_0_125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1" name="Google Shape;1931;g39fbb628483_0_12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3" name="Shape 19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4" name="Google Shape;1934;g39fbb628483_0_125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5" name="Google Shape;1935;g39fbb628483_0_12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37" name="Shape 19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8" name="Google Shape;1938;g39fbb628483_0_126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39" name="Google Shape;1939;g39fbb628483_0_12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1" name="Shape 19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2" name="Google Shape;1942;g39fbb628483_0_126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3" name="Google Shape;1943;g39fbb628483_0_12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5" name="Shape 19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" name="Google Shape;1946;g39fbb628483_0_126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47" name="Google Shape;1947;g39fbb628483_0_12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9" name="Shape 1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0" name="Google Shape;1950;g39fbb628483_0_126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1" name="Google Shape;1951;g39fbb628483_0_12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3" name="Shape 19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4" name="Google Shape;1954;g39fbb628483_0_127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5" name="Google Shape;1955;g39fbb628483_0_12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7" name="Shape 1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8" name="Google Shape;1958;g39fbb628483_0_127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59" name="Google Shape;1959;g39fbb628483_0_12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1" name="Shape 19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2" name="Google Shape;1962;g39fbb628483_0_127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3" name="Google Shape;1963;g39fbb628483_0_12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5" name="Shape 19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" name="Google Shape;1966;g39fbb628483_0_128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7" name="Google Shape;1967;g39fbb628483_0_12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69" name="Shape 1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0" name="Google Shape;1970;g39fbb628483_0_128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1" name="Google Shape;1971;g39fbb628483_0_12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3" name="Shape 19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4" name="Google Shape;1974;g39fbb628483_0_128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5" name="Google Shape;1975;g39fbb628483_0_12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77" name="Shape 19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8" name="Google Shape;1978;g39fbb628483_0_129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9" name="Google Shape;1979;g39fbb628483_0_12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1" name="Shape 19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2" name="Google Shape;1982;g39fbb628483_0_129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3" name="Google Shape;1983;g39fbb628483_0_12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5" name="Shape 19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" name="Google Shape;1986;g39fbb628483_0_129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7" name="Google Shape;1987;g39fbb628483_0_12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9" name="Shape 19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0" name="Google Shape;1990;g39fbb628483_0_129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1" name="Google Shape;1991;g39fbb628483_0_12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3" name="Shape 19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4" name="Google Shape;1994;g39fbb628483_0_130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5" name="Google Shape;1995;g39fbb628483_0_13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97" name="Shape 19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8" name="Google Shape;1998;g39fbb628483_0_130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9" name="Google Shape;1999;g39fbb628483_0_13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1" name="Shape 20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2" name="Google Shape;2002;g39fbb628483_0_130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3" name="Google Shape;2003;g39fbb628483_0_13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5" name="Shape 20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6" name="Google Shape;2006;g39fbb628483_0_131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07" name="Google Shape;2007;g39fbb628483_0_13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9" name="Shape 20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0" name="Google Shape;2010;g39fbb628483_0_131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1" name="Google Shape;2011;g39fbb628483_0_13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3" name="Shape 20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4" name="Google Shape;2014;g39fbb628483_0_131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5" name="Google Shape;2015;g39fbb628483_0_13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7" name="Shape 20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8" name="Google Shape;2018;g39fbb628483_0_132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19" name="Google Shape;2019;g39fbb628483_0_13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1" name="Shape 20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2" name="Google Shape;2022;g39fbb628483_0_132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3" name="Google Shape;2023;g39fbb628483_0_13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5" name="Shape 20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6" name="Google Shape;2026;g39fbb628483_0_132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27" name="Google Shape;2027;g39fbb628483_0_13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9" name="Shape 20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0" name="Google Shape;2030;g39fbb628483_0_132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1" name="Google Shape;2031;g39fbb628483_0_13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3" name="Shape 20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4" name="Google Shape;2034;g39fbb628483_0_133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5" name="Google Shape;2035;g39fbb628483_0_13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7" name="Shape 20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8" name="Google Shape;2038;g39fbb628483_0_133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9" name="Google Shape;2039;g39fbb628483_0_13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1" name="Shape 20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2" name="Google Shape;2042;g39fbb628483_0_133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3" name="Google Shape;2043;g39fbb628483_0_13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5" name="Shape 20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6" name="Google Shape;2046;g39fbb628483_0_134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47" name="Google Shape;2047;g39fbb628483_0_13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49" name="Shape 20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Google Shape;2050;g39fbb628483_0_134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1" name="Google Shape;2051;g39fbb628483_0_13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3" name="Shape 20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Google Shape;2054;g39fbb628483_0_134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5" name="Google Shape;2055;g39fbb628483_0_13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7" name="Shape 20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" name="Google Shape;2058;g39fbb628483_0_135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9" name="Google Shape;2059;g39fbb628483_0_13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1" name="Shape 20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2" name="Google Shape;2062;g39fbb628483_0_135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3" name="Google Shape;2063;g39fbb628483_0_13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5" name="Shape 20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6" name="Google Shape;2066;g39fbb628483_0_135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67" name="Google Shape;2067;g39fbb628483_0_13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9" name="Shape 20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0" name="Google Shape;2070;g39fbb628483_0_135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1" name="Google Shape;2071;g39fbb628483_0_13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3" name="Shape 20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4" name="Google Shape;2074;g39fbb628483_0_136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5" name="Google Shape;2075;g39fbb628483_0_13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7" name="Shape 20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" name="Google Shape;2078;g39fbb628483_0_136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79" name="Google Shape;2079;g39fbb628483_0_13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1" name="Shape 20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2" name="Google Shape;2082;g39fbb628483_0_136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3" name="Google Shape;2083;g39fbb628483_0_13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5" name="Shape 20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6" name="Google Shape;2086;g39fbb628483_0_137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87" name="Google Shape;2087;g39fbb628483_0_13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89" name="Shape 20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0" name="Google Shape;2090;g39fbb628483_0_137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1" name="Google Shape;2091;g39fbb628483_0_13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3" name="Shape 20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4" name="Google Shape;2094;g39fbb628483_0_137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5" name="Google Shape;2095;g39fbb628483_0_13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97" name="Shape 20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8" name="Google Shape;2098;g39fbb628483_0_138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9" name="Google Shape;2099;g39fbb628483_0_13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1" name="Shape 2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2" name="Google Shape;2102;g39fbb628483_0_138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3" name="Google Shape;2103;g39fbb628483_0_13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5" name="Shape 2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6" name="Google Shape;2106;g39fbb628483_0_138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7" name="Google Shape;2107;g39fbb628483_0_13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09" name="Shape 2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0" name="Google Shape;2110;g39fbb628483_0_138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1" name="Google Shape;2111;g39fbb628483_0_13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3" name="Shape 2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4" name="Google Shape;2114;g39fbb628483_0_139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5" name="Google Shape;2115;g39fbb628483_0_13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7" name="Shape 2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8" name="Google Shape;2118;g39fbb628483_0_139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9" name="Google Shape;2119;g39fbb628483_0_13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1" name="Shape 2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2" name="Google Shape;2122;g39fbb628483_0_139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3" name="Google Shape;2123;g39fbb628483_0_13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5" name="Shape 2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6" name="Google Shape;2126;g39fbb628483_0_140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7" name="Google Shape;2127;g39fbb628483_0_14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29" name="Shape 2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0" name="Google Shape;2130;g39fbb628483_0_140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1" name="Google Shape;2131;g39fbb628483_0_14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3" name="Shape 2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4" name="Google Shape;2134;g39fbb628483_0_140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5" name="Google Shape;2135;g39fbb628483_0_14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7" name="Shape 2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8" name="Google Shape;2138;g39fbb628483_0_141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9" name="Google Shape;2139;g39fbb628483_0_14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1" name="Shape 2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2" name="Google Shape;2142;g39fbb628483_0_141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3" name="Google Shape;2143;g39fbb628483_0_14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5" name="Shape 2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6" name="Google Shape;2146;g39fbb628483_0_141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47" name="Google Shape;2147;g39fbb628483_0_14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9" name="Shape 2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" name="Google Shape;2150;g39fbb628483_0_141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1" name="Google Shape;2151;g39fbb628483_0_14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3" name="Shape 2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4" name="Google Shape;2154;g39fbb628483_0_142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5" name="Google Shape;2155;g39fbb628483_0_14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57" name="Shape 2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8" name="Google Shape;2158;g39fbb628483_0_142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9" name="Google Shape;2159;g39fbb628483_0_14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1" name="Shape 2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2" name="Google Shape;2162;g39fbb628483_0_142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3" name="Google Shape;2163;g39fbb628483_0_14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5" name="Shape 2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6" name="Google Shape;2166;g39fbb628483_0_143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67" name="Google Shape;2167;g39fbb628483_0_14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9" name="Shape 2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" name="Google Shape;2170;g39fbb628483_0_143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1" name="Google Shape;2171;g39fbb628483_0_14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3" name="Shape 2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4" name="Google Shape;2174;g39fbb628483_0_143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5" name="Google Shape;2175;g39fbb628483_0_14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77" name="Shape 2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8" name="Google Shape;2178;g39fbb628483_0_144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9" name="Google Shape;2179;g39fbb628483_0_14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1" name="Shape 2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2" name="Google Shape;2182;g39fbb628483_0_144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3" name="Google Shape;2183;g39fbb628483_0_14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5" name="Shape 2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6" name="Google Shape;2186;g39fbb628483_0_144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7" name="Google Shape;2187;g39fbb628483_0_14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89" name="Shape 2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0" name="Google Shape;2190;g39fbb628483_0_144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1" name="Google Shape;2191;g39fbb628483_0_14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3" name="Shape 2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4" name="Google Shape;2194;g39fbb628483_0_145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5" name="Google Shape;2195;g39fbb628483_0_14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7" name="Shape 2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8" name="Google Shape;2198;g39fbb628483_0_145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99" name="Google Shape;2199;g39fbb628483_0_14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1" name="Shape 2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2" name="Google Shape;2202;g39fbb628483_0_145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3" name="Google Shape;2203;g39fbb628483_0_14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5" name="Shape 2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6" name="Google Shape;2206;g39fbb628483_0_146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07" name="Google Shape;2207;g39fbb628483_0_14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9" name="Shape 2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0" name="Google Shape;2210;g39fbb628483_0_146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1" name="Google Shape;2211;g39fbb628483_0_14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3" name="Shape 2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4" name="Google Shape;2214;g39fbb628483_0_146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5" name="Google Shape;2215;g39fbb628483_0_14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7" name="Shape 2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8" name="Google Shape;2218;g39fbb628483_0_147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9" name="Google Shape;2219;g39fbb628483_0_14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1" name="Shape 2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" name="Google Shape;2222;g39fbb628483_0_147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3" name="Google Shape;2223;g39fbb628483_0_14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5" name="Shape 2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6" name="Google Shape;2226;g39fbb628483_0_147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27" name="Google Shape;2227;g39fbb628483_0_14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29" name="Shape 2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0" name="Google Shape;2230;g39fbb628483_0_147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1" name="Google Shape;2231;g39fbb628483_0_14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3" name="Shape 2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4" name="Google Shape;2234;g39fbb628483_0_148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5" name="Google Shape;2235;g39fbb628483_0_14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37" name="Shape 2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8" name="Google Shape;2238;g39fbb628483_0_148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9" name="Google Shape;2239;g39fbb628483_0_14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1" name="Shape 2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" name="Google Shape;2242;g39fbb628483_0_148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3" name="Google Shape;2243;g39fbb628483_0_14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5" name="Shape 2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6" name="Google Shape;2246;g39fbb628483_0_149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7" name="Google Shape;2247;g39fbb628483_0_14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9" name="Shape 2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0" name="Google Shape;2250;g39fbb628483_0_149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1" name="Google Shape;2251;g39fbb628483_0_14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3" name="Shape 2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4" name="Google Shape;2254;g39fbb628483_0_149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5" name="Google Shape;2255;g39fbb628483_0_14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7" name="Shape 2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8" name="Google Shape;2258;g39fbb628483_0_150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59" name="Google Shape;2259;g39fbb628483_0_15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1" name="Shape 2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2" name="Google Shape;2262;g39fbb628483_0_150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3" name="Google Shape;2263;g39fbb628483_0_15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5" name="Shape 2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6" name="Google Shape;2266;g39fbb628483_0_150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7" name="Google Shape;2267;g39fbb628483_0_15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9" name="Shape 2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0" name="Google Shape;2270;g39fbb628483_0_150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1" name="Google Shape;2271;g39fbb628483_0_15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3" name="Shape 2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4" name="Google Shape;2274;g39fbb628483_0_151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5" name="Google Shape;2275;g39fbb628483_0_15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7" name="Shape 2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8" name="Google Shape;2278;g39fbb628483_0_151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9" name="Google Shape;2279;g39fbb628483_0_15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1" name="Shape 2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2" name="Google Shape;2282;g39fbb628483_0_151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3" name="Google Shape;2283;g39fbb628483_0_15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5" name="Shape 2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6" name="Google Shape;2286;g39fbb628483_0_152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7" name="Google Shape;2287;g39fbb628483_0_15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9" name="Shape 2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0" name="Google Shape;2290;g39fbb628483_0_152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1" name="Google Shape;2291;g39fbb628483_0_15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3" name="Shape 2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4" name="Google Shape;2294;g39fbb628483_0_152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5" name="Google Shape;2295;g39fbb628483_0_15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97" name="Shape 2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8" name="Google Shape;2298;g39fbb628483_0_153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9" name="Google Shape;2299;g39fbb628483_0_15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1" name="Shape 2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2" name="Google Shape;2302;g39fbb628483_0_153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3" name="Google Shape;2303;g39fbb628483_0_15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5" name="Shape 2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6" name="Google Shape;2306;g39fbb628483_0_153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7" name="Google Shape;2307;g39fbb628483_0_15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9" name="Shape 2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0" name="Google Shape;2310;g39fbb628483_0_153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1" name="Google Shape;2311;g39fbb628483_0_15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3" name="Shape 2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" name="Google Shape;2314;g39fbb628483_0_154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5" name="Google Shape;2315;g39fbb628483_0_15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7" name="Shape 2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8" name="Google Shape;2318;g39fbb628483_0_154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9" name="Google Shape;2319;g39fbb628483_0_15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1" name="Shape 2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2" name="Google Shape;2322;g39fbb628483_0_154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3" name="Google Shape;2323;g39fbb628483_0_15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5" name="Shape 2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6" name="Google Shape;2326;g39fbb628483_0_155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7" name="Google Shape;2327;g39fbb628483_0_15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9" name="Shape 2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0" name="Google Shape;2330;g39fbb628483_0_155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1" name="Google Shape;2331;g39fbb628483_0_15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3" name="Shape 2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" name="Google Shape;2334;g39fbb628483_0_155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5" name="Google Shape;2335;g39fbb628483_0_15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37" name="Shape 2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8" name="Google Shape;2338;g39fbb628483_0_156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9" name="Google Shape;2339;g39fbb628483_0_15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1" name="Shape 2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2" name="Google Shape;2342;g39fbb628483_0_156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3" name="Google Shape;2343;g39fbb628483_0_15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5" name="Shape 2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6" name="Google Shape;2346;g39fbb628483_0_156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7" name="Google Shape;2347;g39fbb628483_0_15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49" name="Shape 2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0" name="Google Shape;2350;g39fbb628483_0_156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1" name="Google Shape;2351;g39fbb628483_0_15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3" name="Shape 2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4" name="Google Shape;2354;g39fbb628483_0_157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5" name="Google Shape;2355;g39fbb628483_0_15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7" name="Shape 2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8" name="Google Shape;2358;g39fbb628483_0_157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9" name="Google Shape;2359;g39fbb628483_0_15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1" name="Shape 2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2" name="Google Shape;2362;g39fbb628483_0_157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3" name="Google Shape;2363;g39fbb628483_0_15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5" name="Shape 2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6" name="Google Shape;2366;g39fbb628483_0_158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67" name="Google Shape;2367;g39fbb628483_0_15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9" name="Shape 2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0" name="Google Shape;2370;g39fbb628483_0_158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1" name="Google Shape;2371;g39fbb628483_0_15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3" name="Shape 2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4" name="Google Shape;2374;g39fbb628483_0_158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5" name="Google Shape;2375;g39fbb628483_0_15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7" name="Shape 2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8" name="Google Shape;2378;g39fbb628483_0_159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79" name="Google Shape;2379;g39fbb628483_0_15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1" name="Shape 2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2" name="Google Shape;2382;g39fbb628483_0_159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3" name="Google Shape;2383;g39fbb628483_0_15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5" name="Shape 2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6" name="Google Shape;2386;g39fbb628483_0_159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87" name="Google Shape;2387;g39fbb628483_0_15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89" name="Shape 2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0" name="Google Shape;2390;g39fbb628483_0_159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1" name="Google Shape;2391;g39fbb628483_0_15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3" name="Shape 2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4" name="Google Shape;2394;g39fbb628483_0_160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5" name="Google Shape;2395;g39fbb628483_0_16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7" name="Shape 2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8" name="Google Shape;2398;g39fbb628483_0_160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99" name="Google Shape;2399;g39fbb628483_0_16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1" name="Shape 2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2" name="Google Shape;2402;g39fbb628483_0_160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3" name="Google Shape;2403;g39fbb628483_0_16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5" name="Shape 2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" name="Google Shape;2406;g39fbb628483_0_161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07" name="Google Shape;2407;g39fbb628483_0_16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9" name="Shape 2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0" name="Google Shape;2410;g39fbb628483_0_161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1" name="Google Shape;2411;g39fbb628483_0_16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3" name="Shape 2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4" name="Google Shape;2414;g39fbb628483_0_161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5" name="Google Shape;2415;g39fbb628483_0_16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7" name="Shape 2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8" name="Google Shape;2418;g39fbb628483_0_162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9" name="Google Shape;2419;g39fbb628483_0_16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1" name="Shape 2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2" name="Google Shape;2422;g39fbb628483_0_162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3" name="Google Shape;2423;g39fbb628483_0_16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5" name="Shape 2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" name="Google Shape;2426;g39fbb628483_0_162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7" name="Google Shape;2427;g39fbb628483_0_16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29" name="Shape 2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0" name="Google Shape;2430;g39fbb628483_0_162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1" name="Google Shape;2431;g39fbb628483_0_16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3" name="Shape 2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4" name="Google Shape;2434;g39fbb628483_0_163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5" name="Google Shape;2435;g39fbb628483_0_16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7" name="Shape 2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8" name="Google Shape;2438;g39fbb628483_0_163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39" name="Google Shape;2439;g39fbb628483_0_16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1" name="Shape 2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2" name="Google Shape;2442;g39fbb628483_0_163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43" name="Google Shape;2443;g39fbb628483_0_16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5" name="Shape 2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6" name="Google Shape;2446;g39fbb628483_0_164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47" name="Google Shape;2447;g39fbb628483_0_16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9" name="Shape 2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0" name="Google Shape;2450;g39fbb628483_0_164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1" name="Google Shape;2451;g39fbb628483_0_16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3" name="Shape 2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4" name="Google Shape;2454;g39fbb628483_0_164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5" name="Google Shape;2455;g39fbb628483_0_16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57" name="Shape 2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" name="Google Shape;2458;g39fbb628483_0_165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59" name="Google Shape;2459;g39fbb628483_0_16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1" name="Shape 2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2" name="Google Shape;2462;g39fbb628483_0_165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3" name="Google Shape;2463;g39fbb628483_0_16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5" name="Shape 2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6" name="Google Shape;2466;g39fbb628483_0_165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67" name="Google Shape;2467;g39fbb628483_0_16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9" name="Shape 2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0" name="Google Shape;2470;g39fbb628483_0_165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1" name="Google Shape;2471;g39fbb628483_0_16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3" name="Shape 2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4" name="Google Shape;2474;g39fbb628483_0_166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5" name="Google Shape;2475;g39fbb628483_0_16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7" name="Shape 2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" name="Google Shape;2478;g39fbb628483_0_166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9" name="Google Shape;2479;g39fbb628483_0_16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1" name="Shape 2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2" name="Google Shape;2482;g39fbb628483_0_166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3" name="Google Shape;2483;g39fbb628483_0_16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7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5" name="Shape 2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6" name="Google Shape;2486;g39fbb628483_0_167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7" name="Google Shape;2487;g39fbb628483_0_16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7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9" name="Shape 2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0" name="Google Shape;2490;g39fbb628483_0_167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1" name="Google Shape;2491;g39fbb628483_0_16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8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3" name="Shape 2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4" name="Google Shape;2494;g39fbb628483_0_167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5" name="Google Shape;2495;g39fbb628483_0_16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8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97" name="Shape 2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" name="Google Shape;2498;g39fbb628483_0_168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99" name="Google Shape;2499;g39fbb628483_0_16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8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1" name="Shape 2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2" name="Google Shape;2502;g39fbb628483_0_168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03" name="Google Shape;2503;g39fbb628483_0_16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8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5" name="Shape 2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6" name="Google Shape;2506;g39fbb628483_0_168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07" name="Google Shape;2507;g39fbb628483_0_16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8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9" name="Shape 2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0" name="Google Shape;2510;g39fbb628483_0_168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1" name="Google Shape;2511;g39fbb628483_0_16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8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3" name="Shape 2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4" name="Google Shape;2514;g39fbb628483_0_169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5" name="Google Shape;2515;g39fbb628483_0_16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8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17" name="Shape 2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8" name="Google Shape;2518;g39fbb628483_0_169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9" name="Google Shape;2519;g39fbb628483_0_16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8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1" name="Shape 2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2" name="Google Shape;2522;g39fbb628483_0_169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3" name="Google Shape;2523;g39fbb628483_0_16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8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5" name="Shape 2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6" name="Google Shape;2526;g39fbb628483_0_170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7" name="Google Shape;2527;g39fbb628483_0_17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8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29" name="Shape 2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0" name="Google Shape;2530;g39fbb628483_0_170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1" name="Google Shape;2531;g39fbb628483_0_17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9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3" name="Shape 2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4" name="Google Shape;2534;g39fbb628483_0_170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5" name="Google Shape;2535;g39fbb628483_0_17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9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7" name="Shape 2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8" name="Google Shape;2538;g39fbb628483_0_171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9" name="Google Shape;2539;g39fbb628483_0_17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9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1" name="Shape 2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2" name="Google Shape;2542;g39fbb628483_0_171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43" name="Google Shape;2543;g39fbb628483_0_17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9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5" name="Shape 2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6" name="Google Shape;2546;g39fbb628483_0_171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47" name="Google Shape;2547;g39fbb628483_0_17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9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49" name="Shape 2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0" name="Google Shape;2550;g39fbb628483_0_171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1" name="Google Shape;2551;g39fbb628483_0_17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9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3" name="Shape 2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4" name="Google Shape;2554;g39fbb628483_0_172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5" name="Google Shape;2555;g39fbb628483_0_17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9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7" name="Shape 2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8" name="Google Shape;2558;g39fbb628483_0_172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9" name="Google Shape;2559;g39fbb628483_0_17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9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1" name="Shape 2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2" name="Google Shape;2562;g39fbb628483_0_172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3" name="Google Shape;2563;g39fbb628483_0_17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9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5" name="Shape 2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6" name="Google Shape;2566;g39fbb628483_0_173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67" name="Google Shape;2567;g39fbb628483_0_17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9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69" name="Shape 2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" name="Google Shape;2570;g39fbb628483_0_173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71" name="Google Shape;2571;g39fbb628483_0_17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0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3" name="Shape 2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4" name="Google Shape;2574;g39fbb628483_0_173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75" name="Google Shape;2575;g39fbb628483_0_17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0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7" name="Shape 2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8" name="Google Shape;2578;g39fbb628483_0_174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79" name="Google Shape;2579;g39fbb628483_0_17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0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1" name="Shape 2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2" name="Google Shape;2582;g39fbb628483_0_174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3" name="Google Shape;2583;g39fbb628483_0_17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0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5" name="Shape 2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6" name="Google Shape;2586;g39fbb628483_0_174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87" name="Google Shape;2587;g39fbb628483_0_17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0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9" name="Shape 2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" name="Google Shape;2590;g39fbb628483_0_174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91" name="Google Shape;2591;g39fbb628483_0_17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0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3" name="Shape 2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4" name="Google Shape;2594;g39fbb628483_0_175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95" name="Google Shape;2595;g39fbb628483_0_17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0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7" name="Shape 2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8" name="Google Shape;2598;g39fbb628483_0_175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99" name="Google Shape;2599;g39fbb628483_0_17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0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1" name="Shape 2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2" name="Google Shape;2602;g39fbb628483_0_175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03" name="Google Shape;2603;g39fbb628483_0_17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0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5" name="Shape 2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6" name="Google Shape;2606;g39fbb628483_0_176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07" name="Google Shape;2607;g39fbb628483_0_17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0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9" name="Shape 2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0" name="Google Shape;2610;g39fbb628483_0_176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1" name="Google Shape;2611;g39fbb628483_0_17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3" name="Shape 2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4" name="Google Shape;2614;g39fbb628483_0_176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5" name="Google Shape;2615;g39fbb628483_0_17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17" name="Shape 2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8" name="Google Shape;2618;g39fbb628483_0_177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9" name="Google Shape;2619;g39fbb628483_0_17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1" name="Shape 2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2" name="Google Shape;2622;g39fbb628483_0_177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3" name="Google Shape;2623;g39fbb628483_0_17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5" name="Shape 2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6" name="Google Shape;2626;g39fbb628483_0_177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7" name="Google Shape;2627;g39fbb628483_0_17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9" name="Shape 2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0" name="Google Shape;2630;g39fbb628483_0_177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31" name="Google Shape;2631;g39fbb628483_0_17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3" name="Shape 2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4" name="Google Shape;2634;g39fbb628483_0_178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35" name="Google Shape;2635;g39fbb628483_0_17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37" name="Shape 2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8" name="Google Shape;2638;g39fbb628483_0_178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39" name="Google Shape;2639;g39fbb628483_0_17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1" name="Shape 2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2" name="Google Shape;2642;g39fbb628483_0_178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3" name="Google Shape;2643;g39fbb628483_0_17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5" name="Shape 2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6" name="Google Shape;2646;g39fbb628483_0_179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7" name="Google Shape;2647;g39fbb628483_0_17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9" name="Shape 2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0" name="Google Shape;2650;g39fbb628483_0_179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1" name="Google Shape;2651;g39fbb628483_0_17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3" name="Shape 2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4" name="Google Shape;2654;g39fbb628483_0_179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5" name="Google Shape;2655;g39fbb628483_0_17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7" name="Shape 2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8" name="Google Shape;2658;g39fbb628483_0_180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9" name="Google Shape;2659;g39fbb628483_0_18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1" name="Shape 2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" name="Google Shape;2662;g39fbb628483_0_180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3" name="Google Shape;2663;g39fbb628483_0_18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5" name="Shape 2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6" name="Google Shape;2666;g39fbb628483_0_180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67" name="Google Shape;2667;g39fbb628483_0_18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9" name="Shape 2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0" name="Google Shape;2670;g39fbb628483_0_180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1" name="Google Shape;2671;g39fbb628483_0_18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3" name="Shape 2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4" name="Google Shape;2674;g39fbb628483_0_181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5" name="Google Shape;2675;g39fbb628483_0_18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77" name="Shape 2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8" name="Google Shape;2678;g39fbb628483_0_181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79" name="Google Shape;2679;g39fbb628483_0_18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1" name="Shape 2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2" name="Google Shape;2682;g39fbb628483_0_181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3" name="Google Shape;2683;g39fbb628483_0_18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5" name="Shape 2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6" name="Google Shape;2686;g39fbb628483_0_182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87" name="Google Shape;2687;g39fbb628483_0_18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9" name="Shape 2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0" name="Google Shape;2690;g39fbb628483_0_182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91" name="Google Shape;2691;g39fbb628483_0_18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3" name="Shape 2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4" name="Google Shape;2694;g39fbb628483_0_182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95" name="Google Shape;2695;g39fbb628483_0_18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97" name="Shape 2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8" name="Google Shape;2698;g39fbb628483_0_183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99" name="Google Shape;2699;g39fbb628483_0_18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1" name="Shape 2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2" name="Google Shape;2702;g39fbb628483_0_183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03" name="Google Shape;2703;g39fbb628483_0_18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5" name="Shape 2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6" name="Google Shape;2706;g39fbb628483_0_183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07" name="Google Shape;2707;g39fbb628483_0_18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09" name="Shape 2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0" name="Google Shape;2710;g39fbb628483_0_183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11" name="Google Shape;2711;g39fbb628483_0_18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3" name="Shape 2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4" name="Google Shape;2714;g39fbb628483_0_184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15" name="Google Shape;2715;g39fbb628483_0_18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7" name="Shape 2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8" name="Google Shape;2718;g39fbb628483_0_184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19" name="Google Shape;2719;g39fbb628483_0_18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1" name="Shape 2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2" name="Google Shape;2722;g39fbb628483_0_184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3" name="Google Shape;2723;g39fbb628483_0_18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5" name="Shape 2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6" name="Google Shape;2726;g39fbb628483_0_185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27" name="Google Shape;2727;g39fbb628483_0_18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9" name="Shape 2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0" name="Google Shape;2730;g39fbb628483_0_185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1" name="Google Shape;2731;g39fbb628483_0_18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3" name="Shape 2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4" name="Google Shape;2734;g39fbb628483_0_185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5" name="Google Shape;2735;g39fbb628483_0_18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7" name="Shape 2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8" name="Google Shape;2738;g39fbb628483_0_186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9" name="Google Shape;2739;g39fbb628483_0_18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41" name="Shape 2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2" name="Google Shape;2742;g39fbb628483_0_186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3" name="Google Shape;2743;g39fbb628483_0_18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45" name="Shape 2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6" name="Google Shape;2746;g39fbb628483_0_186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7" name="Google Shape;2747;g39fbb628483_0_18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49" name="Shape 2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0" name="Google Shape;2750;g39fbb628483_0_186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1" name="Google Shape;2751;g39fbb628483_0_18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53" name="Shape 2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4" name="Google Shape;2754;g39fbb628483_0_187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5" name="Google Shape;2755;g39fbb628483_0_18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57" name="Shape 27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8" name="Google Shape;2758;g39fbb628483_0_187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9" name="Google Shape;2759;g39fbb628483_0_18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61" name="Shape 2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2" name="Google Shape;2762;g39fbb628483_0_187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63" name="Google Shape;2763;g39fbb628483_0_18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65" name="Shape 2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6" name="Google Shape;2766;g39fbb628483_0_188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67" name="Google Shape;2767;g39fbb628483_0_18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69" name="Shape 2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0" name="Google Shape;2770;g39fbb628483_0_188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71" name="Google Shape;2771;g39fbb628483_0_18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3" name="Shape 27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4" name="Google Shape;2774;g39fbb628483_0_188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75" name="Google Shape;2775;g39fbb628483_0_18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7" name="Shape 2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8" name="Google Shape;2778;g39fbb628483_0_189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79" name="Google Shape;2779;g39fbb628483_0_18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1" name="Shape 27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2" name="Google Shape;2782;g39fbb628483_0_189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83" name="Google Shape;2783;g39fbb628483_0_18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5" name="Shape 2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6" name="Google Shape;2786;g39fbb628483_0_189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87" name="Google Shape;2787;g39fbb628483_0_18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9" name="Shape 2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0" name="Google Shape;2790;g39fbb628483_0_189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91" name="Google Shape;2791;g39fbb628483_0_18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3" name="Shape 27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4" name="Google Shape;2794;g39fbb628483_0_190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95" name="Google Shape;2795;g39fbb628483_0_19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7" name="Shape 27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8" name="Google Shape;2798;g39fbb628483_0_190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99" name="Google Shape;2799;g39fbb628483_0_19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1" name="Shape 2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2" name="Google Shape;2802;g39fbb628483_0_190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3" name="Google Shape;2803;g39fbb628483_0_19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5" name="Shape 28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6" name="Google Shape;2806;g39fbb628483_0_191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07" name="Google Shape;2807;g39fbb628483_0_19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9" name="Shape 28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0" name="Google Shape;2810;g39fbb628483_0_191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11" name="Google Shape;2811;g39fbb628483_0_19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3" name="Shape 28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4" name="Google Shape;2814;g39fbb628483_0_191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15" name="Google Shape;2815;g39fbb628483_0_19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17" name="Shape 2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8" name="Google Shape;2818;g39fbb628483_0_192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19" name="Google Shape;2819;g39fbb628483_0_19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1" name="Shape 28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2" name="Google Shape;2822;g39fbb628483_0_192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23" name="Google Shape;2823;g39fbb628483_0_19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5" name="Shape 28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6" name="Google Shape;2826;g39fbb628483_0_192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27" name="Google Shape;2827;g39fbb628483_0_19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9" name="Shape 28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0" name="Google Shape;2830;g39fbb628483_0_192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31" name="Google Shape;2831;g39fbb628483_0_19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3" name="Shape 2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4" name="Google Shape;2834;g39fbb628483_0_193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35" name="Google Shape;2835;g39fbb628483_0_19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37" name="Shape 2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8" name="Google Shape;2838;g39fbb628483_0_193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39" name="Google Shape;2839;g39fbb628483_0_19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41" name="Shape 28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2" name="Google Shape;2842;g39fbb628483_0_193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43" name="Google Shape;2843;g39fbb628483_0_19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45" name="Shape 2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6" name="Google Shape;2846;g39fbb628483_0_194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47" name="Google Shape;2847;g39fbb628483_0_19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49" name="Shape 28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0" name="Google Shape;2850;g39fbb628483_0_194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51" name="Google Shape;2851;g39fbb628483_0_19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3" name="Shape 28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4" name="Google Shape;2854;g39fbb628483_0_194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55" name="Google Shape;2855;g39fbb628483_0_19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7" name="Shape 2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8" name="Google Shape;2858;g39fbb628483_0_195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59" name="Google Shape;2859;g39fbb628483_0_19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61" name="Shape 2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2" name="Google Shape;2862;g39fbb628483_0_195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3" name="Google Shape;2863;g39fbb628483_0_19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65" name="Shape 2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6" name="Google Shape;2866;g39fbb628483_0_195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7" name="Google Shape;2867;g39fbb628483_0_19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69" name="Shape 28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0" name="Google Shape;2870;g39fbb628483_0_195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71" name="Google Shape;2871;g39fbb628483_0_19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73" name="Shape 28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4" name="Google Shape;2874;g39fbb628483_0_196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75" name="Google Shape;2875;g39fbb628483_0_19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77" name="Shape 28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8" name="Google Shape;2878;g39fbb628483_0_196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79" name="Google Shape;2879;g39fbb628483_0_19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81" name="Shape 28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2" name="Google Shape;2882;g39fbb628483_0_196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83" name="Google Shape;2883;g39fbb628483_0_19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7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85" name="Shape 2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6" name="Google Shape;2886;g39fbb628483_0_197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87" name="Google Shape;2887;g39fbb628483_0_19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7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89" name="Shape 28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0" name="Google Shape;2890;g39fbb628483_0_197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1" name="Google Shape;2891;g39fbb628483_0_19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8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93" name="Shape 28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4" name="Google Shape;2894;g39fbb628483_0_197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5" name="Google Shape;2895;g39fbb628483_0_19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8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97" name="Shape 28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8" name="Google Shape;2898;g39fbb628483_0_198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9" name="Google Shape;2899;g39fbb628483_0_19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8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01" name="Shape 29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2" name="Google Shape;2902;g39fbb628483_0_198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03" name="Google Shape;2903;g39fbb628483_0_19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8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05" name="Shape 2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6" name="Google Shape;2906;g39fbb628483_0_198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07" name="Google Shape;2907;g39fbb628483_0_19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8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09" name="Shape 29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0" name="Google Shape;2910;g39fbb628483_0_198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11" name="Google Shape;2911;g39fbb628483_0_19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8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3" name="Shape 29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4" name="Google Shape;2914;g39fbb628483_0_199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15" name="Google Shape;2915;g39fbb628483_0_19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8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7" name="Shape 29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8" name="Google Shape;2918;g39fbb628483_0_199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19" name="Google Shape;2919;g39fbb628483_0_19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8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21" name="Shape 29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2" name="Google Shape;2922;g39fbb628483_0_199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23" name="Google Shape;2923;g39fbb628483_0_19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8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25" name="Shape 2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6" name="Google Shape;2926;g39fbb628483_0_200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27" name="Google Shape;2927;g39fbb628483_0_20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8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29" name="Shape 29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0" name="Google Shape;2930;g39fbb628483_0_200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31" name="Google Shape;2931;g39fbb628483_0_20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9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33" name="Shape 29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4" name="Google Shape;2934;g39fbb628483_0_200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35" name="Google Shape;2935;g39fbb628483_0_20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9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37" name="Shape 29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8" name="Google Shape;2938;g39fbb628483_0_201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39" name="Google Shape;2939;g39fbb628483_0_20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9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41" name="Shape 29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2" name="Google Shape;2942;g39fbb628483_0_201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43" name="Google Shape;2943;g39fbb628483_0_20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9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45" name="Shape 29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6" name="Google Shape;2946;g39fbb628483_0_201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47" name="Google Shape;2947;g39fbb628483_0_20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9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49" name="Shape 2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0" name="Google Shape;2950;g39fbb628483_0_201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51" name="Google Shape;2951;g39fbb628483_0_20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9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3" name="Shape 29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4" name="Google Shape;2954;g39fbb628483_0_202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55" name="Google Shape;2955;g39fbb628483_0_20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9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57" name="Shape 2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8" name="Google Shape;2958;g39fbb628483_0_202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59" name="Google Shape;2959;g39fbb628483_0_20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9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61" name="Shape 29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2" name="Google Shape;2962;g39fbb628483_0_202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63" name="Google Shape;2963;g39fbb628483_0_20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9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65" name="Shape 29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6" name="Google Shape;2966;g39fbb628483_0_203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67" name="Google Shape;2967;g39fbb628483_0_20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9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69" name="Shape 2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" name="Google Shape;2970;g39fbb628483_0_203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71" name="Google Shape;2971;g39fbb628483_0_20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0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73" name="Shape 29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4" name="Google Shape;2974;g39fbb628483_0_203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75" name="Google Shape;2975;g39fbb628483_0_20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0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77" name="Shape 29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8" name="Google Shape;2978;g39fbb628483_0_204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79" name="Google Shape;2979;g39fbb628483_0_20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0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81" name="Shape 29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2" name="Google Shape;2982;g39fbb628483_0_204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83" name="Google Shape;2983;g39fbb628483_0_20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0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85" name="Shape 29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6" name="Google Shape;2986;g39fbb628483_0_204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87" name="Google Shape;2987;g39fbb628483_0_20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0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89" name="Shape 29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0" name="Google Shape;2990;g39fbb628483_0_204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91" name="Google Shape;2991;g39fbb628483_0_20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0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93" name="Shape 29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4" name="Google Shape;2994;g39fbb628483_0_205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95" name="Google Shape;2995;g39fbb628483_0_20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0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97" name="Shape 29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8" name="Google Shape;2998;g39fbb628483_0_205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99" name="Google Shape;2999;g39fbb628483_0_20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0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01" name="Shape 30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2" name="Google Shape;3002;g39fbb628483_0_205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03" name="Google Shape;3003;g39fbb628483_0_20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0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05" name="Shape 30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6" name="Google Shape;3006;g39fbb628483_0_206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07" name="Google Shape;3007;g39fbb628483_0_20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0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09" name="Shape 30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0" name="Google Shape;3010;g39fbb628483_0_206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11" name="Google Shape;3011;g39fbb628483_0_20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13" name="Shape 30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4" name="Google Shape;3014;g39fbb628483_0_206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15" name="Google Shape;3015;g39fbb628483_0_20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17" name="Shape 30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8" name="Google Shape;3018;g39fbb628483_0_207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19" name="Google Shape;3019;g39fbb628483_0_20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21" name="Shape 30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2" name="Google Shape;3022;g39fbb628483_0_207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23" name="Google Shape;3023;g39fbb628483_0_20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25" name="Shape 30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6" name="Google Shape;3026;g39fbb628483_0_207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27" name="Google Shape;3027;g39fbb628483_0_20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29" name="Shape 30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0" name="Google Shape;3030;g39fbb628483_0_207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31" name="Google Shape;3031;g39fbb628483_0_20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33" name="Shape 30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4" name="Google Shape;3034;g39fbb628483_0_208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35" name="Google Shape;3035;g39fbb628483_0_20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37" name="Shape 30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8" name="Google Shape;3038;g39fbb628483_0_208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39" name="Google Shape;3039;g39fbb628483_0_20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41" name="Shape 30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2" name="Google Shape;3042;g39fbb628483_0_208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43" name="Google Shape;3043;g39fbb628483_0_20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45" name="Shape 30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6" name="Google Shape;3046;g39fbb628483_0_209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47" name="Google Shape;3047;g39fbb628483_0_20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49" name="Shape 30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0" name="Google Shape;3050;g39fbb628483_0_209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51" name="Google Shape;3051;g39fbb628483_0_20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53" name="Shape 30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4" name="Google Shape;3054;g39fbb628483_0_209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55" name="Google Shape;3055;g39fbb628483_0_20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57" name="Shape 30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8" name="Google Shape;3058;g39fbb628483_0_210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59" name="Google Shape;3059;g39fbb628483_0_21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61" name="Shape 30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2" name="Google Shape;3062;g39fbb628483_0_210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63" name="Google Shape;3063;g39fbb628483_0_21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65" name="Shape 30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6" name="Google Shape;3066;g39fbb628483_0_210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67" name="Google Shape;3067;g39fbb628483_0_2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69" name="Shape 30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0" name="Google Shape;3070;g39fbb628483_0_210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71" name="Google Shape;3071;g39fbb628483_0_21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73" name="Shape 30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Google Shape;3074;g39fbb628483_0_211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75" name="Google Shape;3075;g39fbb628483_0_21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77" name="Shape 30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Google Shape;3078;g39fbb628483_0_211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79" name="Google Shape;3079;g39fbb628483_0_21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81" name="Shape 30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2" name="Google Shape;3082;g39fbb628483_0_211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83" name="Google Shape;3083;g39fbb628483_0_21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85" name="Shape 30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6" name="Google Shape;3086;g39fbb628483_0_212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87" name="Google Shape;3087;g39fbb628483_0_21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89" name="Shape 30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0" name="Google Shape;3090;g39fbb628483_0_212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91" name="Google Shape;3091;g39fbb628483_0_21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93" name="Shape 30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4" name="Google Shape;3094;g39fbb628483_0_212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95" name="Google Shape;3095;g39fbb628483_0_21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97" name="Shape 30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8" name="Google Shape;3098;g39fbb628483_0_213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99" name="Google Shape;3099;g39fbb628483_0_21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01" name="Shape 3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2" name="Google Shape;3102;g39fbb628483_0_213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03" name="Google Shape;3103;g39fbb628483_0_21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05" name="Shape 3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6" name="Google Shape;3106;g39fbb628483_0_213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07" name="Google Shape;3107;g39fbb628483_0_21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09" name="Shape 3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0" name="Google Shape;3110;g39fbb628483_0_213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11" name="Google Shape;3111;g39fbb628483_0_21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13" name="Shape 3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4" name="Google Shape;3114;g39fbb628483_0_214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15" name="Google Shape;3115;g39fbb628483_0_21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17" name="Shape 3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8" name="Google Shape;3118;g39fbb628483_0_214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19" name="Google Shape;3119;g39fbb628483_0_21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21" name="Shape 3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2" name="Google Shape;3122;g39fbb628483_0_214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23" name="Google Shape;3123;g39fbb628483_0_21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25" name="Shape 3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6" name="Google Shape;3126;g39fbb628483_0_215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27" name="Google Shape;3127;g39fbb628483_0_21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29" name="Shape 3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0" name="Google Shape;3130;g39fbb628483_0_215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31" name="Google Shape;3131;g39fbb628483_0_21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33" name="Shape 3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4" name="Google Shape;3134;g39fbb628483_0_215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35" name="Google Shape;3135;g39fbb628483_0_21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37" name="Shape 3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8" name="Google Shape;3138;g39fbb628483_0_216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39" name="Google Shape;3139;g39fbb628483_0_21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41" name="Shape 3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2" name="Google Shape;3142;g39fbb628483_0_216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43" name="Google Shape;3143;g39fbb628483_0_21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45" name="Shape 3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6" name="Google Shape;3146;g39fbb628483_0_216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47" name="Google Shape;3147;g39fbb628483_0_21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49" name="Shape 3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0" name="Google Shape;3150;g39fbb628483_0_216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51" name="Google Shape;3151;g39fbb628483_0_21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53" name="Shape 3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4" name="Google Shape;3154;g39fbb628483_0_217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55" name="Google Shape;3155;g39fbb628483_0_21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57" name="Shape 3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8" name="Google Shape;3158;g39fbb628483_0_217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59" name="Google Shape;3159;g39fbb628483_0_21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61" name="Shape 3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2" name="Google Shape;3162;g39fbb628483_0_217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63" name="Google Shape;3163;g39fbb628483_0_21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65" name="Shape 3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6" name="Google Shape;3166;g39fbb628483_0_218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67" name="Google Shape;3167;g39fbb628483_0_21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69" name="Shape 3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0" name="Google Shape;3170;g39fbb628483_0_218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71" name="Google Shape;3171;g39fbb628483_0_21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73" name="Shape 3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" name="Google Shape;3174;g39fbb628483_0_218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75" name="Google Shape;3175;g39fbb628483_0_21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77" name="Shape 3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8" name="Google Shape;3178;g39fbb628483_0_219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79" name="Google Shape;3179;g39fbb628483_0_21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81" name="Shape 3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2" name="Google Shape;3182;g39fbb628483_0_219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83" name="Google Shape;3183;g39fbb628483_0_21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85" name="Shape 3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6" name="Google Shape;3186;g39fbb628483_0_219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87" name="Google Shape;3187;g39fbb628483_0_21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89" name="Shape 3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0" name="Google Shape;3190;g39fbb628483_0_219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91" name="Google Shape;3191;g39fbb628483_0_21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93" name="Shape 3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4" name="Google Shape;3194;g39fbb628483_0_220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95" name="Google Shape;3195;g39fbb628483_0_22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97" name="Shape 3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8" name="Google Shape;3198;g39fbb628483_0_220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99" name="Google Shape;3199;g39fbb628483_0_22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01" name="Shape 3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2" name="Google Shape;3202;g39fbb628483_0_220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03" name="Google Shape;3203;g39fbb628483_0_22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05" name="Shape 3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6" name="Google Shape;3206;g39fbb628483_0_221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07" name="Google Shape;3207;g39fbb628483_0_22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09" name="Shape 3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0" name="Google Shape;3210;g39fbb628483_0_221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11" name="Google Shape;3211;g39fbb628483_0_22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13" name="Shape 3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4" name="Google Shape;3214;g39fbb628483_0_221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15" name="Google Shape;3215;g39fbb628483_0_22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17" name="Shape 3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8" name="Google Shape;3218;g39fbb628483_0_222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19" name="Google Shape;3219;g39fbb628483_0_22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21" name="Shape 3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2" name="Google Shape;3222;g39fbb628483_0_222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23" name="Google Shape;3223;g39fbb628483_0_22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25" name="Shape 3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6" name="Google Shape;3226;g39fbb628483_0_222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27" name="Google Shape;3227;g39fbb628483_0_22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29" name="Shape 3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0" name="Google Shape;3230;g39fbb628483_0_222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31" name="Google Shape;3231;g39fbb628483_0_22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33" name="Shape 3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4" name="Google Shape;3234;g39fbb628483_0_223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35" name="Google Shape;3235;g39fbb628483_0_22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37" name="Shape 3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8" name="Google Shape;3238;g39fbb628483_0_223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39" name="Google Shape;3239;g39fbb628483_0_22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41" name="Shape 3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2" name="Google Shape;3242;g39fbb628483_0_223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43" name="Google Shape;3243;g39fbb628483_0_22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45" name="Shape 3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6" name="Google Shape;3246;g39fbb628483_0_224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47" name="Google Shape;3247;g39fbb628483_0_22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49" name="Shape 3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0" name="Google Shape;3250;g39fbb628483_0_224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51" name="Google Shape;3251;g39fbb628483_0_22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53" name="Shape 3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4" name="Google Shape;3254;g39fbb628483_0_224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55" name="Google Shape;3255;g39fbb628483_0_22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57" name="Shape 3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8" name="Google Shape;3258;g39fbb628483_0_225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59" name="Google Shape;3259;g39fbb628483_0_22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61" name="Shape 3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2" name="Google Shape;3262;g39fbb628483_0_225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63" name="Google Shape;3263;g39fbb628483_0_22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65" name="Shape 3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6" name="Google Shape;3266;g39fbb628483_0_225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67" name="Google Shape;3267;g39fbb628483_0_22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69" name="Shape 3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0" name="Google Shape;3270;g39fbb628483_0_225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71" name="Google Shape;3271;g39fbb628483_0_22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73" name="Shape 3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4" name="Google Shape;3274;g39fbb628483_0_226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75" name="Google Shape;3275;g39fbb628483_0_22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77" name="Shape 3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8" name="Google Shape;3278;g39fbb628483_0_226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79" name="Google Shape;3279;g39fbb628483_0_22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81" name="Shape 3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2" name="Google Shape;3282;g39fbb628483_0_226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83" name="Google Shape;3283;g39fbb628483_0_22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7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85" name="Shape 3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6" name="Google Shape;3286;g39fbb628483_0_227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87" name="Google Shape;3287;g39fbb628483_0_22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7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89" name="Shape 3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0" name="Google Shape;3290;g39fbb628483_0_227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91" name="Google Shape;3291;g39fbb628483_0_22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8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93" name="Shape 3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4" name="Google Shape;3294;g39fbb628483_0_227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95" name="Google Shape;3295;g39fbb628483_0_22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8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97" name="Shape 3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8" name="Google Shape;3298;g39fbb628483_0_228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99" name="Google Shape;3299;g39fbb628483_0_22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8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01" name="Shape 3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2" name="Google Shape;3302;g39fbb628483_0_228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03" name="Google Shape;3303;g39fbb628483_0_22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8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05" name="Shape 3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6" name="Google Shape;3306;g39fbb628483_0_228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07" name="Google Shape;3307;g39fbb628483_0_22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8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09" name="Shape 3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0" name="Google Shape;3310;g39fbb628483_0_228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11" name="Google Shape;3311;g39fbb628483_0_22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8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13" name="Shape 3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4" name="Google Shape;3314;g39fbb628483_0_229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15" name="Google Shape;3315;g39fbb628483_0_22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8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17" name="Shape 3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8" name="Google Shape;3318;g39fbb628483_0_229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19" name="Google Shape;3319;g39fbb628483_0_22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8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21" name="Shape 3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2" name="Google Shape;3322;g39fbb628483_0_229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23" name="Google Shape;3323;g39fbb628483_0_22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8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25" name="Shape 3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6" name="Google Shape;3326;g39fbb628483_0_230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27" name="Google Shape;3327;g39fbb628483_0_23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8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29" name="Shape 3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0" name="Google Shape;3330;g39fbb628483_0_230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31" name="Google Shape;3331;g39fbb628483_0_23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9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33" name="Shape 3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4" name="Google Shape;3334;g39fbb628483_0_230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35" name="Google Shape;3335;g39fbb628483_0_23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9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37" name="Shape 3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8" name="Google Shape;3338;g39fbb628483_0_231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39" name="Google Shape;3339;g39fbb628483_0_23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9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41" name="Shape 3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2" name="Google Shape;3342;g39fbb628483_0_231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43" name="Google Shape;3343;g39fbb628483_0_23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9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45" name="Shape 3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6" name="Google Shape;3346;g39fbb628483_0_231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47" name="Google Shape;3347;g39fbb628483_0_23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9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49" name="Shape 3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0" name="Google Shape;3350;g39fbb628483_0_231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51" name="Google Shape;3351;g39fbb628483_0_23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9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53" name="Shape 3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4" name="Google Shape;3354;g39fbb628483_0_232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55" name="Google Shape;3355;g39fbb628483_0_23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9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57" name="Shape 3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8" name="Google Shape;3358;g39fbb628483_0_232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59" name="Google Shape;3359;g39fbb628483_0_23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9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61" name="Shape 3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2" name="Google Shape;3362;g39fbb628483_0_232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63" name="Google Shape;3363;g39fbb628483_0_23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9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65" name="Shape 3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6" name="Google Shape;3366;g39fbb628483_0_233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67" name="Google Shape;3367;g39fbb628483_0_23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9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69" name="Shape 3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0" name="Google Shape;3370;g39fbb628483_0_233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71" name="Google Shape;3371;g39fbb628483_0_23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0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73" name="Shape 3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4" name="Google Shape;3374;g39fbb628483_0_233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75" name="Google Shape;3375;g39fbb628483_0_23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0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77" name="Shape 3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8" name="Google Shape;3378;g39fbb628483_0_234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79" name="Google Shape;3379;g39fbb628483_0_23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0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81" name="Shape 3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2" name="Google Shape;3382;g39fbb628483_0_234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83" name="Google Shape;3383;g39fbb628483_0_23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0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85" name="Shape 3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6" name="Google Shape;3386;g39fbb628483_0_234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87" name="Google Shape;3387;g39fbb628483_0_23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0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89" name="Shape 3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0" name="Google Shape;3390;g39fbb628483_0_234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91" name="Google Shape;3391;g39fbb628483_0_23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0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93" name="Shape 3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4" name="Google Shape;3394;g39fbb628483_0_235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95" name="Google Shape;3395;g39fbb628483_0_23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0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97" name="Shape 3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8" name="Google Shape;3398;g39fbb628483_0_235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99" name="Google Shape;3399;g39fbb628483_0_23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0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01" name="Shape 3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2" name="Google Shape;3402;g39fbb628483_0_235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03" name="Google Shape;3403;g39fbb628483_0_23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0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05" name="Shape 3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6" name="Google Shape;3406;g39fbb628483_0_236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07" name="Google Shape;3407;g39fbb628483_0_23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0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09" name="Shape 3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0" name="Google Shape;3410;g39fbb628483_0_236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11" name="Google Shape;3411;g39fbb628483_0_23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13" name="Shape 3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4" name="Google Shape;3414;g39fbb628483_0_236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15" name="Google Shape;3415;g39fbb628483_0_23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17" name="Shape 3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8" name="Google Shape;3418;g39fbb628483_0_237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19" name="Google Shape;3419;g39fbb628483_0_23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21" name="Shape 3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2" name="Google Shape;3422;g39fbb628483_0_237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23" name="Google Shape;3423;g39fbb628483_0_23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25" name="Shape 3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6" name="Google Shape;3426;g39fbb628483_0_237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27" name="Google Shape;3427;g39fbb628483_0_23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29" name="Shape 3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0" name="Google Shape;3430;g39fbb628483_0_237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31" name="Google Shape;3431;g39fbb628483_0_23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33" name="Shape 3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4" name="Google Shape;3434;g39fbb628483_0_238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35" name="Google Shape;3435;g39fbb628483_0_23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37" name="Shape 3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8" name="Google Shape;3438;g39fbb628483_0_238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39" name="Google Shape;3439;g39fbb628483_0_23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41" name="Shape 3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2" name="Google Shape;3442;g39fbb628483_0_238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43" name="Google Shape;3443;g39fbb628483_0_23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45" name="Shape 3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6" name="Google Shape;3446;g39fbb628483_0_239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47" name="Google Shape;3447;g39fbb628483_0_23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49" name="Shape 3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0" name="Google Shape;3450;g39fbb628483_0_239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51" name="Google Shape;3451;g39fbb628483_0_23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53" name="Shape 3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4" name="Google Shape;3454;g39fbb628483_0_239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55" name="Google Shape;3455;g39fbb628483_0_23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57" name="Shape 3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8" name="Google Shape;3458;g39fbb628483_0_240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59" name="Google Shape;3459;g39fbb628483_0_24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61" name="Shape 3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2" name="Google Shape;3462;g39fbb628483_0_240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63" name="Google Shape;3463;g39fbb628483_0_24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65" name="Shape 3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6" name="Google Shape;3466;g39fbb628483_0_240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67" name="Google Shape;3467;g39fbb628483_0_24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69" name="Shape 3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0" name="Google Shape;3470;g39fbb628483_0_240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71" name="Google Shape;3471;g39fbb628483_0_24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73" name="Shape 3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4" name="Google Shape;3474;g39fbb628483_0_241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75" name="Google Shape;3475;g39fbb628483_0_24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77" name="Shape 3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8" name="Google Shape;3478;g39fbb628483_0_241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79" name="Google Shape;3479;g39fbb628483_0_24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81" name="Shape 3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" name="Google Shape;3482;g39fbb628483_0_241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3" name="Google Shape;3483;g39fbb628483_0_24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85" name="Shape 3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6" name="Google Shape;3486;g39fbb628483_0_242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7" name="Google Shape;3487;g39fbb628483_0_24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89" name="Shape 3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0" name="Google Shape;3490;g39fbb628483_0_242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91" name="Google Shape;3491;g39fbb628483_0_24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93" name="Shape 3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4" name="Google Shape;3494;g39fbb628483_0_242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95" name="Google Shape;3495;g39fbb628483_0_24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97" name="Shape 3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8" name="Google Shape;3498;g39fbb628483_0_243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99" name="Google Shape;3499;g39fbb628483_0_24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01" name="Shape 3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2" name="Google Shape;3502;g39fbb628483_0_243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03" name="Google Shape;3503;g39fbb628483_0_24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05" name="Shape 3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6" name="Google Shape;3506;g39fbb628483_0_243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07" name="Google Shape;3507;g39fbb628483_0_24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09" name="Shape 3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0" name="Google Shape;3510;g39fbb628483_0_243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11" name="Google Shape;3511;g39fbb628483_0_24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13" name="Shape 3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4" name="Google Shape;3514;g39fbb628483_0_244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15" name="Google Shape;3515;g39fbb628483_0_24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17" name="Shape 3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8" name="Google Shape;3518;g39fbb628483_0_244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19" name="Google Shape;3519;g39fbb628483_0_24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21" name="Shape 3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2" name="Google Shape;3522;g39fbb628483_0_244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23" name="Google Shape;3523;g39fbb628483_0_24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25" name="Shape 3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6" name="Google Shape;3526;g39fbb628483_0_245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27" name="Google Shape;3527;g39fbb628483_0_24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29" name="Shape 3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0" name="Google Shape;3530;g39fbb628483_0_245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31" name="Google Shape;3531;g39fbb628483_0_24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33" name="Shape 3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4" name="Google Shape;3534;g39fbb628483_0_245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35" name="Google Shape;3535;g39fbb628483_0_24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37" name="Shape 3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8" name="Google Shape;3538;g39fbb628483_0_246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39" name="Google Shape;3539;g39fbb628483_0_24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41" name="Shape 3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2" name="Google Shape;3542;g39fbb628483_0_246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43" name="Google Shape;3543;g39fbb628483_0_24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45" name="Shape 3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6" name="Google Shape;3546;g39fbb628483_0_246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47" name="Google Shape;3547;g39fbb628483_0_24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49" name="Shape 3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0" name="Google Shape;3550;g39fbb628483_0_246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51" name="Google Shape;3551;g39fbb628483_0_24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53" name="Shape 3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4" name="Google Shape;3554;g39fbb628483_0_247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55" name="Google Shape;3555;g39fbb628483_0_24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57" name="Shape 3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8" name="Google Shape;3558;g39fbb628483_0_247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59" name="Google Shape;3559;g39fbb628483_0_24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61" name="Shape 3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2" name="Google Shape;3562;g39fbb628483_0_247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63" name="Google Shape;3563;g39fbb628483_0_24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65" name="Shape 3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6" name="Google Shape;3566;g39fbb628483_0_248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67" name="Google Shape;3567;g39fbb628483_0_24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69" name="Shape 3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0" name="Google Shape;3570;g39fbb628483_0_248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71" name="Google Shape;3571;g39fbb628483_0_24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73" name="Shape 3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4" name="Google Shape;3574;g39fbb628483_0_248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75" name="Google Shape;3575;g39fbb628483_0_24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77" name="Shape 3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8" name="Google Shape;3578;g39fbb628483_0_249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79" name="Google Shape;3579;g39fbb628483_0_24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81" name="Shape 3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2" name="Google Shape;3582;g39fbb628483_0_249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83" name="Google Shape;3583;g39fbb628483_0_24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85" name="Shape 3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6" name="Google Shape;3586;g39fbb628483_0_249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87" name="Google Shape;3587;g39fbb628483_0_24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89" name="Shape 3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0" name="Google Shape;3590;g39fbb628483_0_249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91" name="Google Shape;3591;g39fbb628483_0_24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93" name="Shape 3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4" name="Google Shape;3594;g39fbb628483_0_250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95" name="Google Shape;3595;g39fbb628483_0_25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97" name="Shape 3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8" name="Google Shape;3598;g39fbb628483_0_250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99" name="Google Shape;3599;g39fbb628483_0_25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01" name="Shape 3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2" name="Google Shape;3602;g39fbb628483_0_250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03" name="Google Shape;3603;g39fbb628483_0_25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05" name="Shape 3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6" name="Google Shape;3606;g39fbb628483_0_251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07" name="Google Shape;3607;g39fbb628483_0_25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09" name="Shape 3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0" name="Google Shape;3610;g39fbb628483_0_251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11" name="Google Shape;3611;g39fbb628483_0_25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13" name="Shape 3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4" name="Google Shape;3614;g39fbb628483_0_251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15" name="Google Shape;3615;g39fbb628483_0_25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17" name="Shape 3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8" name="Google Shape;3618;g39fbb628483_0_252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19" name="Google Shape;3619;g39fbb628483_0_25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21" name="Shape 3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2" name="Google Shape;3622;g39fbb628483_0_252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23" name="Google Shape;3623;g39fbb628483_0_25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25" name="Shape 3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6" name="Google Shape;3626;g39fbb628483_0_252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27" name="Google Shape;3627;g39fbb628483_0_25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29" name="Shape 3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0" name="Google Shape;3630;g39fbb628483_0_252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31" name="Google Shape;3631;g39fbb628483_0_25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33" name="Shape 3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4" name="Google Shape;3634;g39fbb628483_0_253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35" name="Google Shape;3635;g39fbb628483_0_25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37" name="Shape 3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8" name="Google Shape;3638;g39fbb628483_0_253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39" name="Google Shape;3639;g39fbb628483_0_25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41" name="Shape 3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2" name="Google Shape;3642;g39fbb628483_0_253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43" name="Google Shape;3643;g39fbb628483_0_25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45" name="Shape 3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6" name="Google Shape;3646;g39fbb628483_0_254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47" name="Google Shape;3647;g39fbb628483_0_25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49" name="Shape 3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0" name="Google Shape;3650;g39fbb628483_0_254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51" name="Google Shape;3651;g39fbb628483_0_25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53" name="Shape 3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4" name="Google Shape;3654;g39fbb628483_0_254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55" name="Google Shape;3655;g39fbb628483_0_25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57" name="Shape 3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8" name="Google Shape;3658;g39fbb628483_0_255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59" name="Google Shape;3659;g39fbb628483_0_25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61" name="Shape 3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2" name="Google Shape;3662;g39fbb628483_0_255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63" name="Google Shape;3663;g39fbb628483_0_25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65" name="Shape 3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6" name="Google Shape;3666;g39fbb628483_0_255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67" name="Google Shape;3667;g39fbb628483_0_25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69" name="Shape 3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0" name="Google Shape;3670;g39fbb628483_0_255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71" name="Google Shape;3671;g39fbb628483_0_25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73" name="Shape 3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4" name="Google Shape;3674;g39fbb628483_0_256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75" name="Google Shape;3675;g39fbb628483_0_25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77" name="Shape 3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8" name="Google Shape;3678;g39fbb628483_0_256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79" name="Google Shape;3679;g39fbb628483_0_25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81" name="Shape 3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2" name="Google Shape;3682;g39fbb628483_0_256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83" name="Google Shape;3683;g39fbb628483_0_25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7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85" name="Shape 3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" name="Google Shape;3686;g39fbb628483_0_257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87" name="Google Shape;3687;g39fbb628483_0_25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7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89" name="Shape 3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0" name="Google Shape;3690;g39fbb628483_0_257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91" name="Google Shape;3691;g39fbb628483_0_25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8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93" name="Shape 3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4" name="Google Shape;3694;g39fbb628483_0_257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95" name="Google Shape;3695;g39fbb628483_0_25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8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97" name="Shape 3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8" name="Google Shape;3698;g39fbb628483_0_258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99" name="Google Shape;3699;g39fbb628483_0_25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8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01" name="Shape 3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2" name="Google Shape;3702;g39fbb628483_0_258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03" name="Google Shape;3703;g39fbb628483_0_25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8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05" name="Shape 3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6" name="Google Shape;3706;g39fbb628483_0_258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07" name="Google Shape;3707;g39fbb628483_0_25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8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09" name="Shape 3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0" name="Google Shape;3710;g39fbb628483_0_258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11" name="Google Shape;3711;g39fbb628483_0_25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8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13" name="Shape 3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4" name="Google Shape;3714;g39fbb628483_0_259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15" name="Google Shape;3715;g39fbb628483_0_25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8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17" name="Shape 3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8" name="Google Shape;3718;g39fbb628483_0_259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19" name="Google Shape;3719;g39fbb628483_0_25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8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21" name="Shape 3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2" name="Google Shape;3722;g39fbb628483_0_259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23" name="Google Shape;3723;g39fbb628483_0_25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8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25" name="Shape 3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6" name="Google Shape;3726;g39fbb628483_0_260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27" name="Google Shape;3727;g39fbb628483_0_26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8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29" name="Shape 3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0" name="Google Shape;3730;g39fbb628483_0_260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31" name="Google Shape;3731;g39fbb628483_0_26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9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33" name="Shape 3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4" name="Google Shape;3734;g39fbb628483_0_260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35" name="Google Shape;3735;g39fbb628483_0_26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9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37" name="Shape 3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8" name="Google Shape;3738;g39fbb628483_0_261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39" name="Google Shape;3739;g39fbb628483_0_26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9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41" name="Shape 3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2" name="Google Shape;3742;g39fbb628483_0_261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43" name="Google Shape;3743;g39fbb628483_0_26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9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45" name="Shape 3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6" name="Google Shape;3746;g39fbb628483_0_261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47" name="Google Shape;3747;g39fbb628483_0_26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9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49" name="Shape 3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0" name="Google Shape;3750;g39fbb628483_0_261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51" name="Google Shape;3751;g39fbb628483_0_26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9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53" name="Shape 3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4" name="Google Shape;3754;g39fbb628483_0_262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55" name="Google Shape;3755;g39fbb628483_0_26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9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57" name="Shape 37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8" name="Google Shape;3758;g39fbb628483_0_262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59" name="Google Shape;3759;g39fbb628483_0_26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9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61" name="Shape 3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2" name="Google Shape;3762;g39fbb628483_0_262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63" name="Google Shape;3763;g39fbb628483_0_26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9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65" name="Shape 3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6" name="Google Shape;3766;g39fbb628483_0_263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67" name="Google Shape;3767;g39fbb628483_0_26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9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69" name="Shape 3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0" name="Google Shape;3770;g39fbb628483_0_263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71" name="Google Shape;3771;g39fbb628483_0_26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0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73" name="Shape 37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4" name="Google Shape;3774;g39fbb628483_0_263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75" name="Google Shape;3775;g39fbb628483_0_26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0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77" name="Shape 3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8" name="Google Shape;3778;g39fbb628483_0_264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79" name="Google Shape;3779;g39fbb628483_0_26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0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81" name="Shape 37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2" name="Google Shape;3782;g39fbb628483_0_264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83" name="Google Shape;3783;g39fbb628483_0_26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0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85" name="Shape 3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6" name="Google Shape;3786;g39fbb628483_0_264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87" name="Google Shape;3787;g39fbb628483_0_26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0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89" name="Shape 3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0" name="Google Shape;3790;g39fbb628483_0_264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91" name="Google Shape;3791;g39fbb628483_0_26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0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93" name="Shape 37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4" name="Google Shape;3794;g39fbb628483_0_265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95" name="Google Shape;3795;g39fbb628483_0_26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0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97" name="Shape 37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8" name="Google Shape;3798;g39fbb628483_0_265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99" name="Google Shape;3799;g39fbb628483_0_26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0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01" name="Shape 3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2" name="Google Shape;3802;g39fbb628483_0_265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03" name="Google Shape;3803;g39fbb628483_0_26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0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05" name="Shape 38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6" name="Google Shape;3806;g39fbb628483_0_266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07" name="Google Shape;3807;g39fbb628483_0_26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0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09" name="Shape 38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0" name="Google Shape;3810;g39fbb628483_0_266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11" name="Google Shape;3811;g39fbb628483_0_26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13" name="Shape 38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4" name="Google Shape;3814;g39fbb628483_0_266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15" name="Google Shape;3815;g39fbb628483_0_26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17" name="Shape 3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8" name="Google Shape;3818;g39fbb628483_0_267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19" name="Google Shape;3819;g39fbb628483_0_26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21" name="Shape 38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2" name="Google Shape;3822;g39fbb628483_0_267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23" name="Google Shape;3823;g39fbb628483_0_26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25" name="Shape 38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6" name="Google Shape;3826;g39fbb628483_0_267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27" name="Google Shape;3827;g39fbb628483_0_26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29" name="Shape 38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0" name="Google Shape;3830;g39fbb628483_0_267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31" name="Google Shape;3831;g39fbb628483_0_26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33" name="Shape 3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4" name="Google Shape;3834;g39fbb628483_0_268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35" name="Google Shape;3835;g39fbb628483_0_26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37" name="Shape 3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8" name="Google Shape;3838;g39fbb628483_0_268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39" name="Google Shape;3839;g39fbb628483_0_26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41" name="Shape 38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2" name="Google Shape;3842;g39fbb628483_0_268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43" name="Google Shape;3843;g39fbb628483_0_26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45" name="Shape 3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6" name="Google Shape;3846;g39fbb628483_0_269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47" name="Google Shape;3847;g39fbb628483_0_26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49" name="Shape 38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0" name="Google Shape;3850;g39fbb628483_0_269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51" name="Google Shape;3851;g39fbb628483_0_26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53" name="Shape 38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4" name="Google Shape;3854;g39fbb628483_0_269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55" name="Google Shape;3855;g39fbb628483_0_26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57" name="Shape 3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8" name="Google Shape;3858;g39fbb628483_0_270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59" name="Google Shape;3859;g39fbb628483_0_27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61" name="Shape 3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2" name="Google Shape;3862;g39fbb628483_0_270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63" name="Google Shape;3863;g39fbb628483_0_27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65" name="Shape 3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6" name="Google Shape;3866;g39fbb628483_0_270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67" name="Google Shape;3867;g39fbb628483_0_27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69" name="Shape 38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0" name="Google Shape;3870;g39fbb628483_0_270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71" name="Google Shape;3871;g39fbb628483_0_27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73" name="Shape 38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4" name="Google Shape;3874;g39fbb628483_0_271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75" name="Google Shape;3875;g39fbb628483_0_27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77" name="Shape 38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8" name="Google Shape;3878;g39fbb628483_0_271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79" name="Google Shape;3879;g39fbb628483_0_27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81" name="Shape 38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2" name="Google Shape;3882;g39fbb628483_0_271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83" name="Google Shape;3883;g39fbb628483_0_27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85" name="Shape 3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6" name="Google Shape;3886;g39fbb628483_0_272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87" name="Google Shape;3887;g39fbb628483_0_27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89" name="Shape 38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0" name="Google Shape;3890;g39fbb628483_0_272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91" name="Google Shape;3891;g39fbb628483_0_27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93" name="Shape 38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4" name="Google Shape;3894;g39fbb628483_0_272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95" name="Google Shape;3895;g39fbb628483_0_27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97" name="Shape 38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8" name="Google Shape;3898;g39fbb628483_0_273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99" name="Google Shape;3899;g39fbb628483_0_27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01" name="Shape 39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2" name="Google Shape;3902;g39fbb628483_0_273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03" name="Google Shape;3903;g39fbb628483_0_27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05" name="Shape 3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6" name="Google Shape;3906;g39fbb628483_0_273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07" name="Google Shape;3907;g39fbb628483_0_27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09" name="Shape 39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0" name="Google Shape;3910;g39fbb628483_0_273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11" name="Google Shape;3911;g39fbb628483_0_27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13" name="Shape 39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4" name="Google Shape;3914;g39fbb628483_0_274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15" name="Google Shape;3915;g39fbb628483_0_27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17" name="Shape 39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8" name="Google Shape;3918;g39fbb628483_0_274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19" name="Google Shape;3919;g39fbb628483_0_27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21" name="Shape 39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2" name="Google Shape;3922;g39fbb628483_0_274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23" name="Google Shape;3923;g39fbb628483_0_27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25" name="Shape 3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6" name="Google Shape;3926;g39fbb628483_0_275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27" name="Google Shape;3927;g39fbb628483_0_27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29" name="Shape 39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0" name="Google Shape;3930;g39fbb628483_0_275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31" name="Google Shape;3931;g39fbb628483_0_27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33" name="Shape 39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4" name="Google Shape;3934;g39fbb628483_0_275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35" name="Google Shape;3935;g39fbb628483_0_27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37" name="Shape 39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8" name="Google Shape;3938;g39fbb628483_0_276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39" name="Google Shape;3939;g39fbb628483_0_27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41" name="Shape 39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2" name="Google Shape;3942;g39fbb628483_0_276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43" name="Google Shape;3943;g39fbb628483_0_27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45" name="Shape 39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6" name="Google Shape;3946;g39fbb628483_0_276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47" name="Google Shape;3947;g39fbb628483_0_27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49" name="Shape 3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0" name="Google Shape;3950;g39fbb628483_0_276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51" name="Google Shape;3951;g39fbb628483_0_27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53" name="Shape 39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4" name="Google Shape;3954;g39fbb628483_0_277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55" name="Google Shape;3955;g39fbb628483_0_27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57" name="Shape 3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8" name="Google Shape;3958;g39fbb628483_0_277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59" name="Google Shape;3959;g39fbb628483_0_27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61" name="Shape 39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2" name="Google Shape;3962;g39fbb628483_0_277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63" name="Google Shape;3963;g39fbb628483_0_27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65" name="Shape 39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6" name="Google Shape;3966;g39fbb628483_0_278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67" name="Google Shape;3967;g39fbb628483_0_27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69" name="Shape 3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0" name="Google Shape;3970;g39fbb628483_0_278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71" name="Google Shape;3971;g39fbb628483_0_27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73" name="Shape 39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4" name="Google Shape;3974;g39fbb628483_0_278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75" name="Google Shape;3975;g39fbb628483_0_27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77" name="Shape 39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8" name="Google Shape;3978;g39fbb628483_0_279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79" name="Google Shape;3979;g39fbb628483_0_27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81" name="Shape 39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2" name="Google Shape;3982;g39fbb628483_0_279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83" name="Google Shape;3983;g39fbb628483_0_27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85" name="Shape 39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6" name="Google Shape;3986;g39fbb628483_0_279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87" name="Google Shape;3987;g39fbb628483_0_27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89" name="Shape 39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0" name="Google Shape;3990;g39fbb628483_0_279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91" name="Google Shape;3991;g39fbb628483_0_27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93" name="Shape 39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" name="Google Shape;3994;g39fbb628483_0_280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95" name="Google Shape;3995;g39fbb628483_0_28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97" name="Shape 39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8" name="Google Shape;3998;g39fbb628483_0_280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99" name="Google Shape;3999;g39fbb628483_0_28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01" name="Shape 40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2" name="Google Shape;4002;g39fbb628483_0_280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03" name="Google Shape;4003;g39fbb628483_0_28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05" name="Shape 40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6" name="Google Shape;4006;g39fbb628483_0_281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07" name="Google Shape;4007;g39fbb628483_0_28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09" name="Shape 40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0" name="Google Shape;4010;g39fbb628483_0_281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11" name="Google Shape;4011;g39fbb628483_0_28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13" name="Shape 40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4" name="Google Shape;4014;g39fbb628483_0_281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15" name="Google Shape;4015;g39fbb628483_0_28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17" name="Shape 40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8" name="Google Shape;4018;g39fbb628483_0_282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19" name="Google Shape;4019;g39fbb628483_0_28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21" name="Shape 40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2" name="Google Shape;4022;g39fbb628483_0_282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23" name="Google Shape;4023;g39fbb628483_0_28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25" name="Shape 40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6" name="Google Shape;4026;g39fbb628483_0_282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27" name="Google Shape;4027;g39fbb628483_0_28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29" name="Shape 40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0" name="Google Shape;4030;g39fbb628483_0_282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31" name="Google Shape;4031;g39fbb628483_0_28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33" name="Shape 40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4" name="Google Shape;4034;g39fbb628483_0_283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35" name="Google Shape;4035;g39fbb628483_0_28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37" name="Shape 40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8" name="Google Shape;4038;g39fbb628483_0_283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39" name="Google Shape;4039;g39fbb628483_0_28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41" name="Shape 40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2" name="Google Shape;4042;g39fbb628483_0_283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43" name="Google Shape;4043;g39fbb628483_0_28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45" name="Shape 40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6" name="Google Shape;4046;g39fbb628483_0_284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47" name="Google Shape;4047;g39fbb628483_0_28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49" name="Shape 40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0" name="Google Shape;4050;g39fbb628483_0_284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51" name="Google Shape;4051;g39fbb628483_0_28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53" name="Shape 40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4" name="Google Shape;4054;g39fbb628483_0_284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55" name="Google Shape;4055;g39fbb628483_0_28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57" name="Shape 40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8" name="Google Shape;4058;g39fbb628483_0_285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59" name="Google Shape;4059;g39fbb628483_0_28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61" name="Shape 40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2" name="Google Shape;4062;g39fbb628483_0_285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63" name="Google Shape;4063;g39fbb628483_0_28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65" name="Shape 40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6" name="Google Shape;4066;g39fbb628483_0_285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67" name="Google Shape;4067;g39fbb628483_0_28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69" name="Shape 40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0" name="Google Shape;4070;g39fbb628483_0_285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71" name="Google Shape;4071;g39fbb628483_0_28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73" name="Shape 40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4" name="Google Shape;4074;g39fbb628483_0_286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75" name="Google Shape;4075;g39fbb628483_0_28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77" name="Shape 40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8" name="Google Shape;4078;g39fbb628483_0_286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79" name="Google Shape;4079;g39fbb628483_0_28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81" name="Shape 40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2" name="Google Shape;4082;g39fbb628483_0_286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83" name="Google Shape;4083;g39fbb628483_0_28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7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85" name="Shape 40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6" name="Google Shape;4086;g39fbb628483_0_287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87" name="Google Shape;4087;g39fbb628483_0_28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7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89" name="Shape 40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0" name="Google Shape;4090;g39fbb628483_0_287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91" name="Google Shape;4091;g39fbb628483_0_28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8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93" name="Shape 40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4" name="Google Shape;4094;g39fbb628483_0_287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95" name="Google Shape;4095;g39fbb628483_0_28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8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97" name="Shape 40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Google Shape;4098;g39fbb628483_0_288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99" name="Google Shape;4099;g39fbb628483_0_28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8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01" name="Shape 4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2" name="Google Shape;4102;g39fbb628483_0_288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03" name="Google Shape;4103;g39fbb628483_0_28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8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05" name="Shape 4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6" name="Google Shape;4106;g39fbb628483_0_288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07" name="Google Shape;4107;g39fbb628483_0_28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8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09" name="Shape 4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0" name="Google Shape;4110;g39fbb628483_0_288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11" name="Google Shape;4111;g39fbb628483_0_28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8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13" name="Shape 4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4" name="Google Shape;4114;g39fbb628483_0_289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15" name="Google Shape;4115;g39fbb628483_0_28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8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17" name="Shape 4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8" name="Google Shape;4118;g39fbb628483_0_289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19" name="Google Shape;4119;g39fbb628483_0_28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8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21" name="Shape 4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2" name="Google Shape;4122;g39fbb628483_0_289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23" name="Google Shape;4123;g39fbb628483_0_28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8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25" name="Shape 4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6" name="Google Shape;4126;g39fbb628483_0_290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27" name="Google Shape;4127;g39fbb628483_0_29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8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29" name="Shape 4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0" name="Google Shape;4130;g39fbb628483_0_290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31" name="Google Shape;4131;g39fbb628483_0_29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9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33" name="Shape 4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4" name="Google Shape;4134;g39fbb628483_0_290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35" name="Google Shape;4135;g39fbb628483_0_29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9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37" name="Shape 4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8" name="Google Shape;4138;g39fbb628483_0_291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39" name="Google Shape;4139;g39fbb628483_0_29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9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41" name="Shape 4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2" name="Google Shape;4142;g39fbb628483_0_291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43" name="Google Shape;4143;g39fbb628483_0_29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9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45" name="Shape 4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6" name="Google Shape;4146;g39fbb628483_0_291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47" name="Google Shape;4147;g39fbb628483_0_29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9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49" name="Shape 4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0" name="Google Shape;4150;g39fbb628483_0_291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51" name="Google Shape;4151;g39fbb628483_0_29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9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53" name="Shape 4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4" name="Google Shape;4154;g39fbb628483_0_292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55" name="Google Shape;4155;g39fbb628483_0_29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9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57" name="Shape 4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8" name="Google Shape;4158;g39fbb628483_0_292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59" name="Google Shape;4159;g39fbb628483_0_29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9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61" name="Shape 4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2" name="Google Shape;4162;g39fbb628483_0_292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63" name="Google Shape;4163;g39fbb628483_0_29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9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65" name="Shape 4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6" name="Google Shape;4166;g39fbb628483_0_293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67" name="Google Shape;4167;g39fbb628483_0_29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9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69" name="Shape 4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0" name="Google Shape;4170;g39fbb628483_0_293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71" name="Google Shape;4171;g39fbb628483_0_29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0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73" name="Shape 4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4" name="Google Shape;4174;g39fbb628483_0_293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75" name="Google Shape;4175;g39fbb628483_0_29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0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77" name="Shape 4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8" name="Google Shape;4178;g39fbb628483_0_294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79" name="Google Shape;4179;g39fbb628483_0_29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0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81" name="Shape 4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2" name="Google Shape;4182;g39fbb628483_0_294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83" name="Google Shape;4183;g39fbb628483_0_29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0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85" name="Shape 4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6" name="Google Shape;4186;g39fbb628483_0_294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87" name="Google Shape;4187;g39fbb628483_0_29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0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89" name="Shape 4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0" name="Google Shape;4190;g39fbb628483_0_294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91" name="Google Shape;4191;g39fbb628483_0_29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0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93" name="Shape 4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4" name="Google Shape;4194;g39fbb628483_0_295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95" name="Google Shape;4195;g39fbb628483_0_29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0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97" name="Shape 4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" name="Google Shape;4198;g39fbb628483_0_295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99" name="Google Shape;4199;g39fbb628483_0_29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0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01" name="Shape 4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2" name="Google Shape;4202;g39fbb628483_0_295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03" name="Google Shape;4203;g39fbb628483_0_29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0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05" name="Shape 4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6" name="Google Shape;4206;g39fbb628483_0_296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07" name="Google Shape;4207;g39fbb628483_0_29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0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09" name="Shape 4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0" name="Google Shape;4210;g39fbb628483_0_296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11" name="Google Shape;4211;g39fbb628483_0_29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13" name="Shape 4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4" name="Google Shape;4214;g39fbb628483_0_296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15" name="Google Shape;4215;g39fbb628483_0_29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17" name="Shape 4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8" name="Google Shape;4218;g39fbb628483_0_297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19" name="Google Shape;4219;g39fbb628483_0_29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21" name="Shape 4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2" name="Google Shape;4222;g39fbb628483_0_297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23" name="Google Shape;4223;g39fbb628483_0_29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25" name="Shape 4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6" name="Google Shape;4226;g39fbb628483_0_297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27" name="Google Shape;4227;g39fbb628483_0_29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29" name="Shape 4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0" name="Google Shape;4230;g39fbb628483_0_297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31" name="Google Shape;4231;g39fbb628483_0_29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33" name="Shape 4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4" name="Google Shape;4234;g39fbb628483_0_298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35" name="Google Shape;4235;g39fbb628483_0_29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37" name="Shape 4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8" name="Google Shape;4238;g39fbb628483_0_298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39" name="Google Shape;4239;g39fbb628483_0_29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41" name="Shape 4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2" name="Google Shape;4242;g39fbb628483_0_298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43" name="Google Shape;4243;g39fbb628483_0_29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45" name="Shape 4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6" name="Google Shape;4246;g39fbb628483_0_299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47" name="Google Shape;4247;g39fbb628483_0_29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49" name="Shape 4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0" name="Google Shape;4250;g39fbb628483_0_299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51" name="Google Shape;4251;g39fbb628483_0_29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53" name="Shape 4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4" name="Google Shape;4254;g39fbb628483_0_299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55" name="Google Shape;4255;g39fbb628483_0_29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57" name="Shape 4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8" name="Google Shape;4258;g39fbb628483_0_300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59" name="Google Shape;4259;g39fbb628483_0_30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61" name="Shape 4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2" name="Google Shape;4262;g39fbb628483_0_300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63" name="Google Shape;4263;g39fbb628483_0_30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65" name="Shape 4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6" name="Google Shape;4266;g39fbb628483_0_300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67" name="Google Shape;4267;g39fbb628483_0_30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69" name="Shape 4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0" name="Google Shape;4270;g39fbb628483_0_300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71" name="Google Shape;4271;g39fbb628483_0_30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73" name="Shape 4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4" name="Google Shape;4274;g39fbb628483_0_301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75" name="Google Shape;4275;g39fbb628483_0_30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77" name="Shape 4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78" name="Google Shape;4278;g39fbb628483_0_301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79" name="Google Shape;4279;g39fbb628483_0_30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81" name="Shape 4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2" name="Google Shape;4282;g39fbb628483_0_301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83" name="Google Shape;4283;g39fbb628483_0_30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85" name="Shape 4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6" name="Google Shape;4286;g39fbb628483_0_302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87" name="Google Shape;4287;g39fbb628483_0_30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89" name="Shape 4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0" name="Google Shape;4290;g39fbb628483_0_302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91" name="Google Shape;4291;g39fbb628483_0_30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93" name="Shape 4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4" name="Google Shape;4294;g39fbb628483_0_302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95" name="Google Shape;4295;g39fbb628483_0_30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97" name="Shape 4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8" name="Google Shape;4298;g39fbb628483_0_303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99" name="Google Shape;4299;g39fbb628483_0_30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01" name="Shape 4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2" name="Google Shape;4302;g39fbb628483_0_303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03" name="Google Shape;4303;g39fbb628483_0_30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05" name="Shape 4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6" name="Google Shape;4306;g39fbb628483_0_303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07" name="Google Shape;4307;g39fbb628483_0_30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09" name="Shape 4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0" name="Google Shape;4310;g39fbb628483_0_303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11" name="Google Shape;4311;g39fbb628483_0_30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13" name="Shape 4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4" name="Google Shape;4314;g39fbb628483_0_304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15" name="Google Shape;4315;g39fbb628483_0_30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17" name="Shape 4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8" name="Google Shape;4318;g39fbb628483_0_304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19" name="Google Shape;4319;g39fbb628483_0_30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21" name="Shape 4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2" name="Google Shape;4322;g39fbb628483_0_304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23" name="Google Shape;4323;g39fbb628483_0_30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25" name="Shape 4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6" name="Google Shape;4326;g39fbb628483_0_305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27" name="Google Shape;4327;g39fbb628483_0_30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29" name="Shape 4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0" name="Google Shape;4330;g39fbb628483_0_305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31" name="Google Shape;4331;g39fbb628483_0_30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33" name="Shape 4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4" name="Google Shape;4334;g39fbb628483_0_305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35" name="Google Shape;4335;g39fbb628483_0_30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37" name="Shape 4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8" name="Google Shape;4338;g39fbb628483_0_306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39" name="Google Shape;4339;g39fbb628483_0_30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41" name="Shape 4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2" name="Google Shape;4342;g39fbb628483_0_306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43" name="Google Shape;4343;g39fbb628483_0_30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45" name="Shape 4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6" name="Google Shape;4346;g39fbb628483_0_306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47" name="Google Shape;4347;g39fbb628483_0_30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49" name="Shape 4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0" name="Google Shape;4350;g39fbb628483_0_306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51" name="Google Shape;4351;g39fbb628483_0_30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53" name="Shape 4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4" name="Google Shape;4354;g39fbb628483_0_307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55" name="Google Shape;4355;g39fbb628483_0_30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57" name="Shape 4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8" name="Google Shape;4358;g39fbb628483_0_307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59" name="Google Shape;4359;g39fbb628483_0_30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61" name="Shape 4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2" name="Google Shape;4362;g39fbb628483_0_307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63" name="Google Shape;4363;g39fbb628483_0_30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65" name="Shape 4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6" name="Google Shape;4366;g39fbb628483_0_308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67" name="Google Shape;4367;g39fbb628483_0_30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69" name="Shape 4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0" name="Google Shape;4370;g39fbb628483_0_308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71" name="Google Shape;4371;g39fbb628483_0_30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73" name="Shape 4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4" name="Google Shape;4374;g39fbb628483_0_308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75" name="Google Shape;4375;g39fbb628483_0_30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77" name="Shape 4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8" name="Google Shape;4378;g39fbb628483_0_309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79" name="Google Shape;4379;g39fbb628483_0_30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81" name="Shape 4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2" name="Google Shape;4382;g39fbb628483_0_309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83" name="Google Shape;4383;g39fbb628483_0_30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85" name="Shape 4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6" name="Google Shape;4386;g39fbb628483_0_309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87" name="Google Shape;4387;g39fbb628483_0_30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89" name="Shape 4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0" name="Google Shape;4390;g39fbb628483_0_309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91" name="Google Shape;4391;g39fbb628483_0_30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93" name="Shape 4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4" name="Google Shape;4394;g39fbb628483_0_310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95" name="Google Shape;4395;g39fbb628483_0_31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97" name="Shape 4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8" name="Google Shape;4398;g39fbb628483_0_310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99" name="Google Shape;4399;g39fbb628483_0_31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01" name="Shape 4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2" name="Google Shape;4402;g39fbb628483_0_310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03" name="Google Shape;4403;g39fbb628483_0_31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05" name="Shape 4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6" name="Google Shape;4406;g39fbb628483_0_311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07" name="Google Shape;4407;g39fbb628483_0_31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09" name="Shape 4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0" name="Google Shape;4410;g39fbb628483_0_311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11" name="Google Shape;4411;g39fbb628483_0_31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13" name="Shape 4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4" name="Google Shape;4414;g39fbb628483_0_311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15" name="Google Shape;4415;g39fbb628483_0_31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17" name="Shape 4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8" name="Google Shape;4418;g39fbb628483_0_312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19" name="Google Shape;4419;g39fbb628483_0_31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21" name="Shape 4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2" name="Google Shape;4422;g39fbb628483_0_312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23" name="Google Shape;4423;g39fbb628483_0_31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25" name="Shape 4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6" name="Google Shape;4426;g39fbb628483_0_312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27" name="Google Shape;4427;g39fbb628483_0_31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29" name="Shape 4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0" name="Google Shape;4430;g39fbb628483_0_312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31" name="Google Shape;4431;g39fbb628483_0_31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33" name="Shape 4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4" name="Google Shape;4434;g39fbb628483_0_313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35" name="Google Shape;4435;g39fbb628483_0_31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37" name="Shape 4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8" name="Google Shape;4438;g39fbb628483_0_313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39" name="Google Shape;4439;g39fbb628483_0_31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41" name="Shape 4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2" name="Google Shape;4442;g39fbb628483_0_313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43" name="Google Shape;4443;g39fbb628483_0_31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45" name="Shape 4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6" name="Google Shape;4446;g39fbb628483_0_314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47" name="Google Shape;4447;g39fbb628483_0_31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49" name="Shape 4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0" name="Google Shape;4450;g39fbb628483_0_314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51" name="Google Shape;4451;g39fbb628483_0_31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53" name="Shape 4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4" name="Google Shape;4454;g39fbb628483_0_314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55" name="Google Shape;4455;g39fbb628483_0_31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57" name="Shape 4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8" name="Google Shape;4458;g39fbb628483_0_315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59" name="Google Shape;4459;g39fbb628483_0_31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61" name="Shape 4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2" name="Google Shape;4462;g39fbb628483_0_315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63" name="Google Shape;4463;g39fbb628483_0_31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65" name="Shape 4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6" name="Google Shape;4466;g39fbb628483_0_315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67" name="Google Shape;4467;g39fbb628483_0_31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69" name="Shape 4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0" name="Google Shape;4470;g39fbb628483_0_315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71" name="Google Shape;4471;g39fbb628483_0_31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73" name="Shape 4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4" name="Google Shape;4474;g39fbb628483_0_316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75" name="Google Shape;4475;g39fbb628483_0_31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77" name="Shape 4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8" name="Google Shape;4478;g39fbb628483_0_316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79" name="Google Shape;4479;g39fbb628483_0_31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81" name="Shape 4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2" name="Google Shape;4482;g39fbb628483_0_316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83" name="Google Shape;4483;g39fbb628483_0_31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7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85" name="Shape 4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6" name="Google Shape;4486;g39fbb628483_0_317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87" name="Google Shape;4487;g39fbb628483_0_31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7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89" name="Shape 4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0" name="Google Shape;4490;g39fbb628483_0_317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91" name="Google Shape;4491;g39fbb628483_0_31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8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93" name="Shape 4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4" name="Google Shape;4494;g39fbb628483_0_317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95" name="Google Shape;4495;g39fbb628483_0_31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8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97" name="Shape 4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8" name="Google Shape;4498;g39fbb628483_0_318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99" name="Google Shape;4499;g39fbb628483_0_31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8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01" name="Shape 4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2" name="Google Shape;4502;g39fbb628483_0_318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03" name="Google Shape;4503;g39fbb628483_0_31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8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05" name="Shape 4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" name="Google Shape;4506;g39fbb628483_0_318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07" name="Google Shape;4507;g39fbb628483_0_31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8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09" name="Shape 4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0" name="Google Shape;4510;g39fbb628483_0_318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11" name="Google Shape;4511;g39fbb628483_0_31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8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13" name="Shape 4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4" name="Google Shape;4514;g39fbb628483_0_319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15" name="Google Shape;4515;g39fbb628483_0_31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8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17" name="Shape 4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8" name="Google Shape;4518;g39fbb628483_0_319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19" name="Google Shape;4519;g39fbb628483_0_31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8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21" name="Shape 4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2" name="Google Shape;4522;g39fbb628483_0_319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23" name="Google Shape;4523;g39fbb628483_0_31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8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25" name="Shape 4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6" name="Google Shape;4526;g39fbb628483_0_320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27" name="Google Shape;4527;g39fbb628483_0_32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8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29" name="Shape 4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0" name="Google Shape;4530;g39fbb628483_0_320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31" name="Google Shape;4531;g39fbb628483_0_32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9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33" name="Shape 4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4" name="Google Shape;4534;g39fbb628483_0_320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35" name="Google Shape;4535;g39fbb628483_0_32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9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37" name="Shape 4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8" name="Google Shape;4538;g39fbb628483_0_321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39" name="Google Shape;4539;g39fbb628483_0_32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9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41" name="Shape 4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2" name="Google Shape;4542;g39fbb628483_0_321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43" name="Google Shape;4543;g39fbb628483_0_32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9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45" name="Shape 4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6" name="Google Shape;4546;g39fbb628483_0_321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47" name="Google Shape;4547;g39fbb628483_0_32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9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49" name="Shape 4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0" name="Google Shape;4550;g39fbb628483_0_321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51" name="Google Shape;4551;g39fbb628483_0_32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9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53" name="Shape 4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4" name="Google Shape;4554;g39fbb628483_0_322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55" name="Google Shape;4555;g39fbb628483_0_32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9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57" name="Shape 4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8" name="Google Shape;4558;g39fbb628483_0_322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59" name="Google Shape;4559;g39fbb628483_0_32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9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61" name="Shape 4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2" name="Google Shape;4562;g39fbb628483_0_322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63" name="Google Shape;4563;g39fbb628483_0_32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9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65" name="Shape 4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6" name="Google Shape;4566;g39fbb628483_0_323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67" name="Google Shape;4567;g39fbb628483_0_32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9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69" name="Shape 4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0" name="Google Shape;4570;g39fbb628483_0_323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71" name="Google Shape;4571;g39fbb628483_0_32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0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73" name="Shape 4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4" name="Google Shape;4574;g39fbb628483_0_323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75" name="Google Shape;4575;g39fbb628483_0_32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0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77" name="Shape 4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8" name="Google Shape;4578;g39fbb628483_0_324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79" name="Google Shape;4579;g39fbb628483_0_32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0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81" name="Shape 4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2" name="Google Shape;4582;g39fbb628483_0_324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83" name="Google Shape;4583;g39fbb628483_0_32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0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85" name="Shape 4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6" name="Google Shape;4586;g39fbb628483_0_324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87" name="Google Shape;4587;g39fbb628483_0_32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0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89" name="Shape 4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0" name="Google Shape;4590;g39fbb628483_0_324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91" name="Google Shape;4591;g39fbb628483_0_32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0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93" name="Shape 4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4" name="Google Shape;4594;g39fbb628483_0_325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95" name="Google Shape;4595;g39fbb628483_0_32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0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97" name="Shape 4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8" name="Google Shape;4598;g39fbb628483_0_325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99" name="Google Shape;4599;g39fbb628483_0_32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0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01" name="Shape 4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2" name="Google Shape;4602;g39fbb628483_0_325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03" name="Google Shape;4603;g39fbb628483_0_32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0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05" name="Shape 4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6" name="Google Shape;4606;g39fbb628483_0_326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07" name="Google Shape;4607;g39fbb628483_0_32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0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09" name="Shape 4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0" name="Google Shape;4610;g39fbb628483_0_326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11" name="Google Shape;4611;g39fbb628483_0_32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13" name="Shape 4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4" name="Google Shape;4614;g39fbb628483_0_326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15" name="Google Shape;4615;g39fbb628483_0_32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17" name="Shape 4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8" name="Google Shape;4618;g39fbb628483_0_327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19" name="Google Shape;4619;g39fbb628483_0_32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21" name="Shape 4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2" name="Google Shape;4622;g39fbb628483_0_327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23" name="Google Shape;4623;g39fbb628483_0_32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25" name="Shape 4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6" name="Google Shape;4626;g39fbb628483_0_327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27" name="Google Shape;4627;g39fbb628483_0_32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29" name="Shape 4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0" name="Google Shape;4630;g39fbb628483_0_327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31" name="Google Shape;4631;g39fbb628483_0_32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33" name="Shape 4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4" name="Google Shape;4634;g39fbb628483_0_328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35" name="Google Shape;4635;g39fbb628483_0_32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37" name="Shape 4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8" name="Google Shape;4638;g39fbb628483_0_328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39" name="Google Shape;4639;g39fbb628483_0_32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41" name="Shape 4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2" name="Google Shape;4642;g39fbb628483_0_328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43" name="Google Shape;4643;g39fbb628483_0_32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45" name="Shape 4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6" name="Google Shape;4646;g39fbb628483_0_329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47" name="Google Shape;4647;g39fbb628483_0_32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49" name="Shape 4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0" name="Google Shape;4650;g39fbb628483_0_329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51" name="Google Shape;4651;g39fbb628483_0_32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53" name="Shape 4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4" name="Google Shape;4654;g39fbb628483_0_329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55" name="Google Shape;4655;g39fbb628483_0_32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57" name="Shape 4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8" name="Google Shape;4658;g39fbb628483_0_330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59" name="Google Shape;4659;g39fbb628483_0_33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61" name="Shape 4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2" name="Google Shape;4662;g39fbb628483_0_330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63" name="Google Shape;4663;g39fbb628483_0_33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65" name="Shape 4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6" name="Google Shape;4666;g39fbb628483_0_330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67" name="Google Shape;4667;g39fbb628483_0_33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69" name="Shape 4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0" name="Google Shape;4670;g39fbb628483_0_330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71" name="Google Shape;4671;g39fbb628483_0_33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73" name="Shape 4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4" name="Google Shape;4674;g39fbb628483_0_331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75" name="Google Shape;4675;g39fbb628483_0_33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77" name="Shape 4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78" name="Google Shape;4678;g39fbb628483_0_331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79" name="Google Shape;4679;g39fbb628483_0_33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81" name="Shape 4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2" name="Google Shape;4682;g39fbb628483_0_331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83" name="Google Shape;4683;g39fbb628483_0_33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85" name="Shape 4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6" name="Google Shape;4686;g39fbb628483_0_332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87" name="Google Shape;4687;g39fbb628483_0_33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89" name="Shape 4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0" name="Google Shape;4690;g39fbb628483_0_332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91" name="Google Shape;4691;g39fbb628483_0_33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93" name="Shape 4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4" name="Google Shape;4694;g39fbb628483_0_332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95" name="Google Shape;4695;g39fbb628483_0_33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97" name="Shape 4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8" name="Google Shape;4698;g39fbb628483_0_333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99" name="Google Shape;4699;g39fbb628483_0_33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01" name="Shape 4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2" name="Google Shape;4702;g39fbb628483_0_333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03" name="Google Shape;4703;g39fbb628483_0_33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05" name="Shape 4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6" name="Google Shape;4706;g39fbb628483_0_333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07" name="Google Shape;4707;g39fbb628483_0_33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09" name="Shape 4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" name="Google Shape;4710;g39fbb628483_0_333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11" name="Google Shape;4711;g39fbb628483_0_33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13" name="Shape 4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4" name="Google Shape;4714;g39fbb628483_0_334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15" name="Google Shape;4715;g39fbb628483_0_33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17" name="Shape 4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8" name="Google Shape;4718;g39fbb628483_0_334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19" name="Google Shape;4719;g39fbb628483_0_33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21" name="Shape 4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2" name="Google Shape;4722;g39fbb628483_0_334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23" name="Google Shape;4723;g39fbb628483_0_33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25" name="Shape 4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6" name="Google Shape;4726;g39fbb628483_0_335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27" name="Google Shape;4727;g39fbb628483_0_33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29" name="Shape 4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0" name="Google Shape;4730;g39fbb628483_0_335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31" name="Google Shape;4731;g39fbb628483_0_33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33" name="Shape 4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4" name="Google Shape;4734;g39fbb628483_0_335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35" name="Google Shape;4735;g39fbb628483_0_33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37" name="Shape 4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8" name="Google Shape;4738;g39fbb628483_0_336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39" name="Google Shape;4739;g39fbb628483_0_33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41" name="Shape 4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2" name="Google Shape;4742;g39fbb628483_0_336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43" name="Google Shape;4743;g39fbb628483_0_33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45" name="Shape 4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6" name="Google Shape;4746;g39fbb628483_0_336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47" name="Google Shape;4747;g39fbb628483_0_33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49" name="Shape 4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0" name="Google Shape;4750;g39fbb628483_0_336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51" name="Google Shape;4751;g39fbb628483_0_33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53" name="Shape 4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4" name="Google Shape;4754;g39fbb628483_0_337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55" name="Google Shape;4755;g39fbb628483_0_33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57" name="Shape 47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8" name="Google Shape;4758;g39fbb628483_0_337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59" name="Google Shape;4759;g39fbb628483_0_33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61" name="Shape 4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2" name="Google Shape;4762;g39fbb628483_0_337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63" name="Google Shape;4763;g39fbb628483_0_33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65" name="Shape 4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6" name="Google Shape;4766;g39fbb628483_0_338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67" name="Google Shape;4767;g39fbb628483_0_33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69" name="Shape 4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0" name="Google Shape;4770;g39fbb628483_0_338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71" name="Google Shape;4771;g39fbb628483_0_33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73" name="Shape 47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4" name="Google Shape;4774;g39fbb628483_0_338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75" name="Google Shape;4775;g39fbb628483_0_33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77" name="Shape 4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8" name="Google Shape;4778;g39fbb628483_0_339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79" name="Google Shape;4779;g39fbb628483_0_33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81" name="Shape 47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2" name="Google Shape;4782;g39fbb628483_0_339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83" name="Google Shape;4783;g39fbb628483_0_33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85" name="Shape 4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86" name="Google Shape;4786;g39fbb628483_0_339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87" name="Google Shape;4787;g39fbb628483_0_33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89" name="Shape 4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0" name="Google Shape;4790;g39fbb628483_0_339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91" name="Google Shape;4791;g39fbb628483_0_33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93" name="Shape 47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4" name="Google Shape;4794;g39fbb628483_0_340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95" name="Google Shape;4795;g39fbb628483_0_34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97" name="Shape 47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8" name="Google Shape;4798;g39fbb628483_0_340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99" name="Google Shape;4799;g39fbb628483_0_34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01" name="Shape 4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2" name="Google Shape;4802;g39fbb628483_0_340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03" name="Google Shape;4803;g39fbb628483_0_34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05" name="Shape 48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06" name="Google Shape;4806;g39fbb628483_0_341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07" name="Google Shape;4807;g39fbb628483_0_34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09" name="Shape 48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0" name="Google Shape;4810;g39fbb628483_0_341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11" name="Google Shape;4811;g39fbb628483_0_34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13" name="Shape 48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4" name="Google Shape;4814;g39fbb628483_0_341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15" name="Google Shape;4815;g39fbb628483_0_34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17" name="Shape 4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8" name="Google Shape;4818;g39fbb628483_0_342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19" name="Google Shape;4819;g39fbb628483_0_34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21" name="Shape 48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2" name="Google Shape;4822;g39fbb628483_0_342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23" name="Google Shape;4823;g39fbb628483_0_34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25" name="Shape 48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6" name="Google Shape;4826;g39fbb628483_0_342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27" name="Google Shape;4827;g39fbb628483_0_34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29" name="Shape 48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0" name="Google Shape;4830;g39fbb628483_0_342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31" name="Google Shape;4831;g39fbb628483_0_34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33" name="Shape 4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4" name="Google Shape;4834;g39fbb628483_0_343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35" name="Google Shape;4835;g39fbb628483_0_34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37" name="Shape 4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8" name="Google Shape;4838;g39fbb628483_0_343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39" name="Google Shape;4839;g39fbb628483_0_34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41" name="Shape 48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2" name="Google Shape;4842;g39fbb628483_0_343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43" name="Google Shape;4843;g39fbb628483_0_34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45" name="Shape 4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6" name="Google Shape;4846;g39fbb628483_0_344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47" name="Google Shape;4847;g39fbb628483_0_34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49" name="Shape 48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0" name="Google Shape;4850;g39fbb628483_0_344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51" name="Google Shape;4851;g39fbb628483_0_34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53" name="Shape 48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4" name="Google Shape;4854;g39fbb628483_0_344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55" name="Google Shape;4855;g39fbb628483_0_34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57" name="Shape 4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8" name="Google Shape;4858;g39fbb628483_0_345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59" name="Google Shape;4859;g39fbb628483_0_34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61" name="Shape 4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2" name="Google Shape;4862;g39fbb628483_0_345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63" name="Google Shape;4863;g39fbb628483_0_34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65" name="Shape 4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6" name="Google Shape;4866;g39fbb628483_0_345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67" name="Google Shape;4867;g39fbb628483_0_34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69" name="Shape 48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0" name="Google Shape;4870;g39fbb628483_0_345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71" name="Google Shape;4871;g39fbb628483_0_34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73" name="Shape 48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4" name="Google Shape;4874;g39fbb628483_0_346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75" name="Google Shape;4875;g39fbb628483_0_34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77" name="Shape 48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8" name="Google Shape;4878;g39fbb628483_0_346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79" name="Google Shape;4879;g39fbb628483_0_34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81" name="Shape 48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2" name="Google Shape;4882;g39fbb628483_0_346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83" name="Google Shape;4883;g39fbb628483_0_34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7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85" name="Shape 4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6" name="Google Shape;4886;g39fbb628483_0_347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87" name="Google Shape;4887;g39fbb628483_0_34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7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89" name="Shape 48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0" name="Google Shape;4890;g39fbb628483_0_347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91" name="Google Shape;4891;g39fbb628483_0_34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8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93" name="Shape 48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4" name="Google Shape;4894;g39fbb628483_0_347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95" name="Google Shape;4895;g39fbb628483_0_34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8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97" name="Shape 48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8" name="Google Shape;4898;g39fbb628483_0_348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99" name="Google Shape;4899;g39fbb628483_0_34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8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01" name="Shape 49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2" name="Google Shape;4902;g39fbb628483_0_348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03" name="Google Shape;4903;g39fbb628483_0_34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8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05" name="Shape 4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6" name="Google Shape;4906;g39fbb628483_0_348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07" name="Google Shape;4907;g39fbb628483_0_34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8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09" name="Shape 49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0" name="Google Shape;4910;g39fbb628483_0_348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11" name="Google Shape;4911;g39fbb628483_0_34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8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13" name="Shape 49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4" name="Google Shape;4914;g39fbb628483_0_349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15" name="Google Shape;4915;g39fbb628483_0_34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8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17" name="Shape 49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8" name="Google Shape;4918;g39fbb628483_0_349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19" name="Google Shape;4919;g39fbb628483_0_34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8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21" name="Shape 49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2" name="Google Shape;4922;g39fbb628483_0_349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23" name="Google Shape;4923;g39fbb628483_0_34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8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25" name="Shape 4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6" name="Google Shape;4926;g39fbb628483_0_350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27" name="Google Shape;4927;g39fbb628483_0_35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8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29" name="Shape 49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0" name="Google Shape;4930;g39fbb628483_0_350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31" name="Google Shape;4931;g39fbb628483_0_35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9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33" name="Shape 49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4" name="Google Shape;4934;g39fbb628483_0_350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35" name="Google Shape;4935;g39fbb628483_0_35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9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37" name="Shape 49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8" name="Google Shape;4938;g39fbb628483_0_351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39" name="Google Shape;4939;g39fbb628483_0_35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9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41" name="Shape 49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2" name="Google Shape;4942;g39fbb628483_0_351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43" name="Google Shape;4943;g39fbb628483_0_35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9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45" name="Shape 49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6" name="Google Shape;4946;g39fbb628483_0_351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47" name="Google Shape;4947;g39fbb628483_0_35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9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49" name="Shape 4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0" name="Google Shape;4950;g39fbb628483_0_351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51" name="Google Shape;4951;g39fbb628483_0_35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9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53" name="Shape 49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4" name="Google Shape;4954;g39fbb628483_0_352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55" name="Google Shape;4955;g39fbb628483_0_35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9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57" name="Shape 4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8" name="Google Shape;4958;g39fbb628483_0_352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59" name="Google Shape;4959;g39fbb628483_0_35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9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61" name="Shape 49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2" name="Google Shape;4962;g39fbb628483_0_352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63" name="Google Shape;4963;g39fbb628483_0_35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9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65" name="Shape 49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6" name="Google Shape;4966;g39fbb628483_0_353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67" name="Google Shape;4967;g39fbb628483_0_35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9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69" name="Shape 4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0" name="Google Shape;4970;g39fbb628483_0_353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71" name="Google Shape;4971;g39fbb628483_0_35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0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73" name="Shape 49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4" name="Google Shape;4974;g39fbb628483_0_353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75" name="Google Shape;4975;g39fbb628483_0_35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0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77" name="Shape 49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8" name="Google Shape;4978;g39fbb628483_0_354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79" name="Google Shape;4979;g39fbb628483_0_35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0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81" name="Shape 49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2" name="Google Shape;4982;g39fbb628483_0_354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83" name="Google Shape;4983;g39fbb628483_0_35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0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85" name="Shape 49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86" name="Google Shape;4986;g39fbb628483_0_354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87" name="Google Shape;4987;g39fbb628483_0_35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0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89" name="Shape 49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0" name="Google Shape;4990;g39fbb628483_0_354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91" name="Google Shape;4991;g39fbb628483_0_35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0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93" name="Shape 49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4" name="Google Shape;4994;g39fbb628483_0_355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95" name="Google Shape;4995;g39fbb628483_0_35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0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97" name="Shape 49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8" name="Google Shape;4998;g39fbb628483_0_355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99" name="Google Shape;4999;g39fbb628483_0_35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0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01" name="Shape 50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2" name="Google Shape;5002;g39fbb628483_0_355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03" name="Google Shape;5003;g39fbb628483_0_35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0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05" name="Shape 50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6" name="Google Shape;5006;g39fbb628483_0_356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07" name="Google Shape;5007;g39fbb628483_0_35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0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09" name="Shape 50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0" name="Google Shape;5010;g39fbb628483_0_356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11" name="Google Shape;5011;g39fbb628483_0_35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13" name="Shape 50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4" name="Google Shape;5014;g39fbb628483_0_356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15" name="Google Shape;5015;g39fbb628483_0_35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17" name="Shape 50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8" name="Google Shape;5018;g39fbb628483_0_357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19" name="Google Shape;5019;g39fbb628483_0_35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21" name="Shape 50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2" name="Google Shape;5022;g39fbb628483_0_357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23" name="Google Shape;5023;g39fbb628483_0_35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25" name="Shape 50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6" name="Google Shape;5026;g39fbb628483_0_357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27" name="Google Shape;5027;g39fbb628483_0_35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29" name="Shape 50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0" name="Google Shape;5030;g39fbb628483_0_357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31" name="Google Shape;5031;g39fbb628483_0_35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33" name="Shape 50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4" name="Google Shape;5034;g39fbb628483_0_358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35" name="Google Shape;5035;g39fbb628483_0_35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37" name="Shape 50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8" name="Google Shape;5038;g39fbb628483_0_358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39" name="Google Shape;5039;g39fbb628483_0_35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41" name="Shape 50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2" name="Google Shape;5042;g39fbb628483_0_358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43" name="Google Shape;5043;g39fbb628483_0_35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45" name="Shape 50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6" name="Google Shape;5046;g39fbb628483_0_359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47" name="Google Shape;5047;g39fbb628483_0_35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49" name="Shape 50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0" name="Google Shape;5050;g39fbb628483_0_359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51" name="Google Shape;5051;g39fbb628483_0_35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53" name="Shape 50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4" name="Google Shape;5054;g39fbb628483_0_359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55" name="Google Shape;5055;g39fbb628483_0_35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57" name="Shape 50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8" name="Google Shape;5058;g39fbb628483_0_360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59" name="Google Shape;5059;g39fbb628483_0_36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61" name="Shape 50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2" name="Google Shape;5062;g39fbb628483_0_360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63" name="Google Shape;5063;g39fbb628483_0_36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65" name="Shape 50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6" name="Google Shape;5066;g39fbb628483_0_360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67" name="Google Shape;5067;g39fbb628483_0_36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69" name="Shape 50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0" name="Google Shape;5070;g39fbb628483_0_360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71" name="Google Shape;5071;g39fbb628483_0_36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73" name="Shape 50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4" name="Google Shape;5074;g39fbb628483_0_361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75" name="Google Shape;5075;g39fbb628483_0_36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77" name="Shape 50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8" name="Google Shape;5078;g39fbb628483_0_361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79" name="Google Shape;5079;g39fbb628483_0_36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81" name="Shape 50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2" name="Google Shape;5082;g39fbb628483_0_361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83" name="Google Shape;5083;g39fbb628483_0_36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85" name="Shape 50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6" name="Google Shape;5086;g39fbb628483_0_362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87" name="Google Shape;5087;g39fbb628483_0_36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89" name="Shape 50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0" name="Google Shape;5090;g39fbb628483_0_362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91" name="Google Shape;5091;g39fbb628483_0_36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93" name="Shape 50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4" name="Google Shape;5094;g39fbb628483_0_362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95" name="Google Shape;5095;g39fbb628483_0_36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97" name="Shape 50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8" name="Google Shape;5098;g39fbb628483_0_363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99" name="Google Shape;5099;g39fbb628483_0_36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01" name="Shape 5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2" name="Google Shape;5102;g39fbb628483_0_363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03" name="Google Shape;5103;g39fbb628483_0_36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05" name="Shape 5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06" name="Google Shape;5106;g39fbb628483_0_363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07" name="Google Shape;5107;g39fbb628483_0_36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09" name="Shape 5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0" name="Google Shape;5110;g39fbb628483_0_363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11" name="Google Shape;5111;g39fbb628483_0_36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13" name="Shape 5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4" name="Google Shape;5114;g39fbb628483_0_364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15" name="Google Shape;5115;g39fbb628483_0_36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17" name="Shape 5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8" name="Google Shape;5118;g39fbb628483_0_364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19" name="Google Shape;5119;g39fbb628483_0_36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21" name="Shape 5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Google Shape;5122;g39fbb628483_0_364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23" name="Google Shape;5123;g39fbb628483_0_36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25" name="Shape 5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6" name="Google Shape;5126;g39fbb628483_0_365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27" name="Google Shape;5127;g39fbb628483_0_36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29" name="Shape 5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0" name="Google Shape;5130;g39fbb628483_0_365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31" name="Google Shape;5131;g39fbb628483_0_36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33" name="Shape 5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4" name="Google Shape;5134;g39fbb628483_0_365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35" name="Google Shape;5135;g39fbb628483_0_36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37" name="Shape 5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8" name="Google Shape;5138;g39fbb628483_0_366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39" name="Google Shape;5139;g39fbb628483_0_36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41" name="Shape 5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2" name="Google Shape;5142;g39fbb628483_0_366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43" name="Google Shape;5143;g39fbb628483_0_36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45" name="Shape 5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6" name="Google Shape;5146;g39fbb628483_0_366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47" name="Google Shape;5147;g39fbb628483_0_36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49" name="Shape 5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0" name="Google Shape;5150;g39fbb628483_0_366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51" name="Google Shape;5151;g39fbb628483_0_36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53" name="Shape 5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4" name="Google Shape;5154;g39fbb628483_0_367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55" name="Google Shape;5155;g39fbb628483_0_36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57" name="Shape 5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8" name="Google Shape;5158;g39fbb628483_0_367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59" name="Google Shape;5159;g39fbb628483_0_36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61" name="Shape 5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2" name="Google Shape;5162;g39fbb628483_0_367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63" name="Google Shape;5163;g39fbb628483_0_36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65" name="Shape 5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6" name="Google Shape;5166;g39fbb628483_0_368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67" name="Google Shape;5167;g39fbb628483_0_36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69" name="Shape 5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0" name="Google Shape;5170;g39fbb628483_0_368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71" name="Google Shape;5171;g39fbb628483_0_36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73" name="Shape 5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4" name="Google Shape;5174;g39fbb628483_0_368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75" name="Google Shape;5175;g39fbb628483_0_36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77" name="Shape 5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8" name="Google Shape;5178;g39fbb628483_0_369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79" name="Google Shape;5179;g39fbb628483_0_36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81" name="Shape 5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2" name="Google Shape;5182;g39fbb628483_0_369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83" name="Google Shape;5183;g39fbb628483_0_36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85" name="Shape 5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6" name="Google Shape;5186;g39fbb628483_0_369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87" name="Google Shape;5187;g39fbb628483_0_36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89" name="Shape 5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0" name="Google Shape;5190;g39fbb628483_0_369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91" name="Google Shape;5191;g39fbb628483_0_36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93" name="Shape 5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4" name="Google Shape;5194;g39fbb628483_0_370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95" name="Google Shape;5195;g39fbb628483_0_37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97" name="Shape 5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8" name="Google Shape;5198;g39fbb628483_0_370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99" name="Google Shape;5199;g39fbb628483_0_37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01" name="Shape 5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2" name="Google Shape;5202;g39fbb628483_0_370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03" name="Google Shape;5203;g39fbb628483_0_37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05" name="Shape 5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6" name="Google Shape;5206;g39fbb628483_0_371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07" name="Google Shape;5207;g39fbb628483_0_37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09" name="Shape 5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0" name="Google Shape;5210;g39fbb628483_0_371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11" name="Google Shape;5211;g39fbb628483_0_37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13" name="Shape 5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4" name="Google Shape;5214;g39fbb628483_0_371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15" name="Google Shape;5215;g39fbb628483_0_37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17" name="Shape 5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8" name="Google Shape;5218;g39fbb628483_0_372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19" name="Google Shape;5219;g39fbb628483_0_37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21" name="Shape 5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" name="Google Shape;5222;g39fbb628483_0_372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23" name="Google Shape;5223;g39fbb628483_0_37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25" name="Shape 5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6" name="Google Shape;5226;g39fbb628483_0_372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27" name="Google Shape;5227;g39fbb628483_0_37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29" name="Shape 5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0" name="Google Shape;5230;g39fbb628483_0_372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31" name="Google Shape;5231;g39fbb628483_0_37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33" name="Shape 5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4" name="Google Shape;5234;g39fbb628483_0_373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35" name="Google Shape;5235;g39fbb628483_0_37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37" name="Shape 5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8" name="Google Shape;5238;g39fbb628483_0_373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39" name="Google Shape;5239;g39fbb628483_0_37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41" name="Shape 5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2" name="Google Shape;5242;g39fbb628483_0_373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43" name="Google Shape;5243;g39fbb628483_0_37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45" name="Shape 5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6" name="Google Shape;5246;g39fbb628483_0_374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47" name="Google Shape;5247;g39fbb628483_0_37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49" name="Shape 5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0" name="Google Shape;5250;g39fbb628483_0_374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51" name="Google Shape;5251;g39fbb628483_0_37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53" name="Shape 5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4" name="Google Shape;5254;g39fbb628483_0_374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55" name="Google Shape;5255;g39fbb628483_0_37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57" name="Shape 5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58" name="Google Shape;5258;g39fbb628483_0_375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59" name="Google Shape;5259;g39fbb628483_0_37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61" name="Shape 5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2" name="Google Shape;5262;g39fbb628483_0_375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63" name="Google Shape;5263;g39fbb628483_0_37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65" name="Shape 5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6" name="Google Shape;5266;g39fbb628483_0_375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67" name="Google Shape;5267;g39fbb628483_0_37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69" name="Shape 5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0" name="Google Shape;5270;g39fbb628483_0_375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71" name="Google Shape;5271;g39fbb628483_0_37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73" name="Shape 5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4" name="Google Shape;5274;g39fbb628483_0_376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75" name="Google Shape;5275;g39fbb628483_0_37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77" name="Shape 5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8" name="Google Shape;5278;g39fbb628483_0_376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79" name="Google Shape;5279;g39fbb628483_0_37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81" name="Shape 5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2" name="Google Shape;5282;g39fbb628483_0_376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83" name="Google Shape;5283;g39fbb628483_0_37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7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85" name="Shape 5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6" name="Google Shape;5286;g39fbb628483_0_377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87" name="Google Shape;5287;g39fbb628483_0_37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7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89" name="Shape 5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0" name="Google Shape;5290;g39fbb628483_0_377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91" name="Google Shape;5291;g39fbb628483_0_37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8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93" name="Shape 5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4" name="Google Shape;5294;g39fbb628483_0_377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95" name="Google Shape;5295;g39fbb628483_0_37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8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97" name="Shape 5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8" name="Google Shape;5298;g39fbb628483_0_378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99" name="Google Shape;5299;g39fbb628483_0_37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8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01" name="Shape 5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2" name="Google Shape;5302;g39fbb628483_0_378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03" name="Google Shape;5303;g39fbb628483_0_37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8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05" name="Shape 5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6" name="Google Shape;5306;g39fbb628483_0_378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07" name="Google Shape;5307;g39fbb628483_0_37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8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09" name="Shape 5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0" name="Google Shape;5310;g39fbb628483_0_378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11" name="Google Shape;5311;g39fbb628483_0_37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8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13" name="Shape 5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4" name="Google Shape;5314;g39fbb628483_0_379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15" name="Google Shape;5315;g39fbb628483_0_37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8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17" name="Shape 5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8" name="Google Shape;5318;g39fbb628483_0_379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19" name="Google Shape;5319;g39fbb628483_0_37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8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21" name="Shape 5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2" name="Google Shape;5322;g39fbb628483_0_379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23" name="Google Shape;5323;g39fbb628483_0_37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8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25" name="Shape 5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6" name="Google Shape;5326;g39fbb628483_0_380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27" name="Google Shape;5327;g39fbb628483_0_38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8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29" name="Shape 5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0" name="Google Shape;5330;g39fbb628483_0_380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31" name="Google Shape;5331;g39fbb628483_0_38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9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33" name="Shape 5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4" name="Google Shape;5334;g39fbb628483_0_380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35" name="Google Shape;5335;g39fbb628483_0_38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9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37" name="Shape 5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8" name="Google Shape;5338;g39fbb628483_0_381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39" name="Google Shape;5339;g39fbb628483_0_38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9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41" name="Shape 5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2" name="Google Shape;5342;g39fbb628483_0_381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43" name="Google Shape;5343;g39fbb628483_0_38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9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45" name="Shape 5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6" name="Google Shape;5346;g39fbb628483_0_381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47" name="Google Shape;5347;g39fbb628483_0_38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9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49" name="Shape 5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0" name="Google Shape;5350;g39fbb628483_0_381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51" name="Google Shape;5351;g39fbb628483_0_38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9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53" name="Shape 5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4" name="Google Shape;5354;g39fbb628483_0_382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55" name="Google Shape;5355;g39fbb628483_0_38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9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57" name="Shape 5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8" name="Google Shape;5358;g39fbb628483_0_382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59" name="Google Shape;5359;g39fbb628483_0_38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9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61" name="Shape 5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2" name="Google Shape;5362;g39fbb628483_0_382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63" name="Google Shape;5363;g39fbb628483_0_38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9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65" name="Shape 5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6" name="Google Shape;5366;g39fbb628483_0_383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67" name="Google Shape;5367;g39fbb628483_0_38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9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69" name="Shape 5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0" name="Google Shape;5370;g39fbb628483_0_383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71" name="Google Shape;5371;g39fbb628483_0_38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0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73" name="Shape 5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4" name="Google Shape;5374;g39fbb628483_0_383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75" name="Google Shape;5375;g39fbb628483_0_38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0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77" name="Shape 5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8" name="Google Shape;5378;g39fbb628483_0_384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79" name="Google Shape;5379;g39fbb628483_0_38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0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81" name="Shape 5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2" name="Google Shape;5382;g39fbb628483_0_384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83" name="Google Shape;5383;g39fbb628483_0_38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0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85" name="Shape 5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6" name="Google Shape;5386;g39fbb628483_0_384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87" name="Google Shape;5387;g39fbb628483_0_38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0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89" name="Shape 5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0" name="Google Shape;5390;g39fbb628483_0_384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91" name="Google Shape;5391;g39fbb628483_0_38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0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93" name="Shape 5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4" name="Google Shape;5394;g39fbb628483_0_385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95" name="Google Shape;5395;g39fbb628483_0_38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0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97" name="Shape 5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8" name="Google Shape;5398;g39fbb628483_0_385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99" name="Google Shape;5399;g39fbb628483_0_38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0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01" name="Shape 5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2" name="Google Shape;5402;g39fbb628483_0_385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03" name="Google Shape;5403;g39fbb628483_0_38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0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05" name="Shape 5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6" name="Google Shape;5406;g39fbb628483_0_386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07" name="Google Shape;5407;g39fbb628483_0_38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0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09" name="Shape 5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0" name="Google Shape;5410;g39fbb628483_0_386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11" name="Google Shape;5411;g39fbb628483_0_38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13" name="Shape 5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4" name="Google Shape;5414;g39fbb628483_0_386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15" name="Google Shape;5415;g39fbb628483_0_38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17" name="Shape 5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8" name="Google Shape;5418;g39fbb628483_0_387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19" name="Google Shape;5419;g39fbb628483_0_38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21" name="Shape 5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2" name="Google Shape;5422;g39fbb628483_0_387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23" name="Google Shape;5423;g39fbb628483_0_38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25" name="Shape 5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6" name="Google Shape;5426;g39fbb628483_0_387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27" name="Google Shape;5427;g39fbb628483_0_38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29" name="Shape 5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0" name="Google Shape;5430;g39fbb628483_0_387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31" name="Google Shape;5431;g39fbb628483_0_38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33" name="Shape 5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4" name="Google Shape;5434;g39fbb628483_0_388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35" name="Google Shape;5435;g39fbb628483_0_38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37" name="Shape 5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8" name="Google Shape;5438;g39fbb628483_0_388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39" name="Google Shape;5439;g39fbb628483_0_38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41" name="Shape 5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2" name="Google Shape;5442;g39fbb628483_0_388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43" name="Google Shape;5443;g39fbb628483_0_38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45" name="Shape 5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6" name="Google Shape;5446;g39fbb628483_0_389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47" name="Google Shape;5447;g39fbb628483_0_38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49" name="Shape 5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0" name="Google Shape;5450;g39fbb628483_0_389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51" name="Google Shape;5451;g39fbb628483_0_38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53" name="Shape 5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4" name="Google Shape;5454;g39fbb628483_0_389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55" name="Google Shape;5455;g39fbb628483_0_38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57" name="Shape 5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8" name="Google Shape;5458;g39fbb628483_0_390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59" name="Google Shape;5459;g39fbb628483_0_39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61" name="Shape 5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2" name="Google Shape;5462;g39fbb628483_0_390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63" name="Google Shape;5463;g39fbb628483_0_39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65" name="Shape 5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6" name="Google Shape;5466;g39fbb628483_0_390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67" name="Google Shape;5467;g39fbb628483_0_39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69" name="Shape 5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0" name="Google Shape;5470;g39fbb628483_0_390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71" name="Google Shape;5471;g39fbb628483_0_39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73" name="Shape 5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4" name="Google Shape;5474;g39fbb628483_0_391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75" name="Google Shape;5475;g39fbb628483_0_39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77" name="Shape 5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8" name="Google Shape;5478;g39fbb628483_0_391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79" name="Google Shape;5479;g39fbb628483_0_39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81" name="Shape 5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2" name="Google Shape;5482;g39fbb628483_0_391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83" name="Google Shape;5483;g39fbb628483_0_39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85" name="Shape 5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86" name="Google Shape;5486;g39fbb628483_0_392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87" name="Google Shape;5487;g39fbb628483_0_39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89" name="Shape 5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0" name="Google Shape;5490;g39fbb628483_0_392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91" name="Google Shape;5491;g39fbb628483_0_39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93" name="Shape 5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4" name="Google Shape;5494;g39fbb628483_0_392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95" name="Google Shape;5495;g39fbb628483_0_39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97" name="Shape 5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8" name="Google Shape;5498;g39fbb628483_0_393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99" name="Google Shape;5499;g39fbb628483_0_39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01" name="Shape 5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2" name="Google Shape;5502;g39fbb628483_0_393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03" name="Google Shape;5503;g39fbb628483_0_39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05" name="Shape 5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06" name="Google Shape;5506;g39fbb628483_0_393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07" name="Google Shape;5507;g39fbb628483_0_39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09" name="Shape 5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0" name="Google Shape;5510;g39fbb628483_0_393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11" name="Google Shape;5511;g39fbb628483_0_39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13" name="Shape 5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4" name="Google Shape;5514;g39fbb628483_0_394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15" name="Google Shape;5515;g39fbb628483_0_39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17" name="Shape 5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8" name="Google Shape;5518;g39fbb628483_0_394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19" name="Google Shape;5519;g39fbb628483_0_39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21" name="Shape 5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2" name="Google Shape;5522;g39fbb628483_0_394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23" name="Google Shape;5523;g39fbb628483_0_39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25" name="Shape 5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6" name="Google Shape;5526;g39fbb628483_0_395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27" name="Google Shape;5527;g39fbb628483_0_39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29" name="Shape 5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0" name="Google Shape;5530;g39fbb628483_0_395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31" name="Google Shape;5531;g39fbb628483_0_39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33" name="Shape 5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4" name="Google Shape;5534;g39fbb628483_0_395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35" name="Google Shape;5535;g39fbb628483_0_39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37" name="Shape 5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8" name="Google Shape;5538;g39fbb628483_0_396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39" name="Google Shape;5539;g39fbb628483_0_39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41" name="Shape 5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2" name="Google Shape;5542;g39fbb628483_0_396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43" name="Google Shape;5543;g39fbb628483_0_39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45" name="Shape 5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6" name="Google Shape;5546;g39fbb628483_0_396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47" name="Google Shape;5547;g39fbb628483_0_39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49" name="Shape 5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0" name="Google Shape;5550;g39fbb628483_0_396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51" name="Google Shape;5551;g39fbb628483_0_39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53" name="Shape 5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4" name="Google Shape;5554;g39fbb628483_0_397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55" name="Google Shape;5555;g39fbb628483_0_39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57" name="Shape 5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8" name="Google Shape;5558;g39fbb628483_0_397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59" name="Google Shape;5559;g39fbb628483_0_39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61" name="Shape 5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2" name="Google Shape;5562;g39fbb628483_0_397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63" name="Google Shape;5563;g39fbb628483_0_39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65" name="Shape 5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6" name="Google Shape;5566;g39fbb628483_0_398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67" name="Google Shape;5567;g39fbb628483_0_39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69" name="Shape 5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0" name="Google Shape;5570;g39fbb628483_0_398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71" name="Google Shape;5571;g39fbb628483_0_39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73" name="Shape 5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4" name="Google Shape;5574;g39fbb628483_0_398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75" name="Google Shape;5575;g39fbb628483_0_39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77" name="Shape 5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8" name="Google Shape;5578;g39fbb628483_0_399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79" name="Google Shape;5579;g39fbb628483_0_39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81" name="Shape 5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2" name="Google Shape;5582;g39fbb628483_0_399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83" name="Google Shape;5583;g39fbb628483_0_39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85" name="Shape 5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6" name="Google Shape;5586;g39fbb628483_0_399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87" name="Google Shape;5587;g39fbb628483_0_39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89" name="Shape 5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0" name="Google Shape;5590;g39fbb628483_0_399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91" name="Google Shape;5591;g39fbb628483_0_39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93" name="Shape 5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4" name="Google Shape;5594;g39fbb628483_0_400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95" name="Google Shape;5595;g39fbb628483_0_40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97" name="Shape 5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8" name="Google Shape;5598;g39fbb628483_0_400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99" name="Google Shape;5599;g39fbb628483_0_40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01" name="Shape 5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2" name="Google Shape;5602;g39fbb628483_0_400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03" name="Google Shape;5603;g39fbb628483_0_40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05" name="Shape 5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6" name="Google Shape;5606;g39fbb628483_0_401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07" name="Google Shape;5607;g39fbb628483_0_40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09" name="Shape 5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0" name="Google Shape;5610;g39fbb628483_0_401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11" name="Google Shape;5611;g39fbb628483_0_40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13" name="Shape 5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4" name="Google Shape;5614;g39fbb628483_0_401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15" name="Google Shape;5615;g39fbb628483_0_40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17" name="Shape 5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8" name="Google Shape;5618;g39fbb628483_0_402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19" name="Google Shape;5619;g39fbb628483_0_40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21" name="Shape 5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2" name="Google Shape;5622;g39fbb628483_0_402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23" name="Google Shape;5623;g39fbb628483_0_40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25" name="Shape 5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6" name="Google Shape;5626;g39fbb628483_0_402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27" name="Google Shape;5627;g39fbb628483_0_40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29" name="Shape 5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0" name="Google Shape;5630;g39fbb628483_0_402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31" name="Google Shape;5631;g39fbb628483_0_40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33" name="Shape 5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4" name="Google Shape;5634;g39fbb628483_0_403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35" name="Google Shape;5635;g39fbb628483_0_40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37" name="Shape 5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8" name="Google Shape;5638;g39fbb628483_0_403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39" name="Google Shape;5639;g39fbb628483_0_40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41" name="Shape 5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2" name="Google Shape;5642;g39fbb628483_0_403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43" name="Google Shape;5643;g39fbb628483_0_40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45" name="Shape 5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6" name="Google Shape;5646;g39fbb628483_0_404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47" name="Google Shape;5647;g39fbb628483_0_40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49" name="Shape 5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0" name="Google Shape;5650;g39fbb628483_0_404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51" name="Google Shape;5651;g39fbb628483_0_40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53" name="Shape 5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4" name="Google Shape;5654;g39fbb628483_0_404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55" name="Google Shape;5655;g39fbb628483_0_40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57" name="Shape 5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8" name="Google Shape;5658;g39fbb628483_0_405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59" name="Google Shape;5659;g39fbb628483_0_40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61" name="Shape 5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2" name="Google Shape;5662;g39fbb628483_0_405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63" name="Google Shape;5663;g39fbb628483_0_40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65" name="Shape 5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6" name="Google Shape;5666;g39fbb628483_0_405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67" name="Google Shape;5667;g39fbb628483_0_40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69" name="Shape 5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0" name="Google Shape;5670;g39fbb628483_0_405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71" name="Google Shape;5671;g39fbb628483_0_40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73" name="Shape 5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4" name="Google Shape;5674;g39fbb628483_0_406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75" name="Google Shape;5675;g39fbb628483_0_40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77" name="Shape 5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8" name="Google Shape;5678;g39fbb628483_0_406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79" name="Google Shape;5679;g39fbb628483_0_40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81" name="Shape 5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2" name="Google Shape;5682;g39fbb628483_0_406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83" name="Google Shape;5683;g39fbb628483_0_40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7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85" name="Shape 5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86" name="Google Shape;5686;g39fbb628483_0_407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87" name="Google Shape;5687;g39fbb628483_0_40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7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89" name="Shape 5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0" name="Google Shape;5690;g39fbb628483_0_407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91" name="Google Shape;5691;g39fbb628483_0_40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8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93" name="Shape 5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4" name="Google Shape;5694;g39fbb628483_0_407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95" name="Google Shape;5695;g39fbb628483_0_40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8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97" name="Shape 5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8" name="Google Shape;5698;g39fbb628483_0_408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99" name="Google Shape;5699;g39fbb628483_0_40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8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01" name="Shape 5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2" name="Google Shape;5702;g39fbb628483_0_408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03" name="Google Shape;5703;g39fbb628483_0_40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8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05" name="Shape 5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6" name="Google Shape;5706;g39fbb628483_0_408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07" name="Google Shape;5707;g39fbb628483_0_40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8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09" name="Shape 5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0" name="Google Shape;5710;g39fbb628483_0_408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11" name="Google Shape;5711;g39fbb628483_0_40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8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13" name="Shape 5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4" name="Google Shape;5714;g39fbb628483_0_409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15" name="Google Shape;5715;g39fbb628483_0_40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8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17" name="Shape 5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8" name="Google Shape;5718;g39fbb628483_0_409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19" name="Google Shape;5719;g39fbb628483_0_40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8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21" name="Shape 5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2" name="Google Shape;5722;g39fbb628483_0_409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23" name="Google Shape;5723;g39fbb628483_0_40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8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25" name="Shape 5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26" name="Google Shape;5726;g39fbb628483_0_410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27" name="Google Shape;5727;g39fbb628483_0_41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8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29" name="Shape 5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0" name="Google Shape;5730;g39fbb628483_0_410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31" name="Google Shape;5731;g39fbb628483_0_4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9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33" name="Shape 5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" name="Google Shape;5734;g39fbb628483_0_410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35" name="Google Shape;5735;g39fbb628483_0_41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9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37" name="Shape 5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8" name="Google Shape;5738;g39fbb628483_0_411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39" name="Google Shape;5739;g39fbb628483_0_41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9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41" name="Shape 5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2" name="Google Shape;5742;g39fbb628483_0_411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43" name="Google Shape;5743;g39fbb628483_0_4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9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45" name="Shape 5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6" name="Google Shape;5746;g39fbb628483_0_411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47" name="Google Shape;5747;g39fbb628483_0_41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9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49" name="Shape 5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0" name="Google Shape;5750;g39fbb628483_0_411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51" name="Google Shape;5751;g39fbb628483_0_4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9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53" name="Shape 5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4" name="Google Shape;5754;g39fbb628483_0_412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55" name="Google Shape;5755;g39fbb628483_0_41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9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57" name="Shape 57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8" name="Google Shape;5758;g39fbb628483_0_412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59" name="Google Shape;5759;g39fbb628483_0_41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9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61" name="Shape 5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2" name="Google Shape;5762;g39fbb628483_0_412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63" name="Google Shape;5763;g39fbb628483_0_41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9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65" name="Shape 5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66" name="Google Shape;5766;g39fbb628483_0_413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67" name="Google Shape;5767;g39fbb628483_0_41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9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69" name="Shape 5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0" name="Google Shape;5770;g39fbb628483_0_413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71" name="Google Shape;5771;g39fbb628483_0_4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0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73" name="Shape 57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4" name="Google Shape;5774;g39fbb628483_0_413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75" name="Google Shape;5775;g39fbb628483_0_41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0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77" name="Shape 5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8" name="Google Shape;5778;g39fbb628483_0_414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79" name="Google Shape;5779;g39fbb628483_0_41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0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81" name="Shape 57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2" name="Google Shape;5782;g39fbb628483_0_414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83" name="Google Shape;5783;g39fbb628483_0_41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0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85" name="Shape 5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86" name="Google Shape;5786;g39fbb628483_0_414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87" name="Google Shape;5787;g39fbb628483_0_41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0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89" name="Shape 5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0" name="Google Shape;5790;g39fbb628483_0_414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91" name="Google Shape;5791;g39fbb628483_0_41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0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93" name="Shape 57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4" name="Google Shape;5794;g39fbb628483_0_415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95" name="Google Shape;5795;g39fbb628483_0_41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0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97" name="Shape 57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8" name="Google Shape;5798;g39fbb628483_0_415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99" name="Google Shape;5799;g39fbb628483_0_41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0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01" name="Shape 5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2" name="Google Shape;5802;g39fbb628483_0_415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03" name="Google Shape;5803;g39fbb628483_0_41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0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05" name="Shape 58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6" name="Google Shape;5806;g39fbb628483_0_416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07" name="Google Shape;5807;g39fbb628483_0_41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0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09" name="Shape 58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0" name="Google Shape;5810;g39fbb628483_0_416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11" name="Google Shape;5811;g39fbb628483_0_41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13" name="Shape 58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4" name="Google Shape;5814;g39fbb628483_0_416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15" name="Google Shape;5815;g39fbb628483_0_41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17" name="Shape 5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8" name="Google Shape;5818;g39fbb628483_0_417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19" name="Google Shape;5819;g39fbb628483_0_41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21" name="Shape 58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2" name="Google Shape;5822;g39fbb628483_0_417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23" name="Google Shape;5823;g39fbb628483_0_41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25" name="Shape 58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26" name="Google Shape;5826;g39fbb628483_0_417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27" name="Google Shape;5827;g39fbb628483_0_41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29" name="Shape 58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0" name="Google Shape;5830;g39fbb628483_0_417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31" name="Google Shape;5831;g39fbb628483_0_41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33" name="Shape 5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4" name="Google Shape;5834;g39fbb628483_0_418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35" name="Google Shape;5835;g39fbb628483_0_41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37" name="Shape 5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8" name="Google Shape;5838;g39fbb628483_0_418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39" name="Google Shape;5839;g39fbb628483_0_41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41" name="Shape 58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2" name="Google Shape;5842;g39fbb628483_0_418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43" name="Google Shape;5843;g39fbb628483_0_41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45" name="Shape 5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6" name="Google Shape;5846;g39fbb628483_0_419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47" name="Google Shape;5847;g39fbb628483_0_41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49" name="Shape 58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0" name="Google Shape;5850;g39fbb628483_0_419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51" name="Google Shape;5851;g39fbb628483_0_41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53" name="Shape 58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4" name="Google Shape;5854;g39fbb628483_0_419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55" name="Google Shape;5855;g39fbb628483_0_41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57" name="Shape 5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8" name="Google Shape;5858;g39fbb628483_0_420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59" name="Google Shape;5859;g39fbb628483_0_42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61" name="Shape 5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2" name="Google Shape;5862;g39fbb628483_0_420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63" name="Google Shape;5863;g39fbb628483_0_42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65" name="Shape 5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66" name="Google Shape;5866;g39fbb628483_0_420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67" name="Google Shape;5867;g39fbb628483_0_42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69" name="Shape 58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0" name="Google Shape;5870;g39fbb628483_0_420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71" name="Google Shape;5871;g39fbb628483_0_42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73" name="Shape 58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4" name="Google Shape;5874;g39fbb628483_0_421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75" name="Google Shape;5875;g39fbb628483_0_42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77" name="Shape 58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8" name="Google Shape;5878;g39fbb628483_0_421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79" name="Google Shape;5879;g39fbb628483_0_42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81" name="Shape 58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2" name="Google Shape;5882;g39fbb628483_0_421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83" name="Google Shape;5883;g39fbb628483_0_42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85" name="Shape 5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6" name="Google Shape;5886;g39fbb628483_0_422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87" name="Google Shape;5887;g39fbb628483_0_42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89" name="Shape 58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0" name="Google Shape;5890;g39fbb628483_0_422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91" name="Google Shape;5891;g39fbb628483_0_42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93" name="Shape 58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4" name="Google Shape;5894;g39fbb628483_0_422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95" name="Google Shape;5895;g39fbb628483_0_42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97" name="Shape 58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8" name="Google Shape;5898;g39fbb628483_0_423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99" name="Google Shape;5899;g39fbb628483_0_42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01" name="Shape 59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2" name="Google Shape;5902;g39fbb628483_0_423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03" name="Google Shape;5903;g39fbb628483_0_42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05" name="Shape 5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6" name="Google Shape;5906;g39fbb628483_0_423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07" name="Google Shape;5907;g39fbb628483_0_42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09" name="Shape 59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0" name="Google Shape;5910;g39fbb628483_0_423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11" name="Google Shape;5911;g39fbb628483_0_42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13" name="Shape 59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4" name="Google Shape;5914;g39fbb628483_0_424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15" name="Google Shape;5915;g39fbb628483_0_42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17" name="Shape 59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8" name="Google Shape;5918;g39fbb628483_0_424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19" name="Google Shape;5919;g39fbb628483_0_42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21" name="Shape 59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2" name="Google Shape;5922;g39fbb628483_0_424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23" name="Google Shape;5923;g39fbb628483_0_42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25" name="Shape 5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6" name="Google Shape;5926;g39fbb628483_0_425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27" name="Google Shape;5927;g39fbb628483_0_42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29" name="Shape 59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0" name="Google Shape;5930;g39fbb628483_0_425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31" name="Google Shape;5931;g39fbb628483_0_42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33" name="Shape 59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4" name="Google Shape;5934;g39fbb628483_0_425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35" name="Google Shape;5935;g39fbb628483_0_42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37" name="Shape 59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8" name="Google Shape;5938;g39fbb628483_0_426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39" name="Google Shape;5939;g39fbb628483_0_42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41" name="Shape 59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2" name="Google Shape;5942;g39fbb628483_0_426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43" name="Google Shape;5943;g39fbb628483_0_42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45" name="Shape 59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6" name="Google Shape;5946;g39fbb628483_0_426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47" name="Google Shape;5947;g39fbb628483_0_42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49" name="Shape 5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0" name="Google Shape;5950;g39fbb628483_0_426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51" name="Google Shape;5951;g39fbb628483_0_42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53" name="Shape 59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4" name="Google Shape;5954;g39fbb628483_0_427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55" name="Google Shape;5955;g39fbb628483_0_42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57" name="Shape 5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8" name="Google Shape;5958;g39fbb628483_0_427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59" name="Google Shape;5959;g39fbb628483_0_42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61" name="Shape 59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2" name="Google Shape;5962;g39fbb628483_0_427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63" name="Google Shape;5963;g39fbb628483_0_42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65" name="Shape 59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6" name="Google Shape;5966;g39fbb628483_0_428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67" name="Google Shape;5967;g39fbb628483_0_42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69" name="Shape 5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0" name="Google Shape;5970;g39fbb628483_0_428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71" name="Google Shape;5971;g39fbb628483_0_42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73" name="Shape 59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4" name="Google Shape;5974;g39fbb628483_0_428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75" name="Google Shape;5975;g39fbb628483_0_42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77" name="Shape 59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78" name="Google Shape;5978;g39fbb628483_0_429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79" name="Google Shape;5979;g39fbb628483_0_42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81" name="Shape 59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2" name="Google Shape;5982;g39fbb628483_0_429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83" name="Google Shape;5983;g39fbb628483_0_42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85" name="Shape 59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6" name="Google Shape;5986;g39fbb628483_0_429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87" name="Google Shape;5987;g39fbb628483_0_42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89" name="Shape 59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0" name="Google Shape;5990;g39fbb628483_0_429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91" name="Google Shape;5991;g39fbb628483_0_42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93" name="Shape 59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4" name="Google Shape;5994;g39fbb628483_0_430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95" name="Google Shape;5995;g39fbb628483_0_43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97" name="Shape 59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98" name="Google Shape;5998;g39fbb628483_0_430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99" name="Google Shape;5999;g39fbb628483_0_43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01" name="Shape 60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2" name="Google Shape;6002;g39fbb628483_0_430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03" name="Google Shape;6003;g39fbb628483_0_43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05" name="Shape 60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06" name="Google Shape;6006;g39fbb628483_0_431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07" name="Google Shape;6007;g39fbb628483_0_43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09" name="Shape 60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0" name="Google Shape;6010;g39fbb628483_0_431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11" name="Google Shape;6011;g39fbb628483_0_43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13" name="Shape 60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4" name="Google Shape;6014;g39fbb628483_0_431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15" name="Google Shape;6015;g39fbb628483_0_43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17" name="Shape 60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8" name="Google Shape;6018;g39fbb628483_0_432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19" name="Google Shape;6019;g39fbb628483_0_43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21" name="Shape 60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2" name="Google Shape;6022;g39fbb628483_0_432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23" name="Google Shape;6023;g39fbb628483_0_43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25" name="Shape 60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26" name="Google Shape;6026;g39fbb628483_0_432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27" name="Google Shape;6027;g39fbb628483_0_43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29" name="Shape 60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0" name="Google Shape;6030;g39fbb628483_0_432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31" name="Google Shape;6031;g39fbb628483_0_43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33" name="Shape 60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4" name="Google Shape;6034;g39fbb628483_0_433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35" name="Google Shape;6035;g39fbb628483_0_43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37" name="Shape 60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8" name="Google Shape;6038;g39fbb628483_0_433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39" name="Google Shape;6039;g39fbb628483_0_43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41" name="Shape 60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2" name="Google Shape;6042;g39fbb628483_0_433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43" name="Google Shape;6043;g39fbb628483_0_43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45" name="Shape 60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6" name="Google Shape;6046;g39fbb628483_0_434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47" name="Google Shape;6047;g39fbb628483_0_43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49" name="Shape 60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0" name="Google Shape;6050;g39fbb628483_0_434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51" name="Google Shape;6051;g39fbb628483_0_43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53" name="Shape 60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4" name="Google Shape;6054;g39fbb628483_0_434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55" name="Google Shape;6055;g39fbb628483_0_43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57" name="Shape 60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8" name="Google Shape;6058;g39fbb628483_0_435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59" name="Google Shape;6059;g39fbb628483_0_43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61" name="Shape 60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2" name="Google Shape;6062;g39fbb628483_0_435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63" name="Google Shape;6063;g39fbb628483_0_43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65" name="Shape 60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66" name="Google Shape;6066;g39fbb628483_0_435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67" name="Google Shape;6067;g39fbb628483_0_43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69" name="Shape 60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0" name="Google Shape;6070;g39fbb628483_0_435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71" name="Google Shape;6071;g39fbb628483_0_43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73" name="Shape 60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4" name="Google Shape;6074;g39fbb628483_0_436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75" name="Google Shape;6075;g39fbb628483_0_43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77" name="Shape 60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8" name="Google Shape;6078;g39fbb628483_0_436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79" name="Google Shape;6079;g39fbb628483_0_43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81" name="Shape 60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2" name="Google Shape;6082;g39fbb628483_0_436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83" name="Google Shape;6083;g39fbb628483_0_43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7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85" name="Shape 60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6" name="Google Shape;6086;g39fbb628483_0_437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87" name="Google Shape;6087;g39fbb628483_0_43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7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89" name="Shape 60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0" name="Google Shape;6090;g39fbb628483_0_437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91" name="Google Shape;6091;g39fbb628483_0_43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8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93" name="Shape 60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4" name="Google Shape;6094;g39fbb628483_0_437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95" name="Google Shape;6095;g39fbb628483_0_43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8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97" name="Shape 60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98" name="Google Shape;6098;g39fbb628483_0_438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99" name="Google Shape;6099;g39fbb628483_0_43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8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01" name="Shape 6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2" name="Google Shape;6102;g39fbb628483_0_438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03" name="Google Shape;6103;g39fbb628483_0_43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8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05" name="Shape 6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6" name="Google Shape;6106;g39fbb628483_0_438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07" name="Google Shape;6107;g39fbb628483_0_43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8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09" name="Shape 6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0" name="Google Shape;6110;g39fbb628483_0_438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11" name="Google Shape;6111;g39fbb628483_0_43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8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13" name="Shape 6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4" name="Google Shape;6114;g39fbb628483_0_439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15" name="Google Shape;6115;g39fbb628483_0_43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8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17" name="Shape 6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8" name="Google Shape;6118;g39fbb628483_0_439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19" name="Google Shape;6119;g39fbb628483_0_43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8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21" name="Shape 6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2" name="Google Shape;6122;g39fbb628483_0_439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23" name="Google Shape;6123;g39fbb628483_0_43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8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25" name="Shape 6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6" name="Google Shape;6126;g39fbb628483_0_440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27" name="Google Shape;6127;g39fbb628483_0_44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8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29" name="Shape 6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0" name="Google Shape;6130;g39fbb628483_0_440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31" name="Google Shape;6131;g39fbb628483_0_44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9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33" name="Shape 6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4" name="Google Shape;6134;g39fbb628483_0_440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35" name="Google Shape;6135;g39fbb628483_0_44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9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37" name="Shape 6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8" name="Google Shape;6138;g39fbb628483_0_441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39" name="Google Shape;6139;g39fbb628483_0_44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9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41" name="Shape 6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2" name="Google Shape;6142;g39fbb628483_0_441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43" name="Google Shape;6143;g39fbb628483_0_44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9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45" name="Shape 6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Google Shape;6146;g39fbb628483_0_441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47" name="Google Shape;6147;g39fbb628483_0_44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9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49" name="Shape 6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0" name="Google Shape;6150;g39fbb628483_0_441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51" name="Google Shape;6151;g39fbb628483_0_44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9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53" name="Shape 6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4" name="Google Shape;6154;g39fbb628483_0_442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55" name="Google Shape;6155;g39fbb628483_0_44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9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57" name="Shape 6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8" name="Google Shape;6158;g39fbb628483_0_442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59" name="Google Shape;6159;g39fbb628483_0_44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9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61" name="Shape 6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2" name="Google Shape;6162;g39fbb628483_0_442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63" name="Google Shape;6163;g39fbb628483_0_44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9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65" name="Shape 6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6" name="Google Shape;6166;g39fbb628483_0_443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67" name="Google Shape;6167;g39fbb628483_0_44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9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69" name="Shape 6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0" name="Google Shape;6170;g39fbb628483_0_443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71" name="Google Shape;6171;g39fbb628483_0_44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0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73" name="Shape 6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4" name="Google Shape;6174;g39fbb628483_0_443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75" name="Google Shape;6175;g39fbb628483_0_44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0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77" name="Shape 6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78" name="Google Shape;6178;g39fbb628483_0_444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79" name="Google Shape;6179;g39fbb628483_0_44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0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81" name="Shape 6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2" name="Google Shape;6182;g39fbb628483_0_444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83" name="Google Shape;6183;g39fbb628483_0_44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0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85" name="Shape 6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6" name="Google Shape;6186;g39fbb628483_0_444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87" name="Google Shape;6187;g39fbb628483_0_44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0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89" name="Shape 6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0" name="Google Shape;6190;g39fbb628483_0_444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91" name="Google Shape;6191;g39fbb628483_0_44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0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93" name="Shape 6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4" name="Google Shape;6194;g39fbb628483_0_445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95" name="Google Shape;6195;g39fbb628483_0_44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0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197" name="Shape 6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98" name="Google Shape;6198;g39fbb628483_0_445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99" name="Google Shape;6199;g39fbb628483_0_44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0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01" name="Shape 6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2" name="Google Shape;6202;g39fbb628483_0_445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03" name="Google Shape;6203;g39fbb628483_0_44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0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05" name="Shape 6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6" name="Google Shape;6206;g39fbb628483_0_446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07" name="Google Shape;6207;g39fbb628483_0_44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0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09" name="Shape 6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0" name="Google Shape;6210;g39fbb628483_0_446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11" name="Google Shape;6211;g39fbb628483_0_44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13" name="Shape 6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4" name="Google Shape;6214;g39fbb628483_0_446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15" name="Google Shape;6215;g39fbb628483_0_44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17" name="Shape 6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8" name="Google Shape;6218;g39fbb628483_0_447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19" name="Google Shape;6219;g39fbb628483_0_44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21" name="Shape 6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2" name="Google Shape;6222;g39fbb628483_0_447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23" name="Google Shape;6223;g39fbb628483_0_44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25" name="Shape 6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26" name="Google Shape;6226;g39fbb628483_0_447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27" name="Google Shape;6227;g39fbb628483_0_44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29" name="Shape 6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0" name="Google Shape;6230;g39fbb628483_0_447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31" name="Google Shape;6231;g39fbb628483_0_44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33" name="Shape 6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4" name="Google Shape;6234;g39fbb628483_0_448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35" name="Google Shape;6235;g39fbb628483_0_44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37" name="Shape 6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38" name="Google Shape;6238;g39fbb628483_0_448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39" name="Google Shape;6239;g39fbb628483_0_44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41" name="Shape 6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2" name="Google Shape;6242;g39fbb628483_0_448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43" name="Google Shape;6243;g39fbb628483_0_44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45" name="Shape 6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" name="Google Shape;6246;g39fbb628483_0_449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47" name="Google Shape;6247;g39fbb628483_0_44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49" name="Shape 6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0" name="Google Shape;6250;g39fbb628483_0_449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51" name="Google Shape;6251;g39fbb628483_0_44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53" name="Shape 6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4" name="Google Shape;6254;g39fbb628483_0_449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55" name="Google Shape;6255;g39fbb628483_0_44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57" name="Shape 6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8" name="Google Shape;6258;g39fbb628483_0_450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59" name="Google Shape;6259;g39fbb628483_0_45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61" name="Shape 6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2" name="Google Shape;6262;g39fbb628483_0_450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63" name="Google Shape;6263;g39fbb628483_0_45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65" name="Shape 6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6" name="Google Shape;6266;g39fbb628483_0_450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67" name="Google Shape;6267;g39fbb628483_0_45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69" name="Shape 6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0" name="Google Shape;6270;g39fbb628483_0_450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71" name="Google Shape;6271;g39fbb628483_0_45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73" name="Shape 6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4" name="Google Shape;6274;g39fbb628483_0_451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75" name="Google Shape;6275;g39fbb628483_0_45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77" name="Shape 6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8" name="Google Shape;6278;g39fbb628483_0_451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79" name="Google Shape;6279;g39fbb628483_0_45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81" name="Shape 6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2" name="Google Shape;6282;g39fbb628483_0_451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83" name="Google Shape;6283;g39fbb628483_0_45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85" name="Shape 6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6" name="Google Shape;6286;g39fbb628483_0_452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87" name="Google Shape;6287;g39fbb628483_0_45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89" name="Shape 6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0" name="Google Shape;6290;g39fbb628483_0_452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91" name="Google Shape;6291;g39fbb628483_0_45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93" name="Shape 6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4" name="Google Shape;6294;g39fbb628483_0_452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95" name="Google Shape;6295;g39fbb628483_0_45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97" name="Shape 6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8" name="Google Shape;6298;g39fbb628483_0_453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99" name="Google Shape;6299;g39fbb628483_0_45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01" name="Shape 6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2" name="Google Shape;6302;g39fbb628483_0_453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03" name="Google Shape;6303;g39fbb628483_0_45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05" name="Shape 6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06" name="Google Shape;6306;g39fbb628483_0_453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07" name="Google Shape;6307;g39fbb628483_0_45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09" name="Shape 6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0" name="Google Shape;6310;g39fbb628483_0_453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11" name="Google Shape;6311;g39fbb628483_0_45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13" name="Shape 6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4" name="Google Shape;6314;g39fbb628483_0_454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15" name="Google Shape;6315;g39fbb628483_0_45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17" name="Shape 6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8" name="Google Shape;6318;g39fbb628483_0_454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19" name="Google Shape;6319;g39fbb628483_0_45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21" name="Shape 6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2" name="Google Shape;6322;g39fbb628483_0_454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23" name="Google Shape;6323;g39fbb628483_0_45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25" name="Shape 6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6" name="Google Shape;6326;g39fbb628483_0_455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27" name="Google Shape;6327;g39fbb628483_0_45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29" name="Shape 6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0" name="Google Shape;6330;g39fbb628483_0_455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31" name="Google Shape;6331;g39fbb628483_0_45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33" name="Shape 6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4" name="Google Shape;6334;g39fbb628483_0_455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35" name="Google Shape;6335;g39fbb628483_0_45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37" name="Shape 6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8" name="Google Shape;6338;g39fbb628483_0_456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39" name="Google Shape;6339;g39fbb628483_0_45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41" name="Shape 6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2" name="Google Shape;6342;g39fbb628483_0_456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43" name="Google Shape;6343;g39fbb628483_0_45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45" name="Shape 6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6" name="Google Shape;6346;g39fbb628483_0_456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47" name="Google Shape;6347;g39fbb628483_0_45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49" name="Shape 6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0" name="Google Shape;6350;g39fbb628483_0_456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51" name="Google Shape;6351;g39fbb628483_0_45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53" name="Shape 6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4" name="Google Shape;6354;g39fbb628483_0_457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55" name="Google Shape;6355;g39fbb628483_0_45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57" name="Shape 6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8" name="Google Shape;6358;g39fbb628483_0_457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59" name="Google Shape;6359;g39fbb628483_0_45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61" name="Shape 6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2" name="Google Shape;6362;g39fbb628483_0_457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63" name="Google Shape;6363;g39fbb628483_0_45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65" name="Shape 6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6" name="Google Shape;6366;g39fbb628483_0_458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67" name="Google Shape;6367;g39fbb628483_0_45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69" name="Shape 6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0" name="Google Shape;6370;g39fbb628483_0_458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71" name="Google Shape;6371;g39fbb628483_0_45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73" name="Shape 6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4" name="Google Shape;6374;g39fbb628483_0_458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75" name="Google Shape;6375;g39fbb628483_0_45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77" name="Shape 6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78" name="Google Shape;6378;g39fbb628483_0_459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79" name="Google Shape;6379;g39fbb628483_0_45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81" name="Shape 6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2" name="Google Shape;6382;g39fbb628483_0_459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83" name="Google Shape;6383;g39fbb628483_0_45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85" name="Shape 6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6" name="Google Shape;6386;g39fbb628483_0_459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87" name="Google Shape;6387;g39fbb628483_0_45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89" name="Shape 6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0" name="Google Shape;6390;g39fbb628483_0_459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91" name="Google Shape;6391;g39fbb628483_0_45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93" name="Shape 6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4" name="Google Shape;6394;g39fbb628483_0_460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95" name="Google Shape;6395;g39fbb628483_0_46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97" name="Shape 6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98" name="Google Shape;6398;g39fbb628483_0_460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99" name="Google Shape;6399;g39fbb628483_0_46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01" name="Shape 6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2" name="Google Shape;6402;g39fbb628483_0_460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03" name="Google Shape;6403;g39fbb628483_0_46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05" name="Shape 6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06" name="Google Shape;6406;g39fbb628483_0_461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07" name="Google Shape;6407;g39fbb628483_0_46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09" name="Shape 6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0" name="Google Shape;6410;g39fbb628483_0_461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11" name="Google Shape;6411;g39fbb628483_0_46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13" name="Shape 6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4" name="Google Shape;6414;g39fbb628483_0_461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15" name="Google Shape;6415;g39fbb628483_0_46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17" name="Shape 6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8" name="Google Shape;6418;g39fbb628483_0_462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19" name="Google Shape;6419;g39fbb628483_0_46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21" name="Shape 6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2" name="Google Shape;6422;g39fbb628483_0_462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23" name="Google Shape;6423;g39fbb628483_0_46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25" name="Shape 6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26" name="Google Shape;6426;g39fbb628483_0_462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27" name="Google Shape;6427;g39fbb628483_0_46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29" name="Shape 6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0" name="Google Shape;6430;g39fbb628483_0_462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31" name="Google Shape;6431;g39fbb628483_0_46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33" name="Shape 6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4" name="Google Shape;6434;g39fbb628483_0_463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35" name="Google Shape;6435;g39fbb628483_0_46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37" name="Shape 6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38" name="Google Shape;6438;g39fbb628483_0_463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39" name="Google Shape;6439;g39fbb628483_0_46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41" name="Shape 6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2" name="Google Shape;6442;g39fbb628483_0_463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43" name="Google Shape;6443;g39fbb628483_0_46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45" name="Shape 6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6" name="Google Shape;6446;g39fbb628483_0_464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47" name="Google Shape;6447;g39fbb628483_0_46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49" name="Shape 6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0" name="Google Shape;6450;g39fbb628483_0_464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51" name="Google Shape;6451;g39fbb628483_0_46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53" name="Shape 6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4" name="Google Shape;6454;g39fbb628483_0_464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55" name="Google Shape;6455;g39fbb628483_0_46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57" name="Shape 6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8" name="Google Shape;6458;g39fbb628483_0_465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59" name="Google Shape;6459;g39fbb628483_0_46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61" name="Shape 6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2" name="Google Shape;6462;g39fbb628483_0_465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63" name="Google Shape;6463;g39fbb628483_0_46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65" name="Shape 6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66" name="Google Shape;6466;g39fbb628483_0_465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67" name="Google Shape;6467;g39fbb628483_0_46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69" name="Shape 6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0" name="Google Shape;6470;g39fbb628483_0_465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71" name="Google Shape;6471;g39fbb628483_0_46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73" name="Shape 6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4" name="Google Shape;6474;g39fbb628483_0_466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75" name="Google Shape;6475;g39fbb628483_0_46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77" name="Shape 6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8" name="Google Shape;6478;g39fbb628483_0_466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79" name="Google Shape;6479;g39fbb628483_0_46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81" name="Shape 6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2" name="Google Shape;6482;g39fbb628483_0_466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83" name="Google Shape;6483;g39fbb628483_0_46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7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85" name="Shape 6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86" name="Google Shape;6486;g39fbb628483_0_467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87" name="Google Shape;6487;g39fbb628483_0_46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7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89" name="Shape 6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0" name="Google Shape;6490;g39fbb628483_0_467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91" name="Google Shape;6491;g39fbb628483_0_46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8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93" name="Shape 6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4" name="Google Shape;6494;g39fbb628483_0_467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95" name="Google Shape;6495;g39fbb628483_0_46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8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497" name="Shape 6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8" name="Google Shape;6498;g39fbb628483_0_468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99" name="Google Shape;6499;g39fbb628483_0_46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8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01" name="Shape 6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2" name="Google Shape;6502;g39fbb628483_0_468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03" name="Google Shape;6503;g39fbb628483_0_46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8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05" name="Shape 6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6" name="Google Shape;6506;g39fbb628483_0_468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07" name="Google Shape;6507;g39fbb628483_0_46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8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09" name="Shape 6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0" name="Google Shape;6510;g39fbb628483_0_468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11" name="Google Shape;6511;g39fbb628483_0_46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8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13" name="Shape 6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4" name="Google Shape;6514;g39fbb628483_0_469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15" name="Google Shape;6515;g39fbb628483_0_46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8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17" name="Shape 6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18" name="Google Shape;6518;g39fbb628483_0_469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19" name="Google Shape;6519;g39fbb628483_0_46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8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21" name="Shape 6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2" name="Google Shape;6522;g39fbb628483_0_469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23" name="Google Shape;6523;g39fbb628483_0_46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8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25" name="Shape 6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6" name="Google Shape;6526;g39fbb628483_0_470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27" name="Google Shape;6527;g39fbb628483_0_47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8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29" name="Shape 6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0" name="Google Shape;6530;g39fbb628483_0_470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31" name="Google Shape;6531;g39fbb628483_0_47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9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33" name="Shape 6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4" name="Google Shape;6534;g39fbb628483_0_470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35" name="Google Shape;6535;g39fbb628483_0_47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9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37" name="Shape 6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8" name="Google Shape;6538;g39fbb628483_0_471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39" name="Google Shape;6539;g39fbb628483_0_47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9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41" name="Shape 6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2" name="Google Shape;6542;g39fbb628483_0_471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43" name="Google Shape;6543;g39fbb628483_0_47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9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45" name="Shape 6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46" name="Google Shape;6546;g39fbb628483_0_471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47" name="Google Shape;6547;g39fbb628483_0_47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9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49" name="Shape 6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0" name="Google Shape;6550;g39fbb628483_0_471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51" name="Google Shape;6551;g39fbb628483_0_47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9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53" name="Shape 6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4" name="Google Shape;6554;g39fbb628483_0_472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55" name="Google Shape;6555;g39fbb628483_0_47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9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57" name="Shape 6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8" name="Google Shape;6558;g39fbb628483_0_472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59" name="Google Shape;6559;g39fbb628483_0_47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9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61" name="Shape 6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2" name="Google Shape;6562;g39fbb628483_0_472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63" name="Google Shape;6563;g39fbb628483_0_47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9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65" name="Shape 6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6" name="Google Shape;6566;g39fbb628483_0_473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67" name="Google Shape;6567;g39fbb628483_0_47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9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69" name="Shape 6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0" name="Google Shape;6570;g39fbb628483_0_473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71" name="Google Shape;6571;g39fbb628483_0_47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0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73" name="Shape 6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4" name="Google Shape;6574;g39fbb628483_0_473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75" name="Google Shape;6575;g39fbb628483_0_47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0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77" name="Shape 6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78" name="Google Shape;6578;g39fbb628483_0_474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79" name="Google Shape;6579;g39fbb628483_0_47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0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81" name="Shape 6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2" name="Google Shape;6582;g39fbb628483_0_474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83" name="Google Shape;6583;g39fbb628483_0_47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0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85" name="Shape 6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6" name="Google Shape;6586;g39fbb628483_0_474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87" name="Google Shape;6587;g39fbb628483_0_47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0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89" name="Shape 6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0" name="Google Shape;6590;g39fbb628483_0_474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91" name="Google Shape;6591;g39fbb628483_0_47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0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93" name="Shape 6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4" name="Google Shape;6594;g39fbb628483_0_475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95" name="Google Shape;6595;g39fbb628483_0_47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0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97" name="Shape 6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8" name="Google Shape;6598;g39fbb628483_0_475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99" name="Google Shape;6599;g39fbb628483_0_47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0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01" name="Shape 6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02" name="Google Shape;6602;g39fbb628483_0_475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03" name="Google Shape;6603;g39fbb628483_0_47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0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05" name="Shape 6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06" name="Google Shape;6606;g39fbb628483_0_476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07" name="Google Shape;6607;g39fbb628483_0_47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0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09" name="Shape 6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0" name="Google Shape;6610;g39fbb628483_0_476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11" name="Google Shape;6611;g39fbb628483_0_47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13" name="Shape 6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4" name="Google Shape;6614;g39fbb628483_0_476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15" name="Google Shape;6615;g39fbb628483_0_47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17" name="Shape 6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8" name="Google Shape;6618;g39fbb628483_0_477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19" name="Google Shape;6619;g39fbb628483_0_47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21" name="Shape 6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2" name="Google Shape;6622;g39fbb628483_0_477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23" name="Google Shape;6623;g39fbb628483_0_47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25" name="Shape 6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6" name="Google Shape;6626;g39fbb628483_0_477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27" name="Google Shape;6627;g39fbb628483_0_47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29" name="Shape 6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0" name="Google Shape;6630;g39fbb628483_0_477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31" name="Google Shape;6631;g39fbb628483_0_47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33" name="Shape 6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4" name="Google Shape;6634;g39fbb628483_0_478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35" name="Google Shape;6635;g39fbb628483_0_47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37" name="Shape 6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8" name="Google Shape;6638;g39fbb628483_0_478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39" name="Google Shape;6639;g39fbb628483_0_47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41" name="Shape 6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2" name="Google Shape;6642;g39fbb628483_0_478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43" name="Google Shape;6643;g39fbb628483_0_47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45" name="Shape 6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46" name="Google Shape;6646;g39fbb628483_0_479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47" name="Google Shape;6647;g39fbb628483_0_47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49" name="Shape 6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0" name="Google Shape;6650;g39fbb628483_0_479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51" name="Google Shape;6651;g39fbb628483_0_47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53" name="Shape 6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4" name="Google Shape;6654;g39fbb628483_0_479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55" name="Google Shape;6655;g39fbb628483_0_47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57" name="Shape 6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8" name="Google Shape;6658;g39fbb628483_0_480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59" name="Google Shape;6659;g39fbb628483_0_48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61" name="Shape 6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2" name="Google Shape;6662;g39fbb628483_0_480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63" name="Google Shape;6663;g39fbb628483_0_48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65" name="Shape 6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66" name="Google Shape;6666;g39fbb628483_0_480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67" name="Google Shape;6667;g39fbb628483_0_48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69" name="Shape 6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0" name="Google Shape;6670;g39fbb628483_0_480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71" name="Google Shape;6671;g39fbb628483_0_48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73" name="Shape 6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4" name="Google Shape;6674;g39fbb628483_0_481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75" name="Google Shape;6675;g39fbb628483_0_48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77" name="Shape 6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8" name="Google Shape;6678;g39fbb628483_0_481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79" name="Google Shape;6679;g39fbb628483_0_48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81" name="Shape 6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2" name="Google Shape;6682;g39fbb628483_0_481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83" name="Google Shape;6683;g39fbb628483_0_48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85" name="Shape 6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86" name="Google Shape;6686;g39fbb628483_0_482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87" name="Google Shape;6687;g39fbb628483_0_48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89" name="Shape 6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0" name="Google Shape;6690;g39fbb628483_0_482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91" name="Google Shape;6691;g39fbb628483_0_48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93" name="Shape 6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4" name="Google Shape;6694;g39fbb628483_0_482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95" name="Google Shape;6695;g39fbb628483_0_48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97" name="Shape 6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8" name="Google Shape;6698;g39fbb628483_0_483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99" name="Google Shape;6699;g39fbb628483_0_48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01" name="Shape 6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2" name="Google Shape;6702;g39fbb628483_0_483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03" name="Google Shape;6703;g39fbb628483_0_48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05" name="Shape 6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6" name="Google Shape;6706;g39fbb628483_0_483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07" name="Google Shape;6707;g39fbb628483_0_48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09" name="Shape 6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10" name="Google Shape;6710;g39fbb628483_0_483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11" name="Google Shape;6711;g39fbb628483_0_48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13" name="Shape 6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14" name="Google Shape;6714;g39fbb628483_0_484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15" name="Google Shape;6715;g39fbb628483_0_48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17" name="Shape 6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18" name="Google Shape;6718;g39fbb628483_0_484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19" name="Google Shape;6719;g39fbb628483_0_48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21" name="Shape 6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2" name="Google Shape;6722;g39fbb628483_0_484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23" name="Google Shape;6723;g39fbb628483_0_48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25" name="Shape 6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6" name="Google Shape;6726;g39fbb628483_0_485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27" name="Google Shape;6727;g39fbb628483_0_48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29" name="Shape 6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30" name="Google Shape;6730;g39fbb628483_0_485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31" name="Google Shape;6731;g39fbb628483_0_48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33" name="Shape 6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34" name="Google Shape;6734;g39fbb628483_0_485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35" name="Google Shape;6735;g39fbb628483_0_48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37" name="Shape 6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38" name="Google Shape;6738;g39fbb628483_0_486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39" name="Google Shape;6739;g39fbb628483_0_48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41" name="Shape 6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42" name="Google Shape;6742;g39fbb628483_0_486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43" name="Google Shape;6743;g39fbb628483_0_48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45" name="Shape 6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46" name="Google Shape;6746;g39fbb628483_0_486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47" name="Google Shape;6747;g39fbb628483_0_48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49" name="Shape 6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0" name="Google Shape;6750;g39fbb628483_0_486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51" name="Google Shape;6751;g39fbb628483_0_48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53" name="Shape 6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4" name="Google Shape;6754;g39fbb628483_0_487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55" name="Google Shape;6755;g39fbb628483_0_48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57" name="Shape 67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" name="Google Shape;6758;g39fbb628483_0_487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59" name="Google Shape;6759;g39fbb628483_0_48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61" name="Shape 6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2" name="Google Shape;6762;g39fbb628483_0_487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63" name="Google Shape;6763;g39fbb628483_0_48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65" name="Shape 6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6" name="Google Shape;6766;g39fbb628483_0_488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67" name="Google Shape;6767;g39fbb628483_0_48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69" name="Shape 6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0" name="Google Shape;6770;g39fbb628483_0_488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71" name="Google Shape;6771;g39fbb628483_0_48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73" name="Shape 67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4" name="Google Shape;6774;g39fbb628483_0_488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75" name="Google Shape;6775;g39fbb628483_0_48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77" name="Shape 6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8" name="Google Shape;6778;g39fbb628483_0_489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79" name="Google Shape;6779;g39fbb628483_0_48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81" name="Shape 67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2" name="Google Shape;6782;g39fbb628483_0_489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83" name="Google Shape;6783;g39fbb628483_0_48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85" name="Shape 6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86" name="Google Shape;6786;g39fbb628483_0_489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87" name="Google Shape;6787;g39fbb628483_0_48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89" name="Shape 6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0" name="Google Shape;6790;g39fbb628483_0_489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91" name="Google Shape;6791;g39fbb628483_0_48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93" name="Shape 67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4" name="Google Shape;6794;g39fbb628483_0_490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95" name="Google Shape;6795;g39fbb628483_0_49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97" name="Shape 67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8" name="Google Shape;6798;g39fbb628483_0_490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99" name="Google Shape;6799;g39fbb628483_0_49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01" name="Shape 6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2" name="Google Shape;6802;g39fbb628483_0_490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03" name="Google Shape;6803;g39fbb628483_0_49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05" name="Shape 68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06" name="Google Shape;6806;g39fbb628483_0_491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07" name="Google Shape;6807;g39fbb628483_0_49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09" name="Shape 68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0" name="Google Shape;6810;g39fbb628483_0_491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11" name="Google Shape;6811;g39fbb628483_0_49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13" name="Shape 68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4" name="Google Shape;6814;g39fbb628483_0_491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15" name="Google Shape;6815;g39fbb628483_0_49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17" name="Shape 6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18" name="Google Shape;6818;g39fbb628483_0_492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19" name="Google Shape;6819;g39fbb628483_0_49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21" name="Shape 68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22" name="Google Shape;6822;g39fbb628483_0_492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23" name="Google Shape;6823;g39fbb628483_0_49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25" name="Shape 68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26" name="Google Shape;6826;g39fbb628483_0_492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27" name="Google Shape;6827;g39fbb628483_0_49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29" name="Shape 68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0" name="Google Shape;6830;g39fbb628483_0_492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31" name="Google Shape;6831;g39fbb628483_0_49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33" name="Shape 6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4" name="Google Shape;6834;g39fbb628483_0_493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35" name="Google Shape;6835;g39fbb628483_0_49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37" name="Shape 6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8" name="Google Shape;6838;g39fbb628483_0_493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39" name="Google Shape;6839;g39fbb628483_0_49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41" name="Shape 68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2" name="Google Shape;6842;g39fbb628483_0_493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43" name="Google Shape;6843;g39fbb628483_0_49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45" name="Shape 6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46" name="Google Shape;6846;g39fbb628483_0_494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47" name="Google Shape;6847;g39fbb628483_0_49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49" name="Shape 68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0" name="Google Shape;6850;g39fbb628483_0_494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51" name="Google Shape;6851;g39fbb628483_0_49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53" name="Shape 68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4" name="Google Shape;6854;g39fbb628483_0_494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55" name="Google Shape;6855;g39fbb628483_0_49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57" name="Shape 6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58" name="Google Shape;6858;g39fbb628483_0_495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59" name="Google Shape;6859;g39fbb628483_0_49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61" name="Shape 6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2" name="Google Shape;6862;g39fbb628483_0_495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63" name="Google Shape;6863;g39fbb628483_0_49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65" name="Shape 6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6" name="Google Shape;6866;g39fbb628483_0_495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67" name="Google Shape;6867;g39fbb628483_0_49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69" name="Shape 68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0" name="Google Shape;6870;g39fbb628483_0_495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71" name="Google Shape;6871;g39fbb628483_0_49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73" name="Shape 68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4" name="Google Shape;6874;g39fbb628483_0_496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75" name="Google Shape;6875;g39fbb628483_0_49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77" name="Shape 68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8" name="Google Shape;6878;g39fbb628483_0_496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79" name="Google Shape;6879;g39fbb628483_0_49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81" name="Shape 68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2" name="Google Shape;6882;g39fbb628483_0_496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83" name="Google Shape;6883;g39fbb628483_0_49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7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85" name="Shape 6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6" name="Google Shape;6886;g39fbb628483_0_497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87" name="Google Shape;6887;g39fbb628483_0_49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7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89" name="Shape 68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90" name="Google Shape;6890;g39fbb628483_0_497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91" name="Google Shape;6891;g39fbb628483_0_49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8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93" name="Shape 68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94" name="Google Shape;6894;g39fbb628483_0_497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95" name="Google Shape;6895;g39fbb628483_0_49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8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97" name="Shape 68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98" name="Google Shape;6898;g39fbb628483_0_498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99" name="Google Shape;6899;g39fbb628483_0_49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8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01" name="Shape 69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2" name="Google Shape;6902;g39fbb628483_0_498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03" name="Google Shape;6903;g39fbb628483_0_49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8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05" name="Shape 6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6" name="Google Shape;6906;g39fbb628483_0_498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07" name="Google Shape;6907;g39fbb628483_0_49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8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09" name="Shape 69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0" name="Google Shape;6910;g39fbb628483_0_498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11" name="Google Shape;6911;g39fbb628483_0_49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8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13" name="Shape 69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4" name="Google Shape;6914;g39fbb628483_0_499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15" name="Google Shape;6915;g39fbb628483_0_49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8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17" name="Shape 69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8" name="Google Shape;6918;g39fbb628483_0_499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19" name="Google Shape;6919;g39fbb628483_0_49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8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21" name="Shape 69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22" name="Google Shape;6922;g39fbb628483_0_499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23" name="Google Shape;6923;g39fbb628483_0_49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8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25" name="Shape 6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26" name="Google Shape;6926;g39fbb628483_0_500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27" name="Google Shape;6927;g39fbb628483_0_50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8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29" name="Shape 69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30" name="Google Shape;6930;g39fbb628483_0_500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31" name="Google Shape;6931;g39fbb628483_0_50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9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33" name="Shape 69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34" name="Google Shape;6934;g39fbb628483_0_500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35" name="Google Shape;6935;g39fbb628483_0_50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9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37" name="Shape 69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38" name="Google Shape;6938;g39fbb628483_0_501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39" name="Google Shape;6939;g39fbb628483_0_50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9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41" name="Shape 69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2" name="Google Shape;6942;g39fbb628483_0_501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43" name="Google Shape;6943;g39fbb628483_0_50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9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45" name="Shape 69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6" name="Google Shape;6946;g39fbb628483_0_501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47" name="Google Shape;6947;g39fbb628483_0_50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9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49" name="Shape 6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0" name="Google Shape;6950;g39fbb628483_0_501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51" name="Google Shape;6951;g39fbb628483_0_50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9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53" name="Shape 69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4" name="Google Shape;6954;g39fbb628483_0_502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55" name="Google Shape;6955;g39fbb628483_0_50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9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57" name="Shape 6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58" name="Google Shape;6958;g39fbb628483_0_502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59" name="Google Shape;6959;g39fbb628483_0_50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9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61" name="Shape 69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2" name="Google Shape;6962;g39fbb628483_0_502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63" name="Google Shape;6963;g39fbb628483_0_50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9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65" name="Shape 69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6" name="Google Shape;6966;g39fbb628483_0_503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67" name="Google Shape;6967;g39fbb628483_0_50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9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69" name="Shape 6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0" name="Google Shape;6970;g39fbb628483_0_503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71" name="Google Shape;6971;g39fbb628483_0_50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0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73" name="Shape 69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4" name="Google Shape;6974;g39fbb628483_0_503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75" name="Google Shape;6975;g39fbb628483_0_50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0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77" name="Shape 69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8" name="Google Shape;6978;g39fbb628483_0_504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79" name="Google Shape;6979;g39fbb628483_0_50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0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81" name="Shape 69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2" name="Google Shape;6982;g39fbb628483_0_504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83" name="Google Shape;6983;g39fbb628483_0_50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0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85" name="Shape 69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86" name="Google Shape;6986;g39fbb628483_0_504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87" name="Google Shape;6987;g39fbb628483_0_50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0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89" name="Shape 69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90" name="Google Shape;6990;g39fbb628483_0_504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91" name="Google Shape;6991;g39fbb628483_0_50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0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93" name="Shape 69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94" name="Google Shape;6994;g39fbb628483_0_505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95" name="Google Shape;6995;g39fbb628483_0_50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0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997" name="Shape 69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98" name="Google Shape;6998;g39fbb628483_0_505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99" name="Google Shape;6999;g39fbb628483_0_50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0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01" name="Shape 70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02" name="Google Shape;7002;g39fbb628483_0_505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03" name="Google Shape;7003;g39fbb628483_0_50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0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05" name="Shape 70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06" name="Google Shape;7006;g39fbb628483_0_506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07" name="Google Shape;7007;g39fbb628483_0_50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0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09" name="Shape 70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10" name="Google Shape;7010;g39fbb628483_0_506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11" name="Google Shape;7011;g39fbb628483_0_50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13" name="Shape 70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14" name="Google Shape;7014;g39fbb628483_0_506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15" name="Google Shape;7015;g39fbb628483_0_50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17" name="Shape 70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18" name="Google Shape;7018;g39fbb628483_0_507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19" name="Google Shape;7019;g39fbb628483_0_50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21" name="Shape 70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22" name="Google Shape;7022;g39fbb628483_0_507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23" name="Google Shape;7023;g39fbb628483_0_50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25" name="Shape 70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26" name="Google Shape;7026;g39fbb628483_0_507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27" name="Google Shape;7027;g39fbb628483_0_50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29" name="Shape 70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30" name="Google Shape;7030;g39fbb628483_0_507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31" name="Google Shape;7031;g39fbb628483_0_50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33" name="Shape 70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34" name="Google Shape;7034;g39fbb628483_0_508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35" name="Google Shape;7035;g39fbb628483_0_50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37" name="Shape 70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38" name="Google Shape;7038;g39fbb628483_0_508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39" name="Google Shape;7039;g39fbb628483_0_50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41" name="Shape 70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42" name="Google Shape;7042;g39fbb628483_0_508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43" name="Google Shape;7043;g39fbb628483_0_50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45" name="Shape 70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46" name="Google Shape;7046;g39fbb628483_0_509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47" name="Google Shape;7047;g39fbb628483_0_50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49" name="Shape 70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0" name="Google Shape;7050;g39fbb628483_0_509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51" name="Google Shape;7051;g39fbb628483_0_50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53" name="Shape 70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4" name="Google Shape;7054;g39fbb628483_0_509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55" name="Google Shape;7055;g39fbb628483_0_50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57" name="Shape 70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58" name="Google Shape;7058;g39fbb628483_0_510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59" name="Google Shape;7059;g39fbb628483_0_51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61" name="Shape 70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2" name="Google Shape;7062;g39fbb628483_0_510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63" name="Google Shape;7063;g39fbb628483_0_51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65" name="Shape 70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6" name="Google Shape;7066;g39fbb628483_0_510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67" name="Google Shape;7067;g39fbb628483_0_5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69" name="Shape 70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70" name="Google Shape;7070;g39fbb628483_0_510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71" name="Google Shape;7071;g39fbb628483_0_51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73" name="Shape 70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74" name="Google Shape;7074;g39fbb628483_0_511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75" name="Google Shape;7075;g39fbb628483_0_51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77" name="Shape 70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78" name="Google Shape;7078;g39fbb628483_0_511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79" name="Google Shape;7079;g39fbb628483_0_51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81" name="Shape 70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2" name="Google Shape;7082;g39fbb628483_0_511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83" name="Google Shape;7083;g39fbb628483_0_51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85" name="Shape 70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6" name="Google Shape;7086;g39fbb628483_0_512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87" name="Google Shape;7087;g39fbb628483_0_51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89" name="Shape 70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0" name="Google Shape;7090;g39fbb628483_0_512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91" name="Google Shape;7091;g39fbb628483_0_51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93" name="Shape 70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4" name="Google Shape;7094;g39fbb628483_0_512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95" name="Google Shape;7095;g39fbb628483_0_51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97" name="Shape 70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8" name="Google Shape;7098;g39fbb628483_0_513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99" name="Google Shape;7099;g39fbb628483_0_51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01" name="Shape 7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2" name="Google Shape;7102;g39fbb628483_0_513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03" name="Google Shape;7103;g39fbb628483_0_51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05" name="Shape 7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6" name="Google Shape;7106;g39fbb628483_0_513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07" name="Google Shape;7107;g39fbb628483_0_51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09" name="Shape 7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10" name="Google Shape;7110;g39fbb628483_0_513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11" name="Google Shape;7111;g39fbb628483_0_51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13" name="Shape 7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14" name="Google Shape;7114;g39fbb628483_0_514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15" name="Google Shape;7115;g39fbb628483_0_51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17" name="Shape 7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18" name="Google Shape;7118;g39fbb628483_0_514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19" name="Google Shape;7119;g39fbb628483_0_51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21" name="Shape 7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2" name="Google Shape;7122;g39fbb628483_0_514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23" name="Google Shape;7123;g39fbb628483_0_51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25" name="Shape 7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6" name="Google Shape;7126;g39fbb628483_0_515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27" name="Google Shape;7127;g39fbb628483_0_51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29" name="Shape 7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0" name="Google Shape;7130;g39fbb628483_0_515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31" name="Google Shape;7131;g39fbb628483_0_51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33" name="Shape 7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4" name="Google Shape;7134;g39fbb628483_0_515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35" name="Google Shape;7135;g39fbb628483_0_51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37" name="Shape 7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38" name="Google Shape;7138;g39fbb628483_0_516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39" name="Google Shape;7139;g39fbb628483_0_51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41" name="Shape 7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2" name="Google Shape;7142;g39fbb628483_0_516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43" name="Google Shape;7143;g39fbb628483_0_51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45" name="Shape 7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6" name="Google Shape;7146;g39fbb628483_0_516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47" name="Google Shape;7147;g39fbb628483_0_51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49" name="Shape 7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0" name="Google Shape;7150;g39fbb628483_0_516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51" name="Google Shape;7151;g39fbb628483_0_51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53" name="Shape 7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4" name="Google Shape;7154;g39fbb628483_0_517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55" name="Google Shape;7155;g39fbb628483_0_51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57" name="Shape 7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58" name="Google Shape;7158;g39fbb628483_0_517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59" name="Google Shape;7159;g39fbb628483_0_51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61" name="Shape 7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2" name="Google Shape;7162;g39fbb628483_0_517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63" name="Google Shape;7163;g39fbb628483_0_51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65" name="Shape 7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6" name="Google Shape;7166;g39fbb628483_0_518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67" name="Google Shape;7167;g39fbb628483_0_51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69" name="Shape 7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Google Shape;7170;g39fbb628483_0_518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71" name="Google Shape;7171;g39fbb628483_0_51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73" name="Shape 7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4" name="Google Shape;7174;g39fbb628483_0_518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75" name="Google Shape;7175;g39fbb628483_0_51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77" name="Shape 7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8" name="Google Shape;7178;g39fbb628483_0_519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79" name="Google Shape;7179;g39fbb628483_0_51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81" name="Shape 7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2" name="Google Shape;7182;g39fbb628483_0_519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83" name="Google Shape;7183;g39fbb628483_0_51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85" name="Shape 7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6" name="Google Shape;7186;g39fbb628483_0_519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87" name="Google Shape;7187;g39fbb628483_0_51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89" name="Shape 7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0" name="Google Shape;7190;g39fbb628483_0_519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91" name="Google Shape;7191;g39fbb628483_0_51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93" name="Shape 7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4" name="Google Shape;7194;g39fbb628483_0_520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95" name="Google Shape;7195;g39fbb628483_0_52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97" name="Shape 7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98" name="Google Shape;7198;g39fbb628483_0_520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99" name="Google Shape;7199;g39fbb628483_0_52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01" name="Shape 7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2" name="Google Shape;7202;g39fbb628483_0_520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03" name="Google Shape;7203;g39fbb628483_0_52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05" name="Shape 7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6" name="Google Shape;7206;g39fbb628483_0_521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07" name="Google Shape;7207;g39fbb628483_0_52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09" name="Shape 7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0" name="Google Shape;7210;g39fbb628483_0_521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11" name="Google Shape;7211;g39fbb628483_0_52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13" name="Shape 7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4" name="Google Shape;7214;g39fbb628483_0_521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15" name="Google Shape;7215;g39fbb628483_0_52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17" name="Shape 7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8" name="Google Shape;7218;g39fbb628483_0_522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19" name="Google Shape;7219;g39fbb628483_0_52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21" name="Shape 7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2" name="Google Shape;7222;g39fbb628483_0_522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23" name="Google Shape;7223;g39fbb628483_0_52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25" name="Shape 7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6" name="Google Shape;7226;g39fbb628483_0_522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27" name="Google Shape;7227;g39fbb628483_0_52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29" name="Shape 7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0" name="Google Shape;7230;g39fbb628483_0_522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31" name="Google Shape;7231;g39fbb628483_0_52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33" name="Shape 7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4" name="Google Shape;7234;g39fbb628483_0_523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35" name="Google Shape;7235;g39fbb628483_0_52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37" name="Shape 7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8" name="Google Shape;7238;g39fbb628483_0_523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39" name="Google Shape;7239;g39fbb628483_0_52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41" name="Shape 7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2" name="Google Shape;7242;g39fbb628483_0_523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43" name="Google Shape;7243;g39fbb628483_0_52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45" name="Shape 7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46" name="Google Shape;7246;g39fbb628483_0_524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47" name="Google Shape;7247;g39fbb628483_0_52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49" name="Shape 7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50" name="Google Shape;7250;g39fbb628483_0_524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51" name="Google Shape;7251;g39fbb628483_0_52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53" name="Shape 7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54" name="Google Shape;7254;g39fbb628483_0_524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55" name="Google Shape;7255;g39fbb628483_0_52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57" name="Shape 7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58" name="Google Shape;7258;g39fbb628483_0_525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59" name="Google Shape;7259;g39fbb628483_0_52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61" name="Shape 7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2" name="Google Shape;7262;g39fbb628483_0_525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63" name="Google Shape;7263;g39fbb628483_0_52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65" name="Shape 7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6" name="Google Shape;7266;g39fbb628483_0_525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67" name="Google Shape;7267;g39fbb628483_0_52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69" name="Shape 7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" name="Google Shape;7270;g39fbb628483_0_525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71" name="Google Shape;7271;g39fbb628483_0_52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73" name="Shape 7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4" name="Google Shape;7274;g39fbb628483_0_526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75" name="Google Shape;7275;g39fbb628483_0_52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77" name="Shape 7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8" name="Google Shape;7278;g39fbb628483_0_526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79" name="Google Shape;7279;g39fbb628483_0_52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81" name="Shape 7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2" name="Google Shape;7282;g39fbb628483_0_526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83" name="Google Shape;7283;g39fbb628483_0_52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7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85" name="Shape 7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6" name="Google Shape;7286;g39fbb628483_0_527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87" name="Google Shape;7287;g39fbb628483_0_52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7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89" name="Shape 7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0" name="Google Shape;7290;g39fbb628483_0_527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91" name="Google Shape;7291;g39fbb628483_0_52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8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93" name="Shape 7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4" name="Google Shape;7294;g39fbb628483_0_527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95" name="Google Shape;7295;g39fbb628483_0_52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8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97" name="Shape 7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8" name="Google Shape;7298;g39fbb628483_0_528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99" name="Google Shape;7299;g39fbb628483_0_52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8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01" name="Shape 7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2" name="Google Shape;7302;g39fbb628483_0_528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03" name="Google Shape;7303;g39fbb628483_0_52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8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05" name="Shape 7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6" name="Google Shape;7306;g39fbb628483_0_528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07" name="Google Shape;7307;g39fbb628483_0_52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8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09" name="Shape 7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10" name="Google Shape;7310;g39fbb628483_0_528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11" name="Google Shape;7311;g39fbb628483_0_52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8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13" name="Shape 7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14" name="Google Shape;7314;g39fbb628483_0_529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15" name="Google Shape;7315;g39fbb628483_0_52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8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17" name="Shape 7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18" name="Google Shape;7318;g39fbb628483_0_529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19" name="Google Shape;7319;g39fbb628483_0_52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8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21" name="Shape 7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2" name="Google Shape;7322;g39fbb628483_0_529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23" name="Google Shape;7323;g39fbb628483_0_52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8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25" name="Shape 7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6" name="Google Shape;7326;g39fbb628483_0_530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27" name="Google Shape;7327;g39fbb628483_0_53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8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29" name="Shape 7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0" name="Google Shape;7330;g39fbb628483_0_530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31" name="Google Shape;7331;g39fbb628483_0_53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9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33" name="Shape 7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4" name="Google Shape;7334;g39fbb628483_0_530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35" name="Google Shape;7335;g39fbb628483_0_53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9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37" name="Shape 7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38" name="Google Shape;7338;g39fbb628483_0_531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39" name="Google Shape;7339;g39fbb628483_0_53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9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41" name="Shape 7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2" name="Google Shape;7342;g39fbb628483_0_531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43" name="Google Shape;7343;g39fbb628483_0_53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9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45" name="Shape 7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46" name="Google Shape;7346;g39fbb628483_0_531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47" name="Google Shape;7347;g39fbb628483_0_53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9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49" name="Shape 7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50" name="Google Shape;7350;g39fbb628483_0_531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51" name="Google Shape;7351;g39fbb628483_0_53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9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53" name="Shape 7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54" name="Google Shape;7354;g39fbb628483_0_532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55" name="Google Shape;7355;g39fbb628483_0_53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9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57" name="Shape 7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58" name="Google Shape;7358;g39fbb628483_0_532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59" name="Google Shape;7359;g39fbb628483_0_53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9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61" name="Shape 7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62" name="Google Shape;7362;g39fbb628483_0_532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63" name="Google Shape;7363;g39fbb628483_0_53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9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65" name="Shape 7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66" name="Google Shape;7366;g39fbb628483_0_533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67" name="Google Shape;7367;g39fbb628483_0_53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9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69" name="Shape 7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0" name="Google Shape;7370;g39fbb628483_0_533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71" name="Google Shape;7371;g39fbb628483_0_53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0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73" name="Shape 7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4" name="Google Shape;7374;g39fbb628483_0_533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75" name="Google Shape;7375;g39fbb628483_0_53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0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77" name="Shape 7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8" name="Google Shape;7378;g39fbb628483_0_534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79" name="Google Shape;7379;g39fbb628483_0_53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0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81" name="Shape 7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2" name="Google Shape;7382;g39fbb628483_0_534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83" name="Google Shape;7383;g39fbb628483_0_53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0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85" name="Shape 7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6" name="Google Shape;7386;g39fbb628483_0_534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87" name="Google Shape;7387;g39fbb628483_0_53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0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89" name="Shape 7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0" name="Google Shape;7390;g39fbb628483_0_534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91" name="Google Shape;7391;g39fbb628483_0_53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0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93" name="Shape 7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4" name="Google Shape;7394;g39fbb628483_0_535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95" name="Google Shape;7395;g39fbb628483_0_53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0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97" name="Shape 7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98" name="Google Shape;7398;g39fbb628483_0_535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99" name="Google Shape;7399;g39fbb628483_0_53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0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01" name="Shape 7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2" name="Google Shape;7402;g39fbb628483_0_535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03" name="Google Shape;7403;g39fbb628483_0_53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0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05" name="Shape 7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6" name="Google Shape;7406;g39fbb628483_0_536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07" name="Google Shape;7407;g39fbb628483_0_53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0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09" name="Shape 7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10" name="Google Shape;7410;g39fbb628483_0_536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11" name="Google Shape;7411;g39fbb628483_0_53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13" name="Shape 7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14" name="Google Shape;7414;g39fbb628483_0_536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15" name="Google Shape;7415;g39fbb628483_0_53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17" name="Shape 7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18" name="Google Shape;7418;g39fbb628483_0_537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19" name="Google Shape;7419;g39fbb628483_0_53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21" name="Shape 7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2" name="Google Shape;7422;g39fbb628483_0_537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23" name="Google Shape;7423;g39fbb628483_0_53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25" name="Shape 7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6" name="Google Shape;7426;g39fbb628483_0_537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27" name="Google Shape;7427;g39fbb628483_0_53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29" name="Shape 7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0" name="Google Shape;7430;g39fbb628483_0_537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31" name="Google Shape;7431;g39fbb628483_0_53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33" name="Shape 7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4" name="Google Shape;7434;g39fbb628483_0_538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35" name="Google Shape;7435;g39fbb628483_0_53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37" name="Shape 7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8" name="Google Shape;7438;g39fbb628483_0_538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39" name="Google Shape;7439;g39fbb628483_0_53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41" name="Shape 7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42" name="Google Shape;7442;g39fbb628483_0_538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43" name="Google Shape;7443;g39fbb628483_0_53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45" name="Shape 7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46" name="Google Shape;7446;g39fbb628483_0_539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47" name="Google Shape;7447;g39fbb628483_0_53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49" name="Shape 7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0" name="Google Shape;7450;g39fbb628483_0_539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51" name="Google Shape;7451;g39fbb628483_0_53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53" name="Shape 7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4" name="Google Shape;7454;g39fbb628483_0_539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55" name="Google Shape;7455;g39fbb628483_0_53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57" name="Shape 7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8" name="Google Shape;7458;g39fbb628483_0_540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59" name="Google Shape;7459;g39fbb628483_0_54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61" name="Shape 7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62" name="Google Shape;7462;g39fbb628483_0_540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63" name="Google Shape;7463;g39fbb628483_0_54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65" name="Shape 7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66" name="Google Shape;7466;g39fbb628483_0_540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67" name="Google Shape;7467;g39fbb628483_0_54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69" name="Shape 7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0" name="Google Shape;7470;g39fbb628483_0_540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71" name="Google Shape;7471;g39fbb628483_0_54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73" name="Shape 7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4" name="Google Shape;7474;g39fbb628483_0_541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75" name="Google Shape;7475;g39fbb628483_0_54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77" name="Shape 7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8" name="Google Shape;7478;g39fbb628483_0_541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79" name="Google Shape;7479;g39fbb628483_0_54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81" name="Shape 7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82" name="Google Shape;7482;g39fbb628483_0_541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83" name="Google Shape;7483;g39fbb628483_0_54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85" name="Shape 7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86" name="Google Shape;7486;g39fbb628483_0_542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87" name="Google Shape;7487;g39fbb628483_0_54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89" name="Shape 7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90" name="Google Shape;7490;g39fbb628483_0_542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91" name="Google Shape;7491;g39fbb628483_0_54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93" name="Shape 7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94" name="Google Shape;7494;g39fbb628483_0_542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95" name="Google Shape;7495;g39fbb628483_0_54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97" name="Shape 7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98" name="Google Shape;7498;g39fbb628483_0_543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99" name="Google Shape;7499;g39fbb628483_0_54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01" name="Shape 7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02" name="Google Shape;7502;g39fbb628483_0_543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03" name="Google Shape;7503;g39fbb628483_0_54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05" name="Shape 7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06" name="Google Shape;7506;g39fbb628483_0_543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07" name="Google Shape;7507;g39fbb628483_0_54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09" name="Shape 7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10" name="Google Shape;7510;g39fbb628483_0_543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11" name="Google Shape;7511;g39fbb628483_0_54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13" name="Shape 7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14" name="Google Shape;7514;g39fbb628483_0_544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15" name="Google Shape;7515;g39fbb628483_0_54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17" name="Shape 7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18" name="Google Shape;7518;g39fbb628483_0_544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19" name="Google Shape;7519;g39fbb628483_0_54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21" name="Shape 7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22" name="Google Shape;7522;g39fbb628483_0_544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23" name="Google Shape;7523;g39fbb628483_0_54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25" name="Shape 7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26" name="Google Shape;7526;g39fbb628483_0_545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27" name="Google Shape;7527;g39fbb628483_0_54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29" name="Shape 7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30" name="Google Shape;7530;g39fbb628483_0_545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31" name="Google Shape;7531;g39fbb628483_0_54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33" name="Shape 7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34" name="Google Shape;7534;g39fbb628483_0_545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35" name="Google Shape;7535;g39fbb628483_0_54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37" name="Shape 7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38" name="Google Shape;7538;g39fbb628483_0_546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39" name="Google Shape;7539;g39fbb628483_0_54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41" name="Shape 7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42" name="Google Shape;7542;g39fbb628483_0_546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43" name="Google Shape;7543;g39fbb628483_0_54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45" name="Shape 7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46" name="Google Shape;7546;g39fbb628483_0_546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47" name="Google Shape;7547;g39fbb628483_0_54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49" name="Shape 7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50" name="Google Shape;7550;g39fbb628483_0_546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51" name="Google Shape;7551;g39fbb628483_0_54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53" name="Shape 7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54" name="Google Shape;7554;g39fbb628483_0_547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55" name="Google Shape;7555;g39fbb628483_0_54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57" name="Shape 7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58" name="Google Shape;7558;g39fbb628483_0_547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59" name="Google Shape;7559;g39fbb628483_0_54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61" name="Shape 7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2" name="Google Shape;7562;g39fbb628483_0_547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63" name="Google Shape;7563;g39fbb628483_0_54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65" name="Shape 7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6" name="Google Shape;7566;g39fbb628483_0_548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67" name="Google Shape;7567;g39fbb628483_0_54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69" name="Shape 7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0" name="Google Shape;7570;g39fbb628483_0_548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71" name="Google Shape;7571;g39fbb628483_0_54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73" name="Shape 7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4" name="Google Shape;7574;g39fbb628483_0_548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75" name="Google Shape;7575;g39fbb628483_0_54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77" name="Shape 7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8" name="Google Shape;7578;g39fbb628483_0_549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79" name="Google Shape;7579;g39fbb628483_0_54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81" name="Shape 7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82" name="Google Shape;7582;g39fbb628483_0_549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83" name="Google Shape;7583;g39fbb628483_0_54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85" name="Shape 7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86" name="Google Shape;7586;g39fbb628483_0_549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87" name="Google Shape;7587;g39fbb628483_0_54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89" name="Shape 7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90" name="Google Shape;7590;g39fbb628483_0_549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91" name="Google Shape;7591;g39fbb628483_0_54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93" name="Shape 7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94" name="Google Shape;7594;g39fbb628483_0_550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95" name="Google Shape;7595;g39fbb628483_0_55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97" name="Shape 7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98" name="Google Shape;7598;g39fbb628483_0_550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99" name="Google Shape;7599;g39fbb628483_0_55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01" name="Shape 7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02" name="Google Shape;7602;g39fbb628483_0_550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03" name="Google Shape;7603;g39fbb628483_0_55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05" name="Shape 7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06" name="Google Shape;7606;g39fbb628483_0_551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07" name="Google Shape;7607;g39fbb628483_0_55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09" name="Shape 7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10" name="Google Shape;7610;g39fbb628483_0_551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11" name="Google Shape;7611;g39fbb628483_0_55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13" name="Shape 7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14" name="Google Shape;7614;g39fbb628483_0_551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15" name="Google Shape;7615;g39fbb628483_0_55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17" name="Shape 7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18" name="Google Shape;7618;g39fbb628483_0_552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19" name="Google Shape;7619;g39fbb628483_0_55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21" name="Shape 7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2" name="Google Shape;7622;g39fbb628483_0_552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23" name="Google Shape;7623;g39fbb628483_0_55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25" name="Shape 7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6" name="Google Shape;7626;g39fbb628483_0_552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27" name="Google Shape;7627;g39fbb628483_0_55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29" name="Shape 7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30" name="Google Shape;7630;g39fbb628483_0_552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31" name="Google Shape;7631;g39fbb628483_0_55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33" name="Shape 7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34" name="Google Shape;7634;g39fbb628483_0_553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35" name="Google Shape;7635;g39fbb628483_0_55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37" name="Shape 7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38" name="Google Shape;7638;g39fbb628483_0_553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39" name="Google Shape;7639;g39fbb628483_0_55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41" name="Shape 7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42" name="Google Shape;7642;g39fbb628483_0_553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43" name="Google Shape;7643;g39fbb628483_0_55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45" name="Shape 7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46" name="Google Shape;7646;g39fbb628483_0_554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47" name="Google Shape;7647;g39fbb628483_0_55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49" name="Shape 7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50" name="Google Shape;7650;g39fbb628483_0_554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51" name="Google Shape;7651;g39fbb628483_0_55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53" name="Shape 7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54" name="Google Shape;7654;g39fbb628483_0_554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55" name="Google Shape;7655;g39fbb628483_0_55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57" name="Shape 7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58" name="Google Shape;7658;g39fbb628483_0_555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59" name="Google Shape;7659;g39fbb628483_0_55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61" name="Shape 7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2" name="Google Shape;7662;g39fbb628483_0_555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63" name="Google Shape;7663;g39fbb628483_0_55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65" name="Shape 7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6" name="Google Shape;7666;g39fbb628483_0_555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67" name="Google Shape;7667;g39fbb628483_0_55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69" name="Shape 7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70" name="Google Shape;7670;g39fbb628483_0_555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71" name="Google Shape;7671;g39fbb628483_0_55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73" name="Shape 7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74" name="Google Shape;7674;g39fbb628483_0_556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75" name="Google Shape;7675;g39fbb628483_0_55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77" name="Shape 7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78" name="Google Shape;7678;g39fbb628483_0_556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79" name="Google Shape;7679;g39fbb628483_0_55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81" name="Shape 7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2" name="Google Shape;7682;g39fbb628483_0_556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83" name="Google Shape;7683;g39fbb628483_0_55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7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85" name="Shape 7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6" name="Google Shape;7686;g39fbb628483_0_557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87" name="Google Shape;7687;g39fbb628483_0_55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7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89" name="Shape 7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90" name="Google Shape;7690;g39fbb628483_0_557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91" name="Google Shape;7691;g39fbb628483_0_55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8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93" name="Shape 7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94" name="Google Shape;7694;g39fbb628483_0_557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95" name="Google Shape;7695;g39fbb628483_0_55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8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97" name="Shape 7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98" name="Google Shape;7698;g39fbb628483_0_558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99" name="Google Shape;7699;g39fbb628483_0_55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8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01" name="Shape 7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02" name="Google Shape;7702;g39fbb628483_0_558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03" name="Google Shape;7703;g39fbb628483_0_55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8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05" name="Shape 7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06" name="Google Shape;7706;g39fbb628483_0_558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07" name="Google Shape;7707;g39fbb628483_0_55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8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09" name="Shape 7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10" name="Google Shape;7710;g39fbb628483_0_558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11" name="Google Shape;7711;g39fbb628483_0_55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8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13" name="Shape 7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14" name="Google Shape;7714;g39fbb628483_0_559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15" name="Google Shape;7715;g39fbb628483_0_55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8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17" name="Shape 7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18" name="Google Shape;7718;g39fbb628483_0_559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19" name="Google Shape;7719;g39fbb628483_0_55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8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21" name="Shape 7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2" name="Google Shape;7722;g39fbb628483_0_559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23" name="Google Shape;7723;g39fbb628483_0_55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8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25" name="Shape 7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26" name="Google Shape;7726;g39fbb628483_0_560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27" name="Google Shape;7727;g39fbb628483_0_56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8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29" name="Shape 7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30" name="Google Shape;7730;g39fbb628483_0_560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31" name="Google Shape;7731;g39fbb628483_0_56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9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33" name="Shape 7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34" name="Google Shape;7734;g39fbb628483_0_560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35" name="Google Shape;7735;g39fbb628483_0_56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9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37" name="Shape 7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38" name="Google Shape;7738;g39fbb628483_0_561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39" name="Google Shape;7739;g39fbb628483_0_56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9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41" name="Shape 7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42" name="Google Shape;7742;g39fbb628483_0_561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43" name="Google Shape;7743;g39fbb628483_0_56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9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45" name="Shape 7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46" name="Google Shape;7746;g39fbb628483_0_561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47" name="Google Shape;7747;g39fbb628483_0_56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9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49" name="Shape 7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50" name="Google Shape;7750;g39fbb628483_0_561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51" name="Google Shape;7751;g39fbb628483_0_56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9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53" name="Shape 7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54" name="Google Shape;7754;g39fbb628483_0_562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55" name="Google Shape;7755;g39fbb628483_0_56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9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57" name="Shape 77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58" name="Google Shape;7758;g39fbb628483_0_562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59" name="Google Shape;7759;g39fbb628483_0_56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9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61" name="Shape 7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62" name="Google Shape;7762;g39fbb628483_0_562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63" name="Google Shape;7763;g39fbb628483_0_56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9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65" name="Shape 7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66" name="Google Shape;7766;g39fbb628483_0_563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67" name="Google Shape;7767;g39fbb628483_0_56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9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69" name="Shape 7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70" name="Google Shape;7770;g39fbb628483_0_563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71" name="Google Shape;7771;g39fbb628483_0_56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0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73" name="Shape 77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74" name="Google Shape;7774;g39fbb628483_0_563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75" name="Google Shape;7775;g39fbb628483_0_56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0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77" name="Shape 7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78" name="Google Shape;7778;g39fbb628483_0_564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79" name="Google Shape;7779;g39fbb628483_0_56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0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81" name="Shape 77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" name="Google Shape;7782;g39fbb628483_0_564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83" name="Google Shape;7783;g39fbb628483_0_56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0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85" name="Shape 7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6" name="Google Shape;7786;g39fbb628483_0_564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87" name="Google Shape;7787;g39fbb628483_0_56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0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89" name="Shape 7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90" name="Google Shape;7790;g39fbb628483_0_564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91" name="Google Shape;7791;g39fbb628483_0_56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0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93" name="Shape 77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94" name="Google Shape;7794;g39fbb628483_0_565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95" name="Google Shape;7795;g39fbb628483_0_56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0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97" name="Shape 77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98" name="Google Shape;7798;g39fbb628483_0_565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99" name="Google Shape;7799;g39fbb628483_0_56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0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01" name="Shape 7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2" name="Google Shape;7802;g39fbb628483_0_565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03" name="Google Shape;7803;g39fbb628483_0_56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0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05" name="Shape 78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06" name="Google Shape;7806;g39fbb628483_0_566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07" name="Google Shape;7807;g39fbb628483_0_56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0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09" name="Shape 78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10" name="Google Shape;7810;g39fbb628483_0_566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11" name="Google Shape;7811;g39fbb628483_0_56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13" name="Shape 78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14" name="Google Shape;7814;g39fbb628483_0_566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15" name="Google Shape;7815;g39fbb628483_0_56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17" name="Shape 7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18" name="Google Shape;7818;g39fbb628483_0_567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19" name="Google Shape;7819;g39fbb628483_0_56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21" name="Shape 78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22" name="Google Shape;7822;g39fbb628483_0_567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23" name="Google Shape;7823;g39fbb628483_0_56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25" name="Shape 78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26" name="Google Shape;7826;g39fbb628483_0_567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27" name="Google Shape;7827;g39fbb628483_0_56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29" name="Shape 78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0" name="Google Shape;7830;g39fbb628483_0_567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31" name="Google Shape;7831;g39fbb628483_0_56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33" name="Shape 7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4" name="Google Shape;7834;g39fbb628483_0_568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35" name="Google Shape;7835;g39fbb628483_0_56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37" name="Shape 7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38" name="Google Shape;7838;g39fbb628483_0_568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39" name="Google Shape;7839;g39fbb628483_0_56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41" name="Shape 78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2" name="Google Shape;7842;g39fbb628483_0_568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43" name="Google Shape;7843;g39fbb628483_0_56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45" name="Shape 7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6" name="Google Shape;7846;g39fbb628483_0_569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47" name="Google Shape;7847;g39fbb628483_0_56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49" name="Shape 78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0" name="Google Shape;7850;g39fbb628483_0_569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51" name="Google Shape;7851;g39fbb628483_0_56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53" name="Shape 78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4" name="Google Shape;7854;g39fbb628483_0_569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55" name="Google Shape;7855;g39fbb628483_0_56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57" name="Shape 7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58" name="Google Shape;7858;g39fbb628483_0_570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59" name="Google Shape;7859;g39fbb628483_0_57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61" name="Shape 7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62" name="Google Shape;7862;g39fbb628483_0_570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63" name="Google Shape;7863;g39fbb628483_0_57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65" name="Shape 7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66" name="Google Shape;7866;g39fbb628483_0_570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67" name="Google Shape;7867;g39fbb628483_0_57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69" name="Shape 78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70" name="Google Shape;7870;g39fbb628483_0_570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71" name="Google Shape;7871;g39fbb628483_0_57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73" name="Shape 78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74" name="Google Shape;7874;g39fbb628483_0_571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75" name="Google Shape;7875;g39fbb628483_0_57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77" name="Shape 78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78" name="Google Shape;7878;g39fbb628483_0_571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79" name="Google Shape;7879;g39fbb628483_0_57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81" name="Shape 78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2" name="Google Shape;7882;g39fbb628483_0_571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83" name="Google Shape;7883;g39fbb628483_0_57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85" name="Shape 7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6" name="Google Shape;7886;g39fbb628483_0_572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87" name="Google Shape;7887;g39fbb628483_0_57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89" name="Shape 78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0" name="Google Shape;7890;g39fbb628483_0_572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91" name="Google Shape;7891;g39fbb628483_0_57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93" name="Shape 78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4" name="Google Shape;7894;g39fbb628483_0_572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95" name="Google Shape;7895;g39fbb628483_0_57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97" name="Shape 78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8" name="Google Shape;7898;g39fbb628483_0_573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99" name="Google Shape;7899;g39fbb628483_0_57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01" name="Shape 79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02" name="Google Shape;7902;g39fbb628483_0_573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03" name="Google Shape;7903;g39fbb628483_0_57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05" name="Shape 7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06" name="Google Shape;7906;g39fbb628483_0_573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07" name="Google Shape;7907;g39fbb628483_0_57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09" name="Shape 79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0" name="Google Shape;7910;g39fbb628483_0_573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11" name="Google Shape;7911;g39fbb628483_0_57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13" name="Shape 79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4" name="Google Shape;7914;g39fbb628483_0_574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15" name="Google Shape;7915;g39fbb628483_0_57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17" name="Shape 79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8" name="Google Shape;7918;g39fbb628483_0_574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19" name="Google Shape;7919;g39fbb628483_0_57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21" name="Shape 79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22" name="Google Shape;7922;g39fbb628483_0_574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23" name="Google Shape;7923;g39fbb628483_0_57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25" name="Shape 7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26" name="Google Shape;7926;g39fbb628483_0_575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27" name="Google Shape;7927;g39fbb628483_0_57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29" name="Shape 79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0" name="Google Shape;7930;g39fbb628483_0_575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31" name="Google Shape;7931;g39fbb628483_0_57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33" name="Shape 79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4" name="Google Shape;7934;g39fbb628483_0_575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35" name="Google Shape;7935;g39fbb628483_0_57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37" name="Shape 79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8" name="Google Shape;7938;g39fbb628483_0_576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39" name="Google Shape;7939;g39fbb628483_0_57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41" name="Shape 79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42" name="Google Shape;7942;g39fbb628483_0_576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43" name="Google Shape;7943;g39fbb628483_0_57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45" name="Shape 79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46" name="Google Shape;7946;g39fbb628483_0_576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47" name="Google Shape;7947;g39fbb628483_0_57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49" name="Shape 7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0" name="Google Shape;7950;g39fbb628483_0_576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51" name="Google Shape;7951;g39fbb628483_0_57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53" name="Shape 79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4" name="Google Shape;7954;g39fbb628483_0_577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55" name="Google Shape;7955;g39fbb628483_0_57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57" name="Shape 7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58" name="Google Shape;7958;g39fbb628483_0_577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59" name="Google Shape;7959;g39fbb628483_0_57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61" name="Shape 79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62" name="Google Shape;7962;g39fbb628483_0_577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63" name="Google Shape;7963;g39fbb628483_0_57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65" name="Shape 79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66" name="Google Shape;7966;g39fbb628483_0_578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67" name="Google Shape;7967;g39fbb628483_0_57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69" name="Shape 7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0" name="Google Shape;7970;g39fbb628483_0_578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71" name="Google Shape;7971;g39fbb628483_0_57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73" name="Shape 79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4" name="Google Shape;7974;g39fbb628483_0_578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75" name="Google Shape;7975;g39fbb628483_0_57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77" name="Shape 79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78" name="Google Shape;7978;g39fbb628483_0_579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79" name="Google Shape;7979;g39fbb628483_0_57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81" name="Shape 79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2" name="Google Shape;7982;g39fbb628483_0_579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83" name="Google Shape;7983;g39fbb628483_0_57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85" name="Shape 79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6" name="Google Shape;7986;g39fbb628483_0_579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87" name="Google Shape;7987;g39fbb628483_0_57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89" name="Shape 79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90" name="Google Shape;7990;g39fbb628483_0_579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91" name="Google Shape;7991;g39fbb628483_0_57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93" name="Shape 79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94" name="Google Shape;7994;g39fbb628483_0_580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95" name="Google Shape;7995;g39fbb628483_0_58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97" name="Shape 79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98" name="Google Shape;7998;g39fbb628483_0_580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99" name="Google Shape;7999;g39fbb628483_0_58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01" name="Shape 80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02" name="Google Shape;8002;g39fbb628483_0_580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03" name="Google Shape;8003;g39fbb628483_0_58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05" name="Shape 80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06" name="Google Shape;8006;g39fbb628483_0_581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07" name="Google Shape;8007;g39fbb628483_0_58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09" name="Shape 80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10" name="Google Shape;8010;g39fbb628483_0_581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11" name="Google Shape;8011;g39fbb628483_0_58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13" name="Shape 80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14" name="Google Shape;8014;g39fbb628483_0_581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15" name="Google Shape;8015;g39fbb628483_0_58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17" name="Shape 80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18" name="Google Shape;8018;g39fbb628483_0_582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19" name="Google Shape;8019;g39fbb628483_0_58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21" name="Shape 80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22" name="Google Shape;8022;g39fbb628483_0_582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23" name="Google Shape;8023;g39fbb628483_0_58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25" name="Shape 80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26" name="Google Shape;8026;g39fbb628483_0_582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27" name="Google Shape;8027;g39fbb628483_0_58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29" name="Shape 80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30" name="Google Shape;8030;g39fbb628483_0_582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31" name="Google Shape;8031;g39fbb628483_0_58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33" name="Shape 80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34" name="Google Shape;8034;g39fbb628483_0_583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35" name="Google Shape;8035;g39fbb628483_0_58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37" name="Shape 80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38" name="Google Shape;8038;g39fbb628483_0_583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39" name="Google Shape;8039;g39fbb628483_0_58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41" name="Shape 80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42" name="Google Shape;8042;g39fbb628483_0_583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43" name="Google Shape;8043;g39fbb628483_0_58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45" name="Shape 80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46" name="Google Shape;8046;g39fbb628483_0_584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47" name="Google Shape;8047;g39fbb628483_0_58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49" name="Shape 80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50" name="Google Shape;8050;g39fbb628483_0_584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51" name="Google Shape;8051;g39fbb628483_0_58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53" name="Shape 80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54" name="Google Shape;8054;g39fbb628483_0_584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55" name="Google Shape;8055;g39fbb628483_0_58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57" name="Shape 80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58" name="Google Shape;8058;g39fbb628483_0_585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59" name="Google Shape;8059;g39fbb628483_0_58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61" name="Shape 80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62" name="Google Shape;8062;g39fbb628483_0_585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63" name="Google Shape;8063;g39fbb628483_0_58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65" name="Shape 80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66" name="Google Shape;8066;g39fbb628483_0_585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67" name="Google Shape;8067;g39fbb628483_0_58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69" name="Shape 80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0" name="Google Shape;8070;g39fbb628483_0_585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71" name="Google Shape;8071;g39fbb628483_0_58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73" name="Shape 80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4" name="Google Shape;8074;g39fbb628483_0_586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75" name="Google Shape;8075;g39fbb628483_0_58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77" name="Shape 80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78" name="Google Shape;8078;g39fbb628483_0_586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79" name="Google Shape;8079;g39fbb628483_0_58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81" name="Shape 80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2" name="Google Shape;8082;g39fbb628483_0_586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83" name="Google Shape;8083;g39fbb628483_0_58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7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85" name="Shape 80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6" name="Google Shape;8086;g39fbb628483_0_587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87" name="Google Shape;8087;g39fbb628483_0_58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7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89" name="Shape 80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0" name="Google Shape;8090;g39fbb628483_0_587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91" name="Google Shape;8091;g39fbb628483_0_58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8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93" name="Shape 80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4" name="Google Shape;8094;g39fbb628483_0_587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95" name="Google Shape;8095;g39fbb628483_0_58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8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97" name="Shape 80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8" name="Google Shape;8098;g39fbb628483_0_588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99" name="Google Shape;8099;g39fbb628483_0_58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8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01" name="Shape 8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02" name="Google Shape;8102;g39fbb628483_0_588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03" name="Google Shape;8103;g39fbb628483_0_58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8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05" name="Shape 8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06" name="Google Shape;8106;g39fbb628483_0_588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07" name="Google Shape;8107;g39fbb628483_0_58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8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09" name="Shape 8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10" name="Google Shape;8110;g39fbb628483_0_588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11" name="Google Shape;8111;g39fbb628483_0_58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8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13" name="Shape 8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14" name="Google Shape;8114;g39fbb628483_0_589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15" name="Google Shape;8115;g39fbb628483_0_58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8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17" name="Shape 8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18" name="Google Shape;8118;g39fbb628483_0_589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19" name="Google Shape;8119;g39fbb628483_0_58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8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21" name="Shape 8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22" name="Google Shape;8122;g39fbb628483_0_589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23" name="Google Shape;8123;g39fbb628483_0_58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8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25" name="Shape 8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26" name="Google Shape;8126;g39fbb628483_0_590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27" name="Google Shape;8127;g39fbb628483_0_59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8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29" name="Shape 8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30" name="Google Shape;8130;g39fbb628483_0_590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31" name="Google Shape;8131;g39fbb628483_0_59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9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33" name="Shape 8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34" name="Google Shape;8134;g39fbb628483_0_590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35" name="Google Shape;8135;g39fbb628483_0_59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9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37" name="Shape 8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38" name="Google Shape;8138;g39fbb628483_0_591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39" name="Google Shape;8139;g39fbb628483_0_59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9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41" name="Shape 8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42" name="Google Shape;8142;g39fbb628483_0_591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43" name="Google Shape;8143;g39fbb628483_0_59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9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45" name="Shape 8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46" name="Google Shape;8146;g39fbb628483_0_591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47" name="Google Shape;8147;g39fbb628483_0_59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9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49" name="Shape 8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50" name="Google Shape;8150;g39fbb628483_0_591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51" name="Google Shape;8151;g39fbb628483_0_59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9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53" name="Shape 8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54" name="Google Shape;8154;g39fbb628483_0_592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55" name="Google Shape;8155;g39fbb628483_0_59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9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57" name="Shape 8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58" name="Google Shape;8158;g39fbb628483_0_592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59" name="Google Shape;8159;g39fbb628483_0_59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9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61" name="Shape 8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62" name="Google Shape;8162;g39fbb628483_0_592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63" name="Google Shape;8163;g39fbb628483_0_59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9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65" name="Shape 8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66" name="Google Shape;8166;g39fbb628483_0_593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67" name="Google Shape;8167;g39fbb628483_0_59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9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69" name="Shape 8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0" name="Google Shape;8170;g39fbb628483_0_593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71" name="Google Shape;8171;g39fbb628483_0_59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0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73" name="Shape 8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4" name="Google Shape;8174;g39fbb628483_0_593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75" name="Google Shape;8175;g39fbb628483_0_59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0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77" name="Shape 8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78" name="Google Shape;8178;g39fbb628483_0_594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79" name="Google Shape;8179;g39fbb628483_0_59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0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81" name="Shape 8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82" name="Google Shape;8182;g39fbb628483_0_594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83" name="Google Shape;8183;g39fbb628483_0_59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0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85" name="Shape 8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86" name="Google Shape;8186;g39fbb628483_0_594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87" name="Google Shape;8187;g39fbb628483_0_59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0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89" name="Shape 8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0" name="Google Shape;8190;g39fbb628483_0_594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91" name="Google Shape;8191;g39fbb628483_0_59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0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93" name="Shape 8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Google Shape;8194;g39fbb628483_0_595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95" name="Google Shape;8195;g39fbb628483_0_59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0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97" name="Shape 8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8" name="Google Shape;8198;g39fbb628483_0_595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99" name="Google Shape;8199;g39fbb628483_0_59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0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01" name="Shape 8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2" name="Google Shape;8202;g39fbb628483_0_595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03" name="Google Shape;8203;g39fbb628483_0_59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0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05" name="Shape 8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6" name="Google Shape;8206;g39fbb628483_0_596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07" name="Google Shape;8207;g39fbb628483_0_59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0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09" name="Shape 8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10" name="Google Shape;8210;g39fbb628483_0_596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11" name="Google Shape;8211;g39fbb628483_0_59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13" name="Shape 8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14" name="Google Shape;8214;g39fbb628483_0_596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15" name="Google Shape;8215;g39fbb628483_0_59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17" name="Shape 8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18" name="Google Shape;8218;g39fbb628483_0_597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19" name="Google Shape;8219;g39fbb628483_0_59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21" name="Shape 8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22" name="Google Shape;8222;g39fbb628483_0_597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23" name="Google Shape;8223;g39fbb628483_0_59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25" name="Shape 8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26" name="Google Shape;8226;g39fbb628483_0_597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27" name="Google Shape;8227;g39fbb628483_0_59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29" name="Shape 8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30" name="Google Shape;8230;g39fbb628483_0_597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31" name="Google Shape;8231;g39fbb628483_0_59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33" name="Shape 8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34" name="Google Shape;8234;g39fbb628483_0_598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35" name="Google Shape;8235;g39fbb628483_0_59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37" name="Shape 8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38" name="Google Shape;8238;g39fbb628483_0_598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39" name="Google Shape;8239;g39fbb628483_0_59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41" name="Shape 8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42" name="Google Shape;8242;g39fbb628483_0_598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43" name="Google Shape;8243;g39fbb628483_0_59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45" name="Shape 8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46" name="Google Shape;8246;g39fbb628483_0_599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47" name="Google Shape;8247;g39fbb628483_0_59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49" name="Shape 8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50" name="Google Shape;8250;g39fbb628483_0_599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51" name="Google Shape;8251;g39fbb628483_0_59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53" name="Shape 8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54" name="Google Shape;8254;g39fbb628483_0_599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55" name="Google Shape;8255;g39fbb628483_0_59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57" name="Shape 8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58" name="Google Shape;8258;g39fbb628483_0_600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59" name="Google Shape;8259;g39fbb628483_0_60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61" name="Shape 8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62" name="Google Shape;8262;g39fbb628483_0_600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63" name="Google Shape;8263;g39fbb628483_0_60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65" name="Shape 8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66" name="Google Shape;8266;g39fbb628483_0_600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67" name="Google Shape;8267;g39fbb628483_0_60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69" name="Shape 8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70" name="Google Shape;8270;g39fbb628483_0_600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71" name="Google Shape;8271;g39fbb628483_0_60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73" name="Shape 8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74" name="Google Shape;8274;g39fbb628483_0_601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75" name="Google Shape;8275;g39fbb628483_0_60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77" name="Shape 8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78" name="Google Shape;8278;g39fbb628483_0_601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79" name="Google Shape;8279;g39fbb628483_0_60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81" name="Shape 8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82" name="Google Shape;8282;g39fbb628483_0_601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83" name="Google Shape;8283;g39fbb628483_0_60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85" name="Shape 8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86" name="Google Shape;8286;g39fbb628483_0_602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87" name="Google Shape;8287;g39fbb628483_0_60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89" name="Shape 8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0" name="Google Shape;8290;g39fbb628483_0_602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91" name="Google Shape;8291;g39fbb628483_0_60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93" name="Shape 8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" name="Google Shape;8294;g39fbb628483_0_602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95" name="Google Shape;8295;g39fbb628483_0_60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97" name="Shape 8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8" name="Google Shape;8298;g39fbb628483_0_603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99" name="Google Shape;8299;g39fbb628483_0_60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01" name="Shape 8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02" name="Google Shape;8302;g39fbb628483_0_603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03" name="Google Shape;8303;g39fbb628483_0_60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05" name="Shape 8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06" name="Google Shape;8306;g39fbb628483_0_603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07" name="Google Shape;8307;g39fbb628483_0_60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09" name="Shape 8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10" name="Google Shape;8310;g39fbb628483_0_603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11" name="Google Shape;8311;g39fbb628483_0_60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13" name="Shape 8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14" name="Google Shape;8314;g39fbb628483_0_604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15" name="Google Shape;8315;g39fbb628483_0_60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17" name="Shape 8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18" name="Google Shape;8318;g39fbb628483_0_604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19" name="Google Shape;8319;g39fbb628483_0_60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21" name="Shape 8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22" name="Google Shape;8322;g39fbb628483_0_604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23" name="Google Shape;8323;g39fbb628483_0_60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25" name="Shape 8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26" name="Google Shape;8326;g39fbb628483_0_605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27" name="Google Shape;8327;g39fbb628483_0_60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29" name="Shape 8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30" name="Google Shape;8330;g39fbb628483_0_605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31" name="Google Shape;8331;g39fbb628483_0_60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33" name="Shape 8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34" name="Google Shape;8334;g39fbb628483_0_605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35" name="Google Shape;8335;g39fbb628483_0_60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37" name="Shape 8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38" name="Google Shape;8338;g39fbb628483_0_606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39" name="Google Shape;8339;g39fbb628483_0_60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41" name="Shape 8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2" name="Google Shape;8342;g39fbb628483_0_606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43" name="Google Shape;8343;g39fbb628483_0_60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45" name="Shape 8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6" name="Google Shape;8346;g39fbb628483_0_606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47" name="Google Shape;8347;g39fbb628483_0_60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49" name="Shape 8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50" name="Google Shape;8350;g39fbb628483_0_606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51" name="Google Shape;8351;g39fbb628483_0_60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53" name="Shape 8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54" name="Google Shape;8354;g39fbb628483_0_607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55" name="Google Shape;8355;g39fbb628483_0_60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57" name="Shape 8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58" name="Google Shape;8358;g39fbb628483_0_607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59" name="Google Shape;8359;g39fbb628483_0_60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61" name="Shape 8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62" name="Google Shape;8362;g39fbb628483_0_607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63" name="Google Shape;8363;g39fbb628483_0_60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65" name="Shape 8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66" name="Google Shape;8366;g39fbb628483_0_608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67" name="Google Shape;8367;g39fbb628483_0_60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69" name="Shape 8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70" name="Google Shape;8370;g39fbb628483_0_608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71" name="Google Shape;8371;g39fbb628483_0_60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73" name="Shape 8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74" name="Google Shape;8374;g39fbb628483_0_608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75" name="Google Shape;8375;g39fbb628483_0_60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77" name="Shape 8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78" name="Google Shape;8378;g39fbb628483_0_609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79" name="Google Shape;8379;g39fbb628483_0_60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81" name="Shape 8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82" name="Google Shape;8382;g39fbb628483_0_609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83" name="Google Shape;8383;g39fbb628483_0_60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85" name="Shape 8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86" name="Google Shape;8386;g39fbb628483_0_609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87" name="Google Shape;8387;g39fbb628483_0_60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89" name="Shape 8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0" name="Google Shape;8390;g39fbb628483_0_609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91" name="Google Shape;8391;g39fbb628483_0_60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93" name="Shape 8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4" name="Google Shape;8394;g39fbb628483_0_610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95" name="Google Shape;8395;g39fbb628483_0_61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97" name="Shape 8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8" name="Google Shape;8398;g39fbb628483_0_610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99" name="Google Shape;8399;g39fbb628483_0_61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01" name="Shape 8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2" name="Google Shape;8402;g39fbb628483_0_610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03" name="Google Shape;8403;g39fbb628483_0_61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05" name="Shape 8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6" name="Google Shape;8406;g39fbb628483_0_611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07" name="Google Shape;8407;g39fbb628483_0_61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09" name="Shape 8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0" name="Google Shape;8410;g39fbb628483_0_611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11" name="Google Shape;8411;g39fbb628483_0_61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13" name="Shape 8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4" name="Google Shape;8414;g39fbb628483_0_611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15" name="Google Shape;8415;g39fbb628483_0_61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17" name="Shape 8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18" name="Google Shape;8418;g39fbb628483_0_612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19" name="Google Shape;8419;g39fbb628483_0_61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21" name="Shape 8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22" name="Google Shape;8422;g39fbb628483_0_612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3" name="Google Shape;8423;g39fbb628483_0_61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25" name="Shape 8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26" name="Google Shape;8426;g39fbb628483_0_612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27" name="Google Shape;8427;g39fbb628483_0_61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29" name="Shape 8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0" name="Google Shape;8430;g39fbb628483_0_612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31" name="Google Shape;8431;g39fbb628483_0_61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33" name="Shape 8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4" name="Google Shape;8434;g39fbb628483_0_613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35" name="Google Shape;8435;g39fbb628483_0_61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37" name="Shape 8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38" name="Google Shape;8438;g39fbb628483_0_613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39" name="Google Shape;8439;g39fbb628483_0_61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41" name="Shape 8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42" name="Google Shape;8442;g39fbb628483_0_613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43" name="Google Shape;8443;g39fbb628483_0_61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45" name="Shape 8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46" name="Google Shape;8446;g39fbb628483_0_614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47" name="Google Shape;8447;g39fbb628483_0_61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49" name="Shape 8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50" name="Google Shape;8450;g39fbb628483_0_614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51" name="Google Shape;8451;g39fbb628483_0_61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53" name="Shape 8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54" name="Google Shape;8454;g39fbb628483_0_614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55" name="Google Shape;8455;g39fbb628483_0_61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57" name="Shape 8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58" name="Google Shape;8458;g39fbb628483_0_615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59" name="Google Shape;8459;g39fbb628483_0_61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61" name="Shape 8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62" name="Google Shape;8462;g39fbb628483_0_615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63" name="Google Shape;8463;g39fbb628483_0_61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65" name="Shape 8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66" name="Google Shape;8466;g39fbb628483_0_615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67" name="Google Shape;8467;g39fbb628483_0_61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69" name="Shape 8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70" name="Google Shape;8470;g39fbb628483_0_615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71" name="Google Shape;8471;g39fbb628483_0_61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73" name="Shape 8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74" name="Google Shape;8474;g39fbb628483_0_616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75" name="Google Shape;8475;g39fbb628483_0_61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77" name="Shape 8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78" name="Google Shape;8478;g39fbb628483_0_616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79" name="Google Shape;8479;g39fbb628483_0_61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81" name="Shape 8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82" name="Google Shape;8482;g39fbb628483_0_616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83" name="Google Shape;8483;g39fbb628483_0_61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7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85" name="Shape 8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86" name="Google Shape;8486;g39fbb628483_0_617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87" name="Google Shape;8487;g39fbb628483_0_61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7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89" name="Shape 8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0" name="Google Shape;8490;g39fbb628483_0_617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91" name="Google Shape;8491;g39fbb628483_0_61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8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93" name="Shape 8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4" name="Google Shape;8494;g39fbb628483_0_617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95" name="Google Shape;8495;g39fbb628483_0_61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8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97" name="Shape 8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8" name="Google Shape;8498;g39fbb628483_0_618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99" name="Google Shape;8499;g39fbb628483_0_61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8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01" name="Shape 8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02" name="Google Shape;8502;g39fbb628483_0_618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03" name="Google Shape;8503;g39fbb628483_0_61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8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05" name="Shape 8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06" name="Google Shape;8506;g39fbb628483_0_618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07" name="Google Shape;8507;g39fbb628483_0_61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8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09" name="Shape 8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0" name="Google Shape;8510;g39fbb628483_0_618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11" name="Google Shape;8511;g39fbb628483_0_61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8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13" name="Shape 8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4" name="Google Shape;8514;g39fbb628483_0_619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15" name="Google Shape;8515;g39fbb628483_0_61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8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17" name="Shape 8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8" name="Google Shape;8518;g39fbb628483_0_619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19" name="Google Shape;8519;g39fbb628483_0_61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8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21" name="Shape 8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22" name="Google Shape;8522;g39fbb628483_0_619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23" name="Google Shape;8523;g39fbb628483_0_61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8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25" name="Shape 8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26" name="Google Shape;8526;g39fbb628483_0_620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27" name="Google Shape;8527;g39fbb628483_0_62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8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29" name="Shape 8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30" name="Google Shape;8530;g39fbb628483_0_620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31" name="Google Shape;8531;g39fbb628483_0_62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9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33" name="Shape 8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34" name="Google Shape;8534;g39fbb628483_0_620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35" name="Google Shape;8535;g39fbb628483_0_62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9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37" name="Shape 8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38" name="Google Shape;8538;g39fbb628483_0_621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39" name="Google Shape;8539;g39fbb628483_0_62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9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41" name="Shape 8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42" name="Google Shape;8542;g39fbb628483_0_621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43" name="Google Shape;8543;g39fbb628483_0_62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9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45" name="Shape 8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46" name="Google Shape;8546;g39fbb628483_0_621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47" name="Google Shape;8547;g39fbb628483_0_62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9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49" name="Shape 8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50" name="Google Shape;8550;g39fbb628483_0_621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51" name="Google Shape;8551;g39fbb628483_0_62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9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53" name="Shape 8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54" name="Google Shape;8554;g39fbb628483_0_622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55" name="Google Shape;8555;g39fbb628483_0_62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9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57" name="Shape 8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58" name="Google Shape;8558;g39fbb628483_0_622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59" name="Google Shape;8559;g39fbb628483_0_62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9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61" name="Shape 8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62" name="Google Shape;8562;g39fbb628483_0_622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63" name="Google Shape;8563;g39fbb628483_0_62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9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65" name="Shape 8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66" name="Google Shape;8566;g39fbb628483_0_623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67" name="Google Shape;8567;g39fbb628483_0_62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9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69" name="Shape 8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70" name="Google Shape;8570;g39fbb628483_0_623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71" name="Google Shape;8571;g39fbb628483_0_62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0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73" name="Shape 8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74" name="Google Shape;8574;g39fbb628483_0_623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75" name="Google Shape;8575;g39fbb628483_0_62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0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77" name="Shape 8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78" name="Google Shape;8578;g39fbb628483_0_624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79" name="Google Shape;8579;g39fbb628483_0_62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0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81" name="Shape 8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2" name="Google Shape;8582;g39fbb628483_0_624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83" name="Google Shape;8583;g39fbb628483_0_62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0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85" name="Shape 8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6" name="Google Shape;8586;g39fbb628483_0_624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87" name="Google Shape;8587;g39fbb628483_0_62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0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89" name="Shape 8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90" name="Google Shape;8590;g39fbb628483_0_624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91" name="Google Shape;8591;g39fbb628483_0_62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0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93" name="Shape 8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94" name="Google Shape;8594;g39fbb628483_0_625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95" name="Google Shape;8595;g39fbb628483_0_62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0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97" name="Shape 8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98" name="Google Shape;8598;g39fbb628483_0_625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99" name="Google Shape;8599;g39fbb628483_0_62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0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01" name="Shape 8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2" name="Google Shape;8602;g39fbb628483_0_625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03" name="Google Shape;8603;g39fbb628483_0_62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0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05" name="Shape 8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6" name="Google Shape;8606;g39fbb628483_0_626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07" name="Google Shape;8607;g39fbb628483_0_62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0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09" name="Shape 8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10" name="Google Shape;8610;g39fbb628483_0_626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11" name="Google Shape;8611;g39fbb628483_0_62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13" name="Shape 8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14" name="Google Shape;8614;g39fbb628483_0_626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15" name="Google Shape;8615;g39fbb628483_0_62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17" name="Shape 8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18" name="Google Shape;8618;g39fbb628483_0_627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19" name="Google Shape;8619;g39fbb628483_0_62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21" name="Shape 8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2" name="Google Shape;8622;g39fbb628483_0_627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23" name="Google Shape;8623;g39fbb628483_0_62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25" name="Shape 8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6" name="Google Shape;8626;g39fbb628483_0_627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27" name="Google Shape;8627;g39fbb628483_0_62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29" name="Shape 8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30" name="Google Shape;8630;g39fbb628483_0_627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31" name="Google Shape;8631;g39fbb628483_0_62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33" name="Shape 8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34" name="Google Shape;8634;g39fbb628483_0_628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35" name="Google Shape;8635;g39fbb628483_0_62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37" name="Shape 8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38" name="Google Shape;8638;g39fbb628483_0_628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39" name="Google Shape;8639;g39fbb628483_0_62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41" name="Shape 8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42" name="Google Shape;8642;g39fbb628483_0_628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43" name="Google Shape;8643;g39fbb628483_0_62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45" name="Shape 8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46" name="Google Shape;8646;g39fbb628483_0_629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47" name="Google Shape;8647;g39fbb628483_0_62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49" name="Shape 8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50" name="Google Shape;8650;g39fbb628483_0_629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51" name="Google Shape;8651;g39fbb628483_0_62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53" name="Shape 8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54" name="Google Shape;8654;g39fbb628483_0_629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55" name="Google Shape;8655;g39fbb628483_0_62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57" name="Shape 8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58" name="Google Shape;8658;g39fbb628483_0_630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59" name="Google Shape;8659;g39fbb628483_0_63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61" name="Shape 8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2" name="Google Shape;8662;g39fbb628483_0_630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63" name="Google Shape;8663;g39fbb628483_0_63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65" name="Shape 8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6" name="Google Shape;8666;g39fbb628483_0_630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67" name="Google Shape;8667;g39fbb628483_0_63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69" name="Shape 8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70" name="Google Shape;8670;g39fbb628483_0_630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71" name="Google Shape;8671;g39fbb628483_0_63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73" name="Shape 8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74" name="Google Shape;8674;g39fbb628483_0_631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75" name="Google Shape;8675;g39fbb628483_0_63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77" name="Shape 8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78" name="Google Shape;8678;g39fbb628483_0_631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79" name="Google Shape;8679;g39fbb628483_0_63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81" name="Shape 8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2" name="Google Shape;8682;g39fbb628483_0_631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83" name="Google Shape;8683;g39fbb628483_0_63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85" name="Shape 8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6" name="Google Shape;8686;g39fbb628483_0_632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87" name="Google Shape;8687;g39fbb628483_0_63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89" name="Shape 8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90" name="Google Shape;8690;g39fbb628483_0_632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91" name="Google Shape;8691;g39fbb628483_0_63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93" name="Shape 8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94" name="Google Shape;8694;g39fbb628483_0_632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95" name="Google Shape;8695;g39fbb628483_0_63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97" name="Shape 8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98" name="Google Shape;8698;g39fbb628483_0_633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99" name="Google Shape;8699;g39fbb628483_0_63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01" name="Shape 8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2" name="Google Shape;8702;g39fbb628483_0_633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03" name="Google Shape;8703;g39fbb628483_0_63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05" name="Shape 8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6" name="Google Shape;8706;g39fbb628483_0_633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07" name="Google Shape;8707;g39fbb628483_0_63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09" name="Shape 8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0" name="Google Shape;8710;g39fbb628483_0_633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11" name="Google Shape;8711;g39fbb628483_0_63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13" name="Shape 8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4" name="Google Shape;8714;g39fbb628483_0_634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15" name="Google Shape;8715;g39fbb628483_0_63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17" name="Shape 8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8" name="Google Shape;8718;g39fbb628483_0_634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19" name="Google Shape;8719;g39fbb628483_0_63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21" name="Shape 8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2" name="Google Shape;8722;g39fbb628483_0_634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23" name="Google Shape;8723;g39fbb628483_0_63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25" name="Shape 8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6" name="Google Shape;8726;g39fbb628483_0_635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27" name="Google Shape;8727;g39fbb628483_0_63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29" name="Shape 8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30" name="Google Shape;8730;g39fbb628483_0_635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31" name="Google Shape;8731;g39fbb628483_0_63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33" name="Shape 8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34" name="Google Shape;8734;g39fbb628483_0_635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35" name="Google Shape;8735;g39fbb628483_0_63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37" name="Shape 8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38" name="Google Shape;8738;g39fbb628483_0_636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39" name="Google Shape;8739;g39fbb628483_0_63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41" name="Shape 8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42" name="Google Shape;8742;g39fbb628483_0_636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43" name="Google Shape;8743;g39fbb628483_0_63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45" name="Shape 8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46" name="Google Shape;8746;g39fbb628483_0_636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47" name="Google Shape;8747;g39fbb628483_0_63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49" name="Shape 8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50" name="Google Shape;8750;g39fbb628483_0_636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51" name="Google Shape;8751;g39fbb628483_0_63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53" name="Shape 8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54" name="Google Shape;8754;g39fbb628483_0_637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55" name="Google Shape;8755;g39fbb628483_0_63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57" name="Shape 87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58" name="Google Shape;8758;g39fbb628483_0_637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59" name="Google Shape;8759;g39fbb628483_0_63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61" name="Shape 8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2" name="Google Shape;8762;g39fbb628483_0_637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63" name="Google Shape;8763;g39fbb628483_0_63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65" name="Shape 8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6" name="Google Shape;8766;g39fbb628483_0_638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67" name="Google Shape;8767;g39fbb628483_0_63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69" name="Shape 8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70" name="Google Shape;8770;g39fbb628483_0_638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71" name="Google Shape;8771;g39fbb628483_0_63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73" name="Shape 87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74" name="Google Shape;8774;g39fbb628483_0_638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75" name="Google Shape;8775;g39fbb628483_0_63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77" name="Shape 8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78" name="Google Shape;8778;g39fbb628483_0_639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79" name="Google Shape;8779;g39fbb628483_0_63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81" name="Shape 87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82" name="Google Shape;8782;g39fbb628483_0_639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83" name="Google Shape;8783;g39fbb628483_0_63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85" name="Shape 8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86" name="Google Shape;8786;g39fbb628483_0_639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87" name="Google Shape;8787;g39fbb628483_0_63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89" name="Shape 8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0" name="Google Shape;8790;g39fbb628483_0_639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91" name="Google Shape;8791;g39fbb628483_0_63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93" name="Shape 87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4" name="Google Shape;8794;g39fbb628483_0_640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95" name="Google Shape;8795;g39fbb628483_0_64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97" name="Shape 87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8" name="Google Shape;8798;g39fbb628483_0_640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99" name="Google Shape;8799;g39fbb628483_0_64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01" name="Shape 8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2" name="Google Shape;8802;g39fbb628483_0_640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03" name="Google Shape;8803;g39fbb628483_0_64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05" name="Shape 88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" name="Google Shape;8806;g39fbb628483_0_641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07" name="Google Shape;8807;g39fbb628483_0_64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09" name="Shape 88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0" name="Google Shape;8810;g39fbb628483_0_641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11" name="Google Shape;8811;g39fbb628483_0_64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13" name="Shape 88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4" name="Google Shape;8814;g39fbb628483_0_641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15" name="Google Shape;8815;g39fbb628483_0_64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17" name="Shape 8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8" name="Google Shape;8818;g39fbb628483_0_642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19" name="Google Shape;8819;g39fbb628483_0_64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21" name="Shape 88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2" name="Google Shape;8822;g39fbb628483_0_642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23" name="Google Shape;8823;g39fbb628483_0_64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25" name="Shape 88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6" name="Google Shape;8826;g39fbb628483_0_642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27" name="Google Shape;8827;g39fbb628483_0_64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29" name="Shape 88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30" name="Google Shape;8830;g39fbb628483_0_642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31" name="Google Shape;8831;g39fbb628483_0_64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33" name="Shape 8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34" name="Google Shape;8834;g39fbb628483_0_643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35" name="Google Shape;8835;g39fbb628483_0_64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37" name="Shape 8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38" name="Google Shape;8838;g39fbb628483_0_643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39" name="Google Shape;8839;g39fbb628483_0_64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41" name="Shape 88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2" name="Google Shape;8842;g39fbb628483_0_643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43" name="Google Shape;8843;g39fbb628483_0_64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45" name="Shape 8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6" name="Google Shape;8846;g39fbb628483_0_644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47" name="Google Shape;8847;g39fbb628483_0_64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49" name="Shape 88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50" name="Google Shape;8850;g39fbb628483_0_644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51" name="Google Shape;8851;g39fbb628483_0_64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53" name="Shape 88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54" name="Google Shape;8854;g39fbb628483_0_644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55" name="Google Shape;8855;g39fbb628483_0_64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57" name="Shape 8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58" name="Google Shape;8858;g39fbb628483_0_645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59" name="Google Shape;8859;g39fbb628483_0_64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61" name="Shape 8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2" name="Google Shape;8862;g39fbb628483_0_645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63" name="Google Shape;8863;g39fbb628483_0_64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65" name="Shape 8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6" name="Google Shape;8866;g39fbb628483_0_645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67" name="Google Shape;8867;g39fbb628483_0_64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69" name="Shape 88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70" name="Google Shape;8870;g39fbb628483_0_645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71" name="Google Shape;8871;g39fbb628483_0_64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73" name="Shape 88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74" name="Google Shape;8874;g39fbb628483_0_646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75" name="Google Shape;8875;g39fbb628483_0_64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77" name="Shape 88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78" name="Google Shape;8878;g39fbb628483_0_646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79" name="Google Shape;8879;g39fbb628483_0_64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81" name="Shape 88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82" name="Google Shape;8882;g39fbb628483_0_646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83" name="Google Shape;8883;g39fbb628483_0_64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7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85" name="Shape 8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86" name="Google Shape;8886;g39fbb628483_0_647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87" name="Google Shape;8887;g39fbb628483_0_64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7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89" name="Shape 88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90" name="Google Shape;8890;g39fbb628483_0_647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91" name="Google Shape;8891;g39fbb628483_0_64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8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93" name="Shape 88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94" name="Google Shape;8894;g39fbb628483_0_647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95" name="Google Shape;8895;g39fbb628483_0_64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8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97" name="Shape 88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98" name="Google Shape;8898;g39fbb628483_0_648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99" name="Google Shape;8899;g39fbb628483_0_64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8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01" name="Shape 89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2" name="Google Shape;8902;g39fbb628483_0_648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03" name="Google Shape;8903;g39fbb628483_0_64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8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05" name="Shape 8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6" name="Google Shape;8906;g39fbb628483_0_648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07" name="Google Shape;8907;g39fbb628483_0_64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8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09" name="Shape 89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10" name="Google Shape;8910;g39fbb628483_0_648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11" name="Google Shape;8911;g39fbb628483_0_64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8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13" name="Shape 89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14" name="Google Shape;8914;g39fbb628483_0_649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15" name="Google Shape;8915;g39fbb628483_0_64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8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17" name="Shape 89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18" name="Google Shape;8918;g39fbb628483_0_649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19" name="Google Shape;8919;g39fbb628483_0_64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8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21" name="Shape 89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22" name="Google Shape;8922;g39fbb628483_0_649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23" name="Google Shape;8923;g39fbb628483_0_64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8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25" name="Shape 8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26" name="Google Shape;8926;g39fbb628483_0_650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27" name="Google Shape;8927;g39fbb628483_0_65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8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29" name="Shape 89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0" name="Google Shape;8930;g39fbb628483_0_650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31" name="Google Shape;8931;g39fbb628483_0_65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9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33" name="Shape 89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4" name="Google Shape;8934;g39fbb628483_0_650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35" name="Google Shape;8935;g39fbb628483_0_65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9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37" name="Shape 89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8" name="Google Shape;8938;g39fbb628483_0_651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39" name="Google Shape;8939;g39fbb628483_0_65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9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41" name="Shape 89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42" name="Google Shape;8942;g39fbb628483_0_651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43" name="Google Shape;8943;g39fbb628483_0_65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9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45" name="Shape 89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46" name="Google Shape;8946;g39fbb628483_0_651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47" name="Google Shape;8947;g39fbb628483_0_65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9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49" name="Shape 8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50" name="Google Shape;8950;g39fbb628483_0_651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51" name="Google Shape;8951;g39fbb628483_0_65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9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53" name="Shape 89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54" name="Google Shape;8954;g39fbb628483_0_652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55" name="Google Shape;8955;g39fbb628483_0_65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9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57" name="Shape 8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58" name="Google Shape;8958;g39fbb628483_0_652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59" name="Google Shape;8959;g39fbb628483_0_65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9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61" name="Shape 89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62" name="Google Shape;8962;g39fbb628483_0_652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63" name="Google Shape;8963;g39fbb628483_0_65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9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65" name="Shape 89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66" name="Google Shape;8966;g39fbb628483_0_653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67" name="Google Shape;8967;g39fbb628483_0_65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9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69" name="Shape 8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70" name="Google Shape;8970;g39fbb628483_0_653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71" name="Google Shape;8971;g39fbb628483_0_65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0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73" name="Shape 89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74" name="Google Shape;8974;g39fbb628483_0_653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75" name="Google Shape;8975;g39fbb628483_0_65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0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77" name="Shape 89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78" name="Google Shape;8978;g39fbb628483_0_654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79" name="Google Shape;8979;g39fbb628483_0_65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0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81" name="Shape 89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82" name="Google Shape;8982;g39fbb628483_0_654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83" name="Google Shape;8983;g39fbb628483_0_65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0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85" name="Shape 89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86" name="Google Shape;8986;g39fbb628483_0_654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87" name="Google Shape;8987;g39fbb628483_0_65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0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89" name="Shape 89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0" name="Google Shape;8990;g39fbb628483_0_654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91" name="Google Shape;8991;g39fbb628483_0_65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0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93" name="Shape 89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4" name="Google Shape;8994;g39fbb628483_0_655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95" name="Google Shape;8995;g39fbb628483_0_65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0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97" name="Shape 89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8" name="Google Shape;8998;g39fbb628483_0_655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99" name="Google Shape;8999;g39fbb628483_0_65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0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01" name="Shape 90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2" name="Google Shape;9002;g39fbb628483_0_655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03" name="Google Shape;9003;g39fbb628483_0_65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0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05" name="Shape 90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6" name="Google Shape;9006;g39fbb628483_0_656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07" name="Google Shape;9007;g39fbb628483_0_65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0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09" name="Shape 90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0" name="Google Shape;9010;g39fbb628483_0_656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11" name="Google Shape;9011;g39fbb628483_0_65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13" name="Shape 90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4" name="Google Shape;9014;g39fbb628483_0_656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15" name="Google Shape;9015;g39fbb628483_0_65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17" name="Shape 90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8" name="Google Shape;9018;g39fbb628483_0_657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19" name="Google Shape;9019;g39fbb628483_0_65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21" name="Shape 90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22" name="Google Shape;9022;g39fbb628483_0_657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23" name="Google Shape;9023;g39fbb628483_0_65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25" name="Shape 90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26" name="Google Shape;9026;g39fbb628483_0_657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27" name="Google Shape;9027;g39fbb628483_0_65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29" name="Shape 90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30" name="Google Shape;9030;g39fbb628483_0_657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31" name="Google Shape;9031;g39fbb628483_0_65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33" name="Shape 90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34" name="Google Shape;9034;g39fbb628483_0_658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35" name="Google Shape;9035;g39fbb628483_0_65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37" name="Shape 90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38" name="Google Shape;9038;g39fbb628483_0_658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39" name="Google Shape;9039;g39fbb628483_0_65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41" name="Shape 90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42" name="Google Shape;9042;g39fbb628483_0_658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43" name="Google Shape;9043;g39fbb628483_0_65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45" name="Shape 90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46" name="Google Shape;9046;g39fbb628483_0_659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47" name="Google Shape;9047;g39fbb628483_0_65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49" name="Shape 90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50" name="Google Shape;9050;g39fbb628483_0_659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51" name="Google Shape;9051;g39fbb628483_0_65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53" name="Shape 90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54" name="Google Shape;9054;g39fbb628483_0_659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55" name="Google Shape;9055;g39fbb628483_0_65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57" name="Shape 90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58" name="Google Shape;9058;g39fbb628483_0_660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59" name="Google Shape;9059;g39fbb628483_0_66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61" name="Shape 90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62" name="Google Shape;9062;g39fbb628483_0_660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63" name="Google Shape;9063;g39fbb628483_0_66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65" name="Shape 90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66" name="Google Shape;9066;g39fbb628483_0_660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67" name="Google Shape;9067;g39fbb628483_0_66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69" name="Shape 90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70" name="Google Shape;9070;g39fbb628483_0_660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71" name="Google Shape;9071;g39fbb628483_0_66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73" name="Shape 90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74" name="Google Shape;9074;g39fbb628483_0_661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75" name="Google Shape;9075;g39fbb628483_0_66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77" name="Shape 90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78" name="Google Shape;9078;g39fbb628483_0_661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79" name="Google Shape;9079;g39fbb628483_0_66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81" name="Shape 90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82" name="Google Shape;9082;g39fbb628483_0_661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83" name="Google Shape;9083;g39fbb628483_0_66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85" name="Shape 90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86" name="Google Shape;9086;g39fbb628483_0_662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87" name="Google Shape;9087;g39fbb628483_0_66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89" name="Shape 90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90" name="Google Shape;9090;g39fbb628483_0_662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91" name="Google Shape;9091;g39fbb628483_0_66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93" name="Shape 90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94" name="Google Shape;9094;g39fbb628483_0_662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95" name="Google Shape;9095;g39fbb628483_0_66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97" name="Shape 90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98" name="Google Shape;9098;g39fbb628483_0_663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99" name="Google Shape;9099;g39fbb628483_0_66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01" name="Shape 9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02" name="Google Shape;9102;g39fbb628483_0_663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03" name="Google Shape;9103;g39fbb628483_0_66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05" name="Shape 9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06" name="Google Shape;9106;g39fbb628483_0_663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07" name="Google Shape;9107;g39fbb628483_0_66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09" name="Shape 9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0" name="Google Shape;9110;g39fbb628483_0_663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11" name="Google Shape;9111;g39fbb628483_0_66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13" name="Shape 9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4" name="Google Shape;9114;g39fbb628483_0_664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15" name="Google Shape;9115;g39fbb628483_0_66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17" name="Shape 9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8" name="Google Shape;9118;g39fbb628483_0_664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19" name="Google Shape;9119;g39fbb628483_0_66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21" name="Shape 9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22" name="Google Shape;9122;g39fbb628483_0_664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23" name="Google Shape;9123;g39fbb628483_0_66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25" name="Shape 9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26" name="Google Shape;9126;g39fbb628483_0_665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27" name="Google Shape;9127;g39fbb628483_0_66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29" name="Shape 9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30" name="Google Shape;9130;g39fbb628483_0_665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31" name="Google Shape;9131;g39fbb628483_0_66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33" name="Shape 9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34" name="Google Shape;9134;g39fbb628483_0_665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35" name="Google Shape;9135;g39fbb628483_0_66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37" name="Shape 9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38" name="Google Shape;9138;g39fbb628483_0_666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39" name="Google Shape;9139;g39fbb628483_0_66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41" name="Shape 9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42" name="Google Shape;9142;g39fbb628483_0_666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43" name="Google Shape;9143;g39fbb628483_0_66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45" name="Shape 9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46" name="Google Shape;9146;g39fbb628483_0_666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47" name="Google Shape;9147;g39fbb628483_0_66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49" name="Shape 9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50" name="Google Shape;9150;g39fbb628483_0_666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51" name="Google Shape;9151;g39fbb628483_0_66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53" name="Shape 9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54" name="Google Shape;9154;g39fbb628483_0_667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55" name="Google Shape;9155;g39fbb628483_0_66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57" name="Shape 9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58" name="Google Shape;9158;g39fbb628483_0_667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59" name="Google Shape;9159;g39fbb628483_0_66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61" name="Shape 9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62" name="Google Shape;9162;g39fbb628483_0_667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63" name="Google Shape;9163;g39fbb628483_0_66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65" name="Shape 9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66" name="Google Shape;9166;g39fbb628483_0_668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67" name="Google Shape;9167;g39fbb628483_0_66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69" name="Shape 9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70" name="Google Shape;9170;g39fbb628483_0_668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71" name="Google Shape;9171;g39fbb628483_0_66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73" name="Shape 9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74" name="Google Shape;9174;g39fbb628483_0_668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75" name="Google Shape;9175;g39fbb628483_0_66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77" name="Shape 9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78" name="Google Shape;9178;g39fbb628483_0_669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79" name="Google Shape;9179;g39fbb628483_0_66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81" name="Shape 9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82" name="Google Shape;9182;g39fbb628483_0_669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83" name="Google Shape;9183;g39fbb628483_0_66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85" name="Shape 9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86" name="Google Shape;9186;g39fbb628483_0_669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87" name="Google Shape;9187;g39fbb628483_0_66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89" name="Shape 9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90" name="Google Shape;9190;g39fbb628483_0_669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91" name="Google Shape;9191;g39fbb628483_0_66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93" name="Shape 9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94" name="Google Shape;9194;g39fbb628483_0_670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95" name="Google Shape;9195;g39fbb628483_0_67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97" name="Shape 9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98" name="Google Shape;9198;g39fbb628483_0_670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99" name="Google Shape;9199;g39fbb628483_0_67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01" name="Shape 9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02" name="Google Shape;9202;g39fbb628483_0_670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03" name="Google Shape;9203;g39fbb628483_0_67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05" name="Shape 9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06" name="Google Shape;9206;g39fbb628483_0_671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07" name="Google Shape;9207;g39fbb628483_0_67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09" name="Shape 9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0" name="Google Shape;9210;g39fbb628483_0_671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11" name="Google Shape;9211;g39fbb628483_0_67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13" name="Shape 9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4" name="Google Shape;9214;g39fbb628483_0_671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15" name="Google Shape;9215;g39fbb628483_0_67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17" name="Shape 9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Google Shape;9218;g39fbb628483_0_672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19" name="Google Shape;9219;g39fbb628483_0_67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21" name="Shape 9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Google Shape;9222;g39fbb628483_0_672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23" name="Google Shape;9223;g39fbb628483_0_67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25" name="Shape 9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6" name="Google Shape;9226;g39fbb628483_0_672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27" name="Google Shape;9227;g39fbb628483_0_67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29" name="Shape 9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0" name="Google Shape;9230;g39fbb628483_0_672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31" name="Google Shape;9231;g39fbb628483_0_67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33" name="Shape 9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4" name="Google Shape;9234;g39fbb628483_0_673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35" name="Google Shape;9235;g39fbb628483_0_67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37" name="Shape 9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8" name="Google Shape;9238;g39fbb628483_0_673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39" name="Google Shape;9239;g39fbb628483_0_67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41" name="Shape 9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42" name="Google Shape;9242;g39fbb628483_0_673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43" name="Google Shape;9243;g39fbb628483_0_67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45" name="Shape 9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46" name="Google Shape;9246;g39fbb628483_0_674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47" name="Google Shape;9247;g39fbb628483_0_67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49" name="Shape 9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50" name="Google Shape;9250;g39fbb628483_0_674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51" name="Google Shape;9251;g39fbb628483_0_67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53" name="Shape 9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54" name="Google Shape;9254;g39fbb628483_0_674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55" name="Google Shape;9255;g39fbb628483_0_67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57" name="Shape 9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58" name="Google Shape;9258;g39fbb628483_0_675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59" name="Google Shape;9259;g39fbb628483_0_67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61" name="Shape 9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2" name="Google Shape;9262;g39fbb628483_0_675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63" name="Google Shape;9263;g39fbb628483_0_67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65" name="Shape 9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66" name="Google Shape;9266;g39fbb628483_0_675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67" name="Google Shape;9267;g39fbb628483_0_67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69" name="Shape 9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70" name="Google Shape;9270;g39fbb628483_0_675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71" name="Google Shape;9271;g39fbb628483_0_67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73" name="Shape 9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74" name="Google Shape;9274;g39fbb628483_0_676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75" name="Google Shape;9275;g39fbb628483_0_67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77" name="Shape 9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78" name="Google Shape;9278;g39fbb628483_0_676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79" name="Google Shape;9279;g39fbb628483_0_67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81" name="Shape 9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82" name="Google Shape;9282;g39fbb628483_0_676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83" name="Google Shape;9283;g39fbb628483_0_67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7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85" name="Shape 9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86" name="Google Shape;9286;g39fbb628483_0_677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87" name="Google Shape;9287;g39fbb628483_0_67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7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89" name="Shape 9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90" name="Google Shape;9290;g39fbb628483_0_677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91" name="Google Shape;9291;g39fbb628483_0_67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8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93" name="Shape 9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94" name="Google Shape;9294;g39fbb628483_0_677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95" name="Google Shape;9295;g39fbb628483_0_67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8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97" name="Shape 9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98" name="Google Shape;9298;g39fbb628483_0_678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99" name="Google Shape;9299;g39fbb628483_0_67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8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01" name="Shape 9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02" name="Google Shape;9302;g39fbb628483_0_678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03" name="Google Shape;9303;g39fbb628483_0_67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8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05" name="Shape 9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06" name="Google Shape;9306;g39fbb628483_0_678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07" name="Google Shape;9307;g39fbb628483_0_67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8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09" name="Shape 9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0" name="Google Shape;9310;g39fbb628483_0_678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11" name="Google Shape;9311;g39fbb628483_0_67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8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13" name="Shape 9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4" name="Google Shape;9314;g39fbb628483_0_679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15" name="Google Shape;9315;g39fbb628483_0_67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8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17" name="Shape 9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" name="Google Shape;9318;g39fbb628483_0_679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19" name="Google Shape;9319;g39fbb628483_0_67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8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21" name="Shape 9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22" name="Google Shape;9322;g39fbb628483_0_679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23" name="Google Shape;9323;g39fbb628483_0_67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8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25" name="Shape 9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26" name="Google Shape;9326;g39fbb628483_0_680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27" name="Google Shape;9327;g39fbb628483_0_68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8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29" name="Shape 9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30" name="Google Shape;9330;g39fbb628483_0_680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31" name="Google Shape;9331;g39fbb628483_0_68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9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33" name="Shape 9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34" name="Google Shape;9334;g39fbb628483_0_680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35" name="Google Shape;9335;g39fbb628483_0_68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9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37" name="Shape 9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38" name="Google Shape;9338;g39fbb628483_0_681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39" name="Google Shape;9339;g39fbb628483_0_68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9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41" name="Shape 9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42" name="Google Shape;9342;g39fbb628483_0_681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43" name="Google Shape;9343;g39fbb628483_0_68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9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45" name="Shape 9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46" name="Google Shape;9346;g39fbb628483_0_681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47" name="Google Shape;9347;g39fbb628483_0_68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9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49" name="Shape 9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50" name="Google Shape;9350;g39fbb628483_0_681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51" name="Google Shape;9351;g39fbb628483_0_68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9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53" name="Shape 9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54" name="Google Shape;9354;g39fbb628483_0_682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55" name="Google Shape;9355;g39fbb628483_0_68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9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57" name="Shape 9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58" name="Google Shape;9358;g39fbb628483_0_682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59" name="Google Shape;9359;g39fbb628483_0_68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9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61" name="Shape 9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62" name="Google Shape;9362;g39fbb628483_0_682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63" name="Google Shape;9363;g39fbb628483_0_68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9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65" name="Shape 9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66" name="Google Shape;9366;g39fbb628483_0_683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67" name="Google Shape;9367;g39fbb628483_0_68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9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69" name="Shape 9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70" name="Google Shape;9370;g39fbb628483_0_683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71" name="Google Shape;9371;g39fbb628483_0_68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0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73" name="Shape 9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74" name="Google Shape;9374;g39fbb628483_0_683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75" name="Google Shape;9375;g39fbb628483_0_68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0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77" name="Shape 9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78" name="Google Shape;9378;g39fbb628483_0_684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79" name="Google Shape;9379;g39fbb628483_0_68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0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81" name="Shape 9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82" name="Google Shape;9382;g39fbb628483_0_684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83" name="Google Shape;9383;g39fbb628483_0_68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0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85" name="Shape 9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86" name="Google Shape;9386;g39fbb628483_0_684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87" name="Google Shape;9387;g39fbb628483_0_68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0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89" name="Shape 9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90" name="Google Shape;9390;g39fbb628483_0_684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91" name="Google Shape;9391;g39fbb628483_0_68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0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93" name="Shape 9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94" name="Google Shape;9394;g39fbb628483_0_685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95" name="Google Shape;9395;g39fbb628483_0_68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0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97" name="Shape 9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98" name="Google Shape;9398;g39fbb628483_0_685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99" name="Google Shape;9399;g39fbb628483_0_68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0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01" name="Shape 9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02" name="Google Shape;9402;g39fbb628483_0_685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03" name="Google Shape;9403;g39fbb628483_0_68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0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05" name="Shape 9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06" name="Google Shape;9406;g39fbb628483_0_686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07" name="Google Shape;9407;g39fbb628483_0_68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0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09" name="Shape 9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10" name="Google Shape;9410;g39fbb628483_0_686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11" name="Google Shape;9411;g39fbb628483_0_68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13" name="Shape 9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14" name="Google Shape;9414;g39fbb628483_0_686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15" name="Google Shape;9415;g39fbb628483_0_68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17" name="Shape 9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18" name="Google Shape;9418;g39fbb628483_0_687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19" name="Google Shape;9419;g39fbb628483_0_68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21" name="Shape 9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2" name="Google Shape;9422;g39fbb628483_0_687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23" name="Google Shape;9423;g39fbb628483_0_68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25" name="Shape 9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6" name="Google Shape;9426;g39fbb628483_0_687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27" name="Google Shape;9427;g39fbb628483_0_68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29" name="Shape 9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30" name="Google Shape;9430;g39fbb628483_0_687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31" name="Google Shape;9431;g39fbb628483_0_68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33" name="Shape 9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34" name="Google Shape;9434;g39fbb628483_0_688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35" name="Google Shape;9435;g39fbb628483_0_68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37" name="Shape 9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38" name="Google Shape;9438;g39fbb628483_0_688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39" name="Google Shape;9439;g39fbb628483_0_68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41" name="Shape 9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42" name="Google Shape;9442;g39fbb628483_0_688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43" name="Google Shape;9443;g39fbb628483_0_68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45" name="Shape 9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46" name="Google Shape;9446;g39fbb628483_0_689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47" name="Google Shape;9447;g39fbb628483_0_68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49" name="Shape 9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50" name="Google Shape;9450;g39fbb628483_0_689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51" name="Google Shape;9451;g39fbb628483_0_68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53" name="Shape 9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54" name="Google Shape;9454;g39fbb628483_0_689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55" name="Google Shape;9455;g39fbb628483_0_68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57" name="Shape 9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58" name="Google Shape;9458;g39fbb628483_0_690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59" name="Google Shape;9459;g39fbb628483_0_69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61" name="Shape 9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62" name="Google Shape;9462;g39fbb628483_0_690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63" name="Google Shape;9463;g39fbb628483_0_69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65" name="Shape 9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66" name="Google Shape;9466;g39fbb628483_0_690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67" name="Google Shape;9467;g39fbb628483_0_69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69" name="Shape 9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70" name="Google Shape;9470;g39fbb628483_0_690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71" name="Google Shape;9471;g39fbb628483_0_69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73" name="Shape 9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74" name="Google Shape;9474;g39fbb628483_0_691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75" name="Google Shape;9475;g39fbb628483_0_69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77" name="Shape 9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78" name="Google Shape;9478;g39fbb628483_0_691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79" name="Google Shape;9479;g39fbb628483_0_69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81" name="Shape 9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82" name="Google Shape;9482;g39fbb628483_0_691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83" name="Google Shape;9483;g39fbb628483_0_69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85" name="Shape 9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86" name="Google Shape;9486;g39fbb628483_0_692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87" name="Google Shape;9487;g39fbb628483_0_69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89" name="Shape 9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90" name="Google Shape;9490;g39fbb628483_0_692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91" name="Google Shape;9491;g39fbb628483_0_69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93" name="Shape 9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94" name="Google Shape;9494;g39fbb628483_0_692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95" name="Google Shape;9495;g39fbb628483_0_69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97" name="Shape 9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98" name="Google Shape;9498;g39fbb628483_0_693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99" name="Google Shape;9499;g39fbb628483_0_69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01" name="Shape 9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02" name="Google Shape;9502;g39fbb628483_0_693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03" name="Google Shape;9503;g39fbb628483_0_69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05" name="Shape 9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06" name="Google Shape;9506;g39fbb628483_0_693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07" name="Google Shape;9507;g39fbb628483_0_69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09" name="Shape 9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0" name="Google Shape;9510;g39fbb628483_0_693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11" name="Google Shape;9511;g39fbb628483_0_69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13" name="Shape 9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4" name="Google Shape;9514;g39fbb628483_0_694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15" name="Google Shape;9515;g39fbb628483_0_69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17" name="Shape 9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8" name="Google Shape;9518;g39fbb628483_0_694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19" name="Google Shape;9519;g39fbb628483_0_69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21" name="Shape 9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2" name="Google Shape;9522;g39fbb628483_0_694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23" name="Google Shape;9523;g39fbb628483_0_69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25" name="Shape 9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6" name="Google Shape;9526;g39fbb628483_0_695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27" name="Google Shape;9527;g39fbb628483_0_69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29" name="Shape 9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30" name="Google Shape;9530;g39fbb628483_0_695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31" name="Google Shape;9531;g39fbb628483_0_69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33" name="Shape 9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34" name="Google Shape;9534;g39fbb628483_0_695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35" name="Google Shape;9535;g39fbb628483_0_69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37" name="Shape 9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38" name="Google Shape;9538;g39fbb628483_0_696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39" name="Google Shape;9539;g39fbb628483_0_69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41" name="Shape 9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42" name="Google Shape;9542;g39fbb628483_0_696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43" name="Google Shape;9543;g39fbb628483_0_69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45" name="Shape 9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46" name="Google Shape;9546;g39fbb628483_0_696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47" name="Google Shape;9547;g39fbb628483_0_69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49" name="Shape 9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0" name="Google Shape;9550;g39fbb628483_0_696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51" name="Google Shape;9551;g39fbb628483_0_69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53" name="Shape 9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4" name="Google Shape;9554;g39fbb628483_0_697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55" name="Google Shape;9555;g39fbb628483_0_69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57" name="Shape 9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8" name="Google Shape;9558;g39fbb628483_0_697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59" name="Google Shape;9559;g39fbb628483_0_69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61" name="Shape 9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62" name="Google Shape;9562;g39fbb628483_0_697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63" name="Google Shape;9563;g39fbb628483_0_69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65" name="Shape 9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66" name="Google Shape;9566;g39fbb628483_0_698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67" name="Google Shape;9567;g39fbb628483_0_69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69" name="Shape 9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70" name="Google Shape;9570;g39fbb628483_0_698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71" name="Google Shape;9571;g39fbb628483_0_69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73" name="Shape 9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74" name="Google Shape;9574;g39fbb628483_0_698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75" name="Google Shape;9575;g39fbb628483_0_69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77" name="Shape 9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78" name="Google Shape;9578;g39fbb628483_0_699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79" name="Google Shape;9579;g39fbb628483_0_69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81" name="Shape 9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82" name="Google Shape;9582;g39fbb628483_0_699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83" name="Google Shape;9583;g39fbb628483_0_69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85" name="Shape 9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86" name="Google Shape;9586;g39fbb628483_0_699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87" name="Google Shape;9587;g39fbb628483_0_69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89" name="Shape 9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90" name="Google Shape;9590;g39fbb628483_0_699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91" name="Google Shape;9591;g39fbb628483_0_69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93" name="Shape 9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94" name="Google Shape;9594;g39fbb628483_0_700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95" name="Google Shape;9595;g39fbb628483_0_70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97" name="Shape 9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98" name="Google Shape;9598;g39fbb628483_0_700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99" name="Google Shape;9599;g39fbb628483_0_70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01" name="Shape 9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02" name="Google Shape;9602;g39fbb628483_0_700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03" name="Google Shape;9603;g39fbb628483_0_70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05" name="Shape 9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06" name="Google Shape;9606;g39fbb628483_0_701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07" name="Google Shape;9607;g39fbb628483_0_70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09" name="Shape 9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10" name="Google Shape;9610;g39fbb628483_0_701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11" name="Google Shape;9611;g39fbb628483_0_70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13" name="Shape 9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14" name="Google Shape;9614;g39fbb628483_0_701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15" name="Google Shape;9615;g39fbb628483_0_70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17" name="Shape 9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18" name="Google Shape;9618;g39fbb628483_0_702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19" name="Google Shape;9619;g39fbb628483_0_70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21" name="Shape 9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2" name="Google Shape;9622;g39fbb628483_0_702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23" name="Google Shape;9623;g39fbb628483_0_70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25" name="Shape 9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6" name="Google Shape;9626;g39fbb628483_0_702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27" name="Google Shape;9627;g39fbb628483_0_70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29" name="Shape 9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30" name="Google Shape;9630;g39fbb628483_0_702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31" name="Google Shape;9631;g39fbb628483_0_70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33" name="Shape 9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34" name="Google Shape;9634;g39fbb628483_0_703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35" name="Google Shape;9635;g39fbb628483_0_70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37" name="Shape 9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38" name="Google Shape;9638;g39fbb628483_0_703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39" name="Google Shape;9639;g39fbb628483_0_70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41" name="Shape 9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42" name="Google Shape;9642;g39fbb628483_0_703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43" name="Google Shape;9643;g39fbb628483_0_70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45" name="Shape 9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46" name="Google Shape;9646;g39fbb628483_0_704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47" name="Google Shape;9647;g39fbb628483_0_70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49" name="Shape 9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50" name="Google Shape;9650;g39fbb628483_0_704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51" name="Google Shape;9651;g39fbb628483_0_70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53" name="Shape 9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54" name="Google Shape;9654;g39fbb628483_0_704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55" name="Google Shape;9655;g39fbb628483_0_70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57" name="Shape 9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58" name="Google Shape;9658;g39fbb628483_0_705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59" name="Google Shape;9659;g39fbb628483_0_70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61" name="Shape 9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62" name="Google Shape;9662;g39fbb628483_0_705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63" name="Google Shape;9663;g39fbb628483_0_70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65" name="Shape 9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66" name="Google Shape;9666;g39fbb628483_0_705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67" name="Google Shape;9667;g39fbb628483_0_70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69" name="Shape 9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70" name="Google Shape;9670;g39fbb628483_0_705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71" name="Google Shape;9671;g39fbb628483_0_70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73" name="Shape 9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74" name="Google Shape;9674;g39fbb628483_0_706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75" name="Google Shape;9675;g39fbb628483_0_70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77" name="Shape 9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78" name="Google Shape;9678;g39fbb628483_0_706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79" name="Google Shape;9679;g39fbb628483_0_70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81" name="Shape 9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82" name="Google Shape;9682;g39fbb628483_0_706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83" name="Google Shape;9683;g39fbb628483_0_70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7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85" name="Shape 9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86" name="Google Shape;9686;g39fbb628483_0_707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87" name="Google Shape;9687;g39fbb628483_0_70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7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89" name="Shape 9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90" name="Google Shape;9690;g39fbb628483_0_707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91" name="Google Shape;9691;g39fbb628483_0_70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8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93" name="Shape 9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94" name="Google Shape;9694;g39fbb628483_0_707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95" name="Google Shape;9695;g39fbb628483_0_70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8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97" name="Shape 9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98" name="Google Shape;9698;g39fbb628483_0_708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99" name="Google Shape;9699;g39fbb628483_0_70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8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01" name="Shape 9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02" name="Google Shape;9702;g39fbb628483_0_708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03" name="Google Shape;9703;g39fbb628483_0_70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8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05" name="Shape 9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06" name="Google Shape;9706;g39fbb628483_0_708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07" name="Google Shape;9707;g39fbb628483_0_70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8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09" name="Shape 9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10" name="Google Shape;9710;g39fbb628483_0_708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11" name="Google Shape;9711;g39fbb628483_0_70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8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13" name="Shape 9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14" name="Google Shape;9714;g39fbb628483_0_709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15" name="Google Shape;9715;g39fbb628483_0_70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8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17" name="Shape 9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18" name="Google Shape;9718;g39fbb628483_0_709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19" name="Google Shape;9719;g39fbb628483_0_70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8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21" name="Shape 9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2" name="Google Shape;9722;g39fbb628483_0_709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23" name="Google Shape;9723;g39fbb628483_0_70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8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25" name="Shape 9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6" name="Google Shape;9726;g39fbb628483_0_710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27" name="Google Shape;9727;g39fbb628483_0_71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8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29" name="Shape 9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30" name="Google Shape;9730;g39fbb628483_0_710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31" name="Google Shape;9731;g39fbb628483_0_7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9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33" name="Shape 9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34" name="Google Shape;9734;g39fbb628483_0_710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35" name="Google Shape;9735;g39fbb628483_0_71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9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37" name="Shape 9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38" name="Google Shape;9738;g39fbb628483_0_711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39" name="Google Shape;9739;g39fbb628483_0_71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9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41" name="Shape 9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42" name="Google Shape;9742;g39fbb628483_0_711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43" name="Google Shape;9743;g39fbb628483_0_7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9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45" name="Shape 9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46" name="Google Shape;9746;g39fbb628483_0_711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47" name="Google Shape;9747;g39fbb628483_0_71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9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49" name="Shape 9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50" name="Google Shape;9750;g39fbb628483_0_711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51" name="Google Shape;9751;g39fbb628483_0_7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9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53" name="Shape 9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54" name="Google Shape;9754;g39fbb628483_0_712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55" name="Google Shape;9755;g39fbb628483_0_71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9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57" name="Shape 97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58" name="Google Shape;9758;g39fbb628483_0_712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59" name="Google Shape;9759;g39fbb628483_0_71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9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61" name="Shape 9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62" name="Google Shape;9762;g39fbb628483_0_712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63" name="Google Shape;9763;g39fbb628483_0_71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9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65" name="Shape 9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66" name="Google Shape;9766;g39fbb628483_0_713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67" name="Google Shape;9767;g39fbb628483_0_71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9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69" name="Shape 9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70" name="Google Shape;9770;g39fbb628483_0_713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71" name="Google Shape;9771;g39fbb628483_0_7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0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73" name="Shape 97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74" name="Google Shape;9774;g39fbb628483_0_713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75" name="Google Shape;9775;g39fbb628483_0_71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0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77" name="Shape 9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78" name="Google Shape;9778;g39fbb628483_0_714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79" name="Google Shape;9779;g39fbb628483_0_71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0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81" name="Shape 97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82" name="Google Shape;9782;g39fbb628483_0_714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83" name="Google Shape;9783;g39fbb628483_0_71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0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85" name="Shape 9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86" name="Google Shape;9786;g39fbb628483_0_714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87" name="Google Shape;9787;g39fbb628483_0_71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0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89" name="Shape 9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90" name="Google Shape;9790;g39fbb628483_0_714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91" name="Google Shape;9791;g39fbb628483_0_71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0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93" name="Shape 97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94" name="Google Shape;9794;g39fbb628483_0_715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95" name="Google Shape;9795;g39fbb628483_0_71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0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97" name="Shape 97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98" name="Google Shape;9798;g39fbb628483_0_715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99" name="Google Shape;9799;g39fbb628483_0_71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0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01" name="Shape 9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02" name="Google Shape;9802;g39fbb628483_0_715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03" name="Google Shape;9803;g39fbb628483_0_71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0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05" name="Shape 98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06" name="Google Shape;9806;g39fbb628483_0_716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07" name="Google Shape;9807;g39fbb628483_0_71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0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09" name="Shape 98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10" name="Google Shape;9810;g39fbb628483_0_716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11" name="Google Shape;9811;g39fbb628483_0_71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13" name="Shape 98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14" name="Google Shape;9814;g39fbb628483_0_716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15" name="Google Shape;9815;g39fbb628483_0_71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17" name="Shape 9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18" name="Google Shape;9818;g39fbb628483_0_717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19" name="Google Shape;9819;g39fbb628483_0_71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21" name="Shape 98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22" name="Google Shape;9822;g39fbb628483_0_717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23" name="Google Shape;9823;g39fbb628483_0_71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25" name="Shape 98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26" name="Google Shape;9826;g39fbb628483_0_717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27" name="Google Shape;9827;g39fbb628483_0_71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29" name="Shape 98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" name="Google Shape;9830;g39fbb628483_0_717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31" name="Google Shape;9831;g39fbb628483_0_71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33" name="Shape 9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4" name="Google Shape;9834;g39fbb628483_0_718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35" name="Google Shape;9835;g39fbb628483_0_71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37" name="Shape 9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8" name="Google Shape;9838;g39fbb628483_0_718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39" name="Google Shape;9839;g39fbb628483_0_71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41" name="Shape 98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42" name="Google Shape;9842;g39fbb628483_0_718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43" name="Google Shape;9843;g39fbb628483_0_71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45" name="Shape 9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46" name="Google Shape;9846;g39fbb628483_0_719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47" name="Google Shape;9847;g39fbb628483_0_71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49" name="Shape 98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50" name="Google Shape;9850;g39fbb628483_0_719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51" name="Google Shape;9851;g39fbb628483_0_71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53" name="Shape 98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54" name="Google Shape;9854;g39fbb628483_0_719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55" name="Google Shape;9855;g39fbb628483_0_71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57" name="Shape 9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58" name="Google Shape;9858;g39fbb628483_0_720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59" name="Google Shape;9859;g39fbb628483_0_72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61" name="Shape 9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62" name="Google Shape;9862;g39fbb628483_0_720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63" name="Google Shape;9863;g39fbb628483_0_72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65" name="Shape 9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66" name="Google Shape;9866;g39fbb628483_0_720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67" name="Google Shape;9867;g39fbb628483_0_72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69" name="Shape 98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70" name="Google Shape;9870;g39fbb628483_0_720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71" name="Google Shape;9871;g39fbb628483_0_72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73" name="Shape 98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74" name="Google Shape;9874;g39fbb628483_0_721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75" name="Google Shape;9875;g39fbb628483_0_72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77" name="Shape 98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78" name="Google Shape;9878;g39fbb628483_0_721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79" name="Google Shape;9879;g39fbb628483_0_72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81" name="Shape 98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82" name="Google Shape;9882;g39fbb628483_0_721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83" name="Google Shape;9883;g39fbb628483_0_72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85" name="Shape 9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86" name="Google Shape;9886;g39fbb628483_0_722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87" name="Google Shape;9887;g39fbb628483_0_72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89" name="Shape 98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90" name="Google Shape;9890;g39fbb628483_0_722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91" name="Google Shape;9891;g39fbb628483_0_72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93" name="Shape 98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94" name="Google Shape;9894;g39fbb628483_0_722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95" name="Google Shape;9895;g39fbb628483_0_72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97" name="Shape 98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98" name="Google Shape;9898;g39fbb628483_0_723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99" name="Google Shape;9899;g39fbb628483_0_72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01" name="Shape 99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02" name="Google Shape;9902;g39fbb628483_0_723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03" name="Google Shape;9903;g39fbb628483_0_72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05" name="Shape 9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06" name="Google Shape;9906;g39fbb628483_0_723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07" name="Google Shape;9907;g39fbb628483_0_72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09" name="Shape 99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10" name="Google Shape;9910;g39fbb628483_0_723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11" name="Google Shape;9911;g39fbb628483_0_72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13" name="Shape 99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14" name="Google Shape;9914;g39fbb628483_0_724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15" name="Google Shape;9915;g39fbb628483_0_72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17" name="Shape 99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18" name="Google Shape;9918;g39fbb628483_0_724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19" name="Google Shape;9919;g39fbb628483_0_72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21" name="Shape 99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22" name="Google Shape;9922;g39fbb628483_0_724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23" name="Google Shape;9923;g39fbb628483_0_72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25" name="Shape 9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26" name="Google Shape;9926;g39fbb628483_0_725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27" name="Google Shape;9927;g39fbb628483_0_72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29" name="Shape 99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0" name="Google Shape;9930;g39fbb628483_0_725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31" name="Google Shape;9931;g39fbb628483_0_72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33" name="Shape 99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4" name="Google Shape;9934;g39fbb628483_0_725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35" name="Google Shape;9935;g39fbb628483_0_72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37" name="Shape 99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8" name="Google Shape;9938;g39fbb628483_0_726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39" name="Google Shape;9939;g39fbb628483_0_72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41" name="Shape 99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42" name="Google Shape;9942;g39fbb628483_0_726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43" name="Google Shape;9943;g39fbb628483_0_72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45" name="Shape 99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46" name="Google Shape;9946;g39fbb628483_0_726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47" name="Google Shape;9947;g39fbb628483_0_72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49" name="Shape 9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50" name="Google Shape;9950;g39fbb628483_0_726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51" name="Google Shape;9951;g39fbb628483_0_72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53" name="Shape 99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54" name="Google Shape;9954;g39fbb628483_0_727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55" name="Google Shape;9955;g39fbb628483_0_72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57" name="Shape 9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58" name="Google Shape;9958;g39fbb628483_0_727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59" name="Google Shape;9959;g39fbb628483_0_72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61" name="Shape 99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62" name="Google Shape;9962;g39fbb628483_0_727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63" name="Google Shape;9963;g39fbb628483_0_72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65" name="Shape 99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66" name="Google Shape;9966;g39fbb628483_0_728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67" name="Google Shape;9967;g39fbb628483_0_72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69" name="Shape 9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70" name="Google Shape;9970;g39fbb628483_0_728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71" name="Google Shape;9971;g39fbb628483_0_72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73" name="Shape 99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74" name="Google Shape;9974;g39fbb628483_0_728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75" name="Google Shape;9975;g39fbb628483_0_72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77" name="Shape 99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78" name="Google Shape;9978;g39fbb628483_0_729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79" name="Google Shape;9979;g39fbb628483_0_72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81" name="Shape 99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82" name="Google Shape;9982;g39fbb628483_0_729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83" name="Google Shape;9983;g39fbb628483_0_72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85" name="Shape 99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86" name="Google Shape;9986;g39fbb628483_0_729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87" name="Google Shape;9987;g39fbb628483_0_72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89" name="Shape 99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90" name="Google Shape;9990;g39fbb628483_0_729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91" name="Google Shape;9991;g39fbb628483_0_72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93" name="Shape 99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94" name="Google Shape;9994;g39fbb628483_0_730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95" name="Google Shape;9995;g39fbb628483_0_73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97" name="Shape 99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98" name="Google Shape;9998;g39fbb628483_0_730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99" name="Google Shape;9999;g39fbb628483_0_73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01" name="Shape 100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02" name="Google Shape;10002;g39fbb628483_0_730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03" name="Google Shape;10003;g39fbb628483_0_73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05" name="Shape 100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06" name="Google Shape;10006;g39fbb628483_0_731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07" name="Google Shape;10007;g39fbb628483_0_73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09" name="Shape 100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10" name="Google Shape;10010;g39fbb628483_0_731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11" name="Google Shape;10011;g39fbb628483_0_73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13" name="Shape 100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14" name="Google Shape;10014;g39fbb628483_0_731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15" name="Google Shape;10015;g39fbb628483_0_73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17" name="Shape 100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18" name="Google Shape;10018;g39fbb628483_0_732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19" name="Google Shape;10019;g39fbb628483_0_73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21" name="Shape 100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22" name="Google Shape;10022;g39fbb628483_0_732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23" name="Google Shape;10023;g39fbb628483_0_73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25" name="Shape 100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26" name="Google Shape;10026;g39fbb628483_0_732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27" name="Google Shape;10027;g39fbb628483_0_73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29" name="Shape 100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0" name="Google Shape;10030;g39fbb628483_0_732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31" name="Google Shape;10031;g39fbb628483_0_73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33" name="Shape 100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4" name="Google Shape;10034;g39fbb628483_0_733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35" name="Google Shape;10035;g39fbb628483_0_73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37" name="Shape 100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8" name="Google Shape;10038;g39fbb628483_0_733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39" name="Google Shape;10039;g39fbb628483_0_73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41" name="Shape 100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2" name="Google Shape;10042;g39fbb628483_0_733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43" name="Google Shape;10043;g39fbb628483_0_73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45" name="Shape 100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46" name="Google Shape;10046;g39fbb628483_0_734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47" name="Google Shape;10047;g39fbb628483_0_73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49" name="Shape 100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50" name="Google Shape;10050;g39fbb628483_0_734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51" name="Google Shape;10051;g39fbb628483_0_73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53" name="Shape 100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54" name="Google Shape;10054;g39fbb628483_0_734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55" name="Google Shape;10055;g39fbb628483_0_73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57" name="Shape 100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58" name="Google Shape;10058;g39fbb628483_0_735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59" name="Google Shape;10059;g39fbb628483_0_73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61" name="Shape 100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62" name="Google Shape;10062;g39fbb628483_0_735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63" name="Google Shape;10063;g39fbb628483_0_73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65" name="Shape 100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66" name="Google Shape;10066;g39fbb628483_0_735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67" name="Google Shape;10067;g39fbb628483_0_73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69" name="Shape 100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70" name="Google Shape;10070;g39fbb628483_0_735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71" name="Google Shape;10071;g39fbb628483_0_73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73" name="Shape 100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74" name="Google Shape;10074;g39fbb628483_0_736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75" name="Google Shape;10075;g39fbb628483_0_73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77" name="Shape 100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78" name="Google Shape;10078;g39fbb628483_0_736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79" name="Google Shape;10079;g39fbb628483_0_73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81" name="Shape 100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82" name="Google Shape;10082;g39fbb628483_0_736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83" name="Google Shape;10083;g39fbb628483_0_73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7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85" name="Shape 100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86" name="Google Shape;10086;g39fbb628483_0_737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87" name="Google Shape;10087;g39fbb628483_0_73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7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89" name="Shape 100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90" name="Google Shape;10090;g39fbb628483_0_737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91" name="Google Shape;10091;g39fbb628483_0_73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8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93" name="Shape 100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94" name="Google Shape;10094;g39fbb628483_0_737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95" name="Google Shape;10095;g39fbb628483_0_73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8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97" name="Shape 100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98" name="Google Shape;10098;g39fbb628483_0_738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99" name="Google Shape;10099;g39fbb628483_0_73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8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01" name="Shape 10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02" name="Google Shape;10102;g39fbb628483_0_738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03" name="Google Shape;10103;g39fbb628483_0_73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8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05" name="Shape 10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06" name="Google Shape;10106;g39fbb628483_0_738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07" name="Google Shape;10107;g39fbb628483_0_73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8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09" name="Shape 10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10" name="Google Shape;10110;g39fbb628483_0_738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11" name="Google Shape;10111;g39fbb628483_0_73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8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13" name="Shape 10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14" name="Google Shape;10114;g39fbb628483_0_739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15" name="Google Shape;10115;g39fbb628483_0_73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8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17" name="Shape 10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18" name="Google Shape;10118;g39fbb628483_0_739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19" name="Google Shape;10119;g39fbb628483_0_73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8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21" name="Shape 10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22" name="Google Shape;10122;g39fbb628483_0_739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23" name="Google Shape;10123;g39fbb628483_0_73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8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25" name="Shape 10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26" name="Google Shape;10126;g39fbb628483_0_740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27" name="Google Shape;10127;g39fbb628483_0_74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8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29" name="Shape 10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0" name="Google Shape;10130;g39fbb628483_0_740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31" name="Google Shape;10131;g39fbb628483_0_74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9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33" name="Shape 10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4" name="Google Shape;10134;g39fbb628483_0_740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35" name="Google Shape;10135;g39fbb628483_0_74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9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37" name="Shape 10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8" name="Google Shape;10138;g39fbb628483_0_741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39" name="Google Shape;10139;g39fbb628483_0_74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9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41" name="Shape 10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42" name="Google Shape;10142;g39fbb628483_0_741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43" name="Google Shape;10143;g39fbb628483_0_74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9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45" name="Shape 10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46" name="Google Shape;10146;g39fbb628483_0_741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47" name="Google Shape;10147;g39fbb628483_0_74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9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49" name="Shape 10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50" name="Google Shape;10150;g39fbb628483_0_741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51" name="Google Shape;10151;g39fbb628483_0_74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9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53" name="Shape 10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54" name="Google Shape;10154;g39fbb628483_0_742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55" name="Google Shape;10155;g39fbb628483_0_74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9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57" name="Shape 10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58" name="Google Shape;10158;g39fbb628483_0_742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59" name="Google Shape;10159;g39fbb628483_0_74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9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61" name="Shape 10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2" name="Google Shape;10162;g39fbb628483_0_742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63" name="Google Shape;10163;g39fbb628483_0_74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9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65" name="Shape 10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6" name="Google Shape;10166;g39fbb628483_0_743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67" name="Google Shape;10167;g39fbb628483_0_74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9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69" name="Shape 10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70" name="Google Shape;10170;g39fbb628483_0_743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71" name="Google Shape;10171;g39fbb628483_0_74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0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73" name="Shape 10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74" name="Google Shape;10174;g39fbb628483_0_743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75" name="Google Shape;10175;g39fbb628483_0_74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0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77" name="Shape 10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78" name="Google Shape;10178;g39fbb628483_0_744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79" name="Google Shape;10179;g39fbb628483_0_74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0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81" name="Shape 10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82" name="Google Shape;10182;g39fbb628483_0_744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83" name="Google Shape;10183;g39fbb628483_0_74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0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85" name="Shape 10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86" name="Google Shape;10186;g39fbb628483_0_744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87" name="Google Shape;10187;g39fbb628483_0_74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0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89" name="Shape 10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90" name="Google Shape;10190;g39fbb628483_0_744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91" name="Google Shape;10191;g39fbb628483_0_74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0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93" name="Shape 10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94" name="Google Shape;10194;g39fbb628483_0_745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95" name="Google Shape;10195;g39fbb628483_0_74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0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97" name="Shape 10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98" name="Google Shape;10198;g39fbb628483_0_745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99" name="Google Shape;10199;g39fbb628483_0_74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0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01" name="Shape 10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02" name="Google Shape;10202;g39fbb628483_0_745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03" name="Google Shape;10203;g39fbb628483_0_74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0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05" name="Shape 10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06" name="Google Shape;10206;g39fbb628483_0_746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07" name="Google Shape;10207;g39fbb628483_0_74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0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09" name="Shape 10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10" name="Google Shape;10210;g39fbb628483_0_746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11" name="Google Shape;10211;g39fbb628483_0_74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13" name="Shape 10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14" name="Google Shape;10214;g39fbb628483_0_746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15" name="Google Shape;10215;g39fbb628483_0_74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17" name="Shape 10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18" name="Google Shape;10218;g39fbb628483_0_747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19" name="Google Shape;10219;g39fbb628483_0_74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21" name="Shape 10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22" name="Google Shape;10222;g39fbb628483_0_747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23" name="Google Shape;10223;g39fbb628483_0_74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25" name="Shape 10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26" name="Google Shape;10226;g39fbb628483_0_747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27" name="Google Shape;10227;g39fbb628483_0_74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29" name="Shape 10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30" name="Google Shape;10230;g39fbb628483_0_747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31" name="Google Shape;10231;g39fbb628483_0_74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33" name="Shape 10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34" name="Google Shape;10234;g39fbb628483_0_748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35" name="Google Shape;10235;g39fbb628483_0_74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37" name="Shape 10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38" name="Google Shape;10238;g39fbb628483_0_748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39" name="Google Shape;10239;g39fbb628483_0_74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41" name="Shape 10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Google Shape;10242;g39fbb628483_0_748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43" name="Google Shape;10243;g39fbb628483_0_74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45" name="Shape 10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6" name="Google Shape;10246;g39fbb628483_0_749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47" name="Google Shape;10247;g39fbb628483_0_74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49" name="Shape 10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0" name="Google Shape;10250;g39fbb628483_0_749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51" name="Google Shape;10251;g39fbb628483_0_74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53" name="Shape 10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4" name="Google Shape;10254;g39fbb628483_0_749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55" name="Google Shape;10255;g39fbb628483_0_74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57" name="Shape 10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8" name="Google Shape;10258;g39fbb628483_0_750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59" name="Google Shape;10259;g39fbb628483_0_75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61" name="Shape 10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2" name="Google Shape;10262;g39fbb628483_0_750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63" name="Google Shape;10263;g39fbb628483_0_75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65" name="Shape 10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6" name="Google Shape;10266;g39fbb628483_0_750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67" name="Google Shape;10267;g39fbb628483_0_75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69" name="Shape 10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0" name="Google Shape;10270;g39fbb628483_0_750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71" name="Google Shape;10271;g39fbb628483_0_75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73" name="Shape 10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4" name="Google Shape;10274;g39fbb628483_0_751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75" name="Google Shape;10275;g39fbb628483_0_75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77" name="Shape 10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8" name="Google Shape;10278;g39fbb628483_0_751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79" name="Google Shape;10279;g39fbb628483_0_75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81" name="Shape 10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2" name="Google Shape;10282;g39fbb628483_0_751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83" name="Google Shape;10283;g39fbb628483_0_75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85" name="Shape 10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6" name="Google Shape;10286;g39fbb628483_0_752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87" name="Google Shape;10287;g39fbb628483_0_75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89" name="Shape 10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0" name="Google Shape;10290;g39fbb628483_0_752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91" name="Google Shape;10291;g39fbb628483_0_75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93" name="Shape 10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4" name="Google Shape;10294;g39fbb628483_0_752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95" name="Google Shape;10295;g39fbb628483_0_75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97" name="Shape 10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8" name="Google Shape;10298;g39fbb628483_0_753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99" name="Google Shape;10299;g39fbb628483_0_75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01" name="Shape 10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2" name="Google Shape;10302;g39fbb628483_0_753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03" name="Google Shape;10303;g39fbb628483_0_75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05" name="Shape 10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6" name="Google Shape;10306;g39fbb628483_0_753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07" name="Google Shape;10307;g39fbb628483_0_75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09" name="Shape 10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0" name="Google Shape;10310;g39fbb628483_0_753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11" name="Google Shape;10311;g39fbb628483_0_75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13" name="Shape 10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4" name="Google Shape;10314;g39fbb628483_0_754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15" name="Google Shape;10315;g39fbb628483_0_75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17" name="Shape 10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8" name="Google Shape;10318;g39fbb628483_0_754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19" name="Google Shape;10319;g39fbb628483_0_75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21" name="Shape 10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2" name="Google Shape;10322;g39fbb628483_0_754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23" name="Google Shape;10323;g39fbb628483_0_75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25" name="Shape 10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26" name="Google Shape;10326;g39fbb628483_0_755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27" name="Google Shape;10327;g39fbb628483_0_75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29" name="Shape 10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0" name="Google Shape;10330;g39fbb628483_0_755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31" name="Google Shape;10331;g39fbb628483_0_75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33" name="Shape 10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4" name="Google Shape;10334;g39fbb628483_0_755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35" name="Google Shape;10335;g39fbb628483_0_75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37" name="Shape 10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8" name="Google Shape;10338;g39fbb628483_0_756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39" name="Google Shape;10339;g39fbb628483_0_75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41" name="Shape 10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" name="Google Shape;10342;g39fbb628483_0_756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43" name="Google Shape;10343;g39fbb628483_0_75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45" name="Shape 10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6" name="Google Shape;10346;g39fbb628483_0_756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47" name="Google Shape;10347;g39fbb628483_0_75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49" name="Shape 10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0" name="Google Shape;10350;g39fbb628483_0_756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51" name="Google Shape;10351;g39fbb628483_0_75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53" name="Shape 10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4" name="Google Shape;10354;g39fbb628483_0_757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55" name="Google Shape;10355;g39fbb628483_0_75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57" name="Shape 10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8" name="Google Shape;10358;g39fbb628483_0_757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59" name="Google Shape;10359;g39fbb628483_0_75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61" name="Shape 10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2" name="Google Shape;10362;g39fbb628483_0_757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63" name="Google Shape;10363;g39fbb628483_0_75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65" name="Shape 10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6" name="Google Shape;10366;g39fbb628483_0_758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67" name="Google Shape;10367;g39fbb628483_0_75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69" name="Shape 10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70" name="Google Shape;10370;g39fbb628483_0_758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71" name="Google Shape;10371;g39fbb628483_0_75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73" name="Shape 10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74" name="Google Shape;10374;g39fbb628483_0_758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75" name="Google Shape;10375;g39fbb628483_0_75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77" name="Shape 10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78" name="Google Shape;10378;g39fbb628483_0_759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79" name="Google Shape;10379;g39fbb628483_0_75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81" name="Shape 10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82" name="Google Shape;10382;g39fbb628483_0_759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83" name="Google Shape;10383;g39fbb628483_0_75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85" name="Shape 10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86" name="Google Shape;10386;g39fbb628483_0_759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87" name="Google Shape;10387;g39fbb628483_0_75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89" name="Shape 10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0" name="Google Shape;10390;g39fbb628483_0_759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91" name="Google Shape;10391;g39fbb628483_0_75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93" name="Shape 10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4" name="Google Shape;10394;g39fbb628483_0_760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95" name="Google Shape;10395;g39fbb628483_0_76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97" name="Shape 10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8" name="Google Shape;10398;g39fbb628483_0_760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99" name="Google Shape;10399;g39fbb628483_0_76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01" name="Shape 10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02" name="Google Shape;10402;g39fbb628483_0_760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03" name="Google Shape;10403;g39fbb628483_0_76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05" name="Shape 10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06" name="Google Shape;10406;g39fbb628483_0_761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07" name="Google Shape;10407;g39fbb628483_0_76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09" name="Shape 10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10" name="Google Shape;10410;g39fbb628483_0_761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11" name="Google Shape;10411;g39fbb628483_0_76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13" name="Shape 10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14" name="Google Shape;10414;g39fbb628483_0_761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15" name="Google Shape;10415;g39fbb628483_0_76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17" name="Shape 10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18" name="Google Shape;10418;g39fbb628483_0_762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19" name="Google Shape;10419;g39fbb628483_0_76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21" name="Shape 10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22" name="Google Shape;10422;g39fbb628483_0_762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23" name="Google Shape;10423;g39fbb628483_0_76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25" name="Shape 10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26" name="Google Shape;10426;g39fbb628483_0_762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27" name="Google Shape;10427;g39fbb628483_0_76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29" name="Shape 10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30" name="Google Shape;10430;g39fbb628483_0_762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31" name="Google Shape;10431;g39fbb628483_0_76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33" name="Shape 10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34" name="Google Shape;10434;g39fbb628483_0_763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35" name="Google Shape;10435;g39fbb628483_0_76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37" name="Shape 10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38" name="Google Shape;10438;g39fbb628483_0_763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39" name="Google Shape;10439;g39fbb628483_0_76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41" name="Shape 10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2" name="Google Shape;10442;g39fbb628483_0_763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43" name="Google Shape;10443;g39fbb628483_0_76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45" name="Shape 10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6" name="Google Shape;10446;g39fbb628483_0_764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47" name="Google Shape;10447;g39fbb628483_0_76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49" name="Shape 10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50" name="Google Shape;10450;g39fbb628483_0_764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51" name="Google Shape;10451;g39fbb628483_0_76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53" name="Shape 10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54" name="Google Shape;10454;g39fbb628483_0_764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55" name="Google Shape;10455;g39fbb628483_0_76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57" name="Shape 10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58" name="Google Shape;10458;g39fbb628483_0_765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59" name="Google Shape;10459;g39fbb628483_0_76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61" name="Shape 10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62" name="Google Shape;10462;g39fbb628483_0_765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63" name="Google Shape;10463;g39fbb628483_0_76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65" name="Shape 10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66" name="Google Shape;10466;g39fbb628483_0_765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67" name="Google Shape;10467;g39fbb628483_0_76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69" name="Shape 10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70" name="Google Shape;10470;g39fbb628483_0_765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71" name="Google Shape;10471;g39fbb628483_0_76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73" name="Shape 10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74" name="Google Shape;10474;g39fbb628483_0_766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75" name="Google Shape;10475;g39fbb628483_0_76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77" name="Shape 10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78" name="Google Shape;10478;g39fbb628483_0_766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79" name="Google Shape;10479;g39fbb628483_0_76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81" name="Shape 10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2" name="Google Shape;10482;g39fbb628483_0_766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83" name="Google Shape;10483;g39fbb628483_0_76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7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85" name="Shape 10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" name="Google Shape;10486;g39fbb628483_0_767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87" name="Google Shape;10487;g39fbb628483_0_76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7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89" name="Shape 10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0" name="Google Shape;10490;g39fbb628483_0_767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91" name="Google Shape;10491;g39fbb628483_0_76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8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93" name="Shape 10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4" name="Google Shape;10494;g39fbb628483_0_767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95" name="Google Shape;10495;g39fbb628483_0_76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8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97" name="Shape 10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8" name="Google Shape;10498;g39fbb628483_0_768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99" name="Google Shape;10499;g39fbb628483_0_76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8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01" name="Shape 10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2" name="Google Shape;10502;g39fbb628483_0_768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03" name="Google Shape;10503;g39fbb628483_0_76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8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05" name="Shape 10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6" name="Google Shape;10506;g39fbb628483_0_768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07" name="Google Shape;10507;g39fbb628483_0_76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8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09" name="Shape 10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0" name="Google Shape;10510;g39fbb628483_0_768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11" name="Google Shape;10511;g39fbb628483_0_76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8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13" name="Shape 10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4" name="Google Shape;10514;g39fbb628483_0_769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15" name="Google Shape;10515;g39fbb628483_0_76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8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17" name="Shape 10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8" name="Google Shape;10518;g39fbb628483_0_769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19" name="Google Shape;10519;g39fbb628483_0_76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8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21" name="Shape 10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2" name="Google Shape;10522;g39fbb628483_0_769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23" name="Google Shape;10523;g39fbb628483_0_76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8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25" name="Shape 10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6" name="Google Shape;10526;g39fbb628483_0_770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27" name="Google Shape;10527;g39fbb628483_0_77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8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29" name="Shape 10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0" name="Google Shape;10530;g39fbb628483_0_770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31" name="Google Shape;10531;g39fbb628483_0_77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9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33" name="Shape 10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4" name="Google Shape;10534;g39fbb628483_0_770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35" name="Google Shape;10535;g39fbb628483_0_77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9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37" name="Shape 10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8" name="Google Shape;10538;g39fbb628483_0_771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39" name="Google Shape;10539;g39fbb628483_0_77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9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41" name="Shape 10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2" name="Google Shape;10542;g39fbb628483_0_771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43" name="Google Shape;10543;g39fbb628483_0_77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9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45" name="Shape 10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6" name="Google Shape;10546;g39fbb628483_0_771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47" name="Google Shape;10547;g39fbb628483_0_77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9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49" name="Shape 10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0" name="Google Shape;10550;g39fbb628483_0_771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51" name="Google Shape;10551;g39fbb628483_0_77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9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53" name="Shape 10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4" name="Google Shape;10554;g39fbb628483_0_772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55" name="Google Shape;10555;g39fbb628483_0_77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9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57" name="Shape 10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58" name="Google Shape;10558;g39fbb628483_0_772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59" name="Google Shape;10559;g39fbb628483_0_77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9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61" name="Shape 10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2" name="Google Shape;10562;g39fbb628483_0_772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63" name="Google Shape;10563;g39fbb628483_0_77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9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65" name="Shape 10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66" name="Google Shape;10566;g39fbb628483_0_773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67" name="Google Shape;10567;g39fbb628483_0_77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9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69" name="Shape 10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0" name="Google Shape;10570;g39fbb628483_0_773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71" name="Google Shape;10571;g39fbb628483_0_77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0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73" name="Shape 10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4" name="Google Shape;10574;g39fbb628483_0_773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75" name="Google Shape;10575;g39fbb628483_0_77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0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77" name="Shape 10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8" name="Google Shape;10578;g39fbb628483_0_774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79" name="Google Shape;10579;g39fbb628483_0_77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0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81" name="Shape 10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2" name="Google Shape;10582;g39fbb628483_0_774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83" name="Google Shape;10583;g39fbb628483_0_77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0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85" name="Shape 10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86" name="Google Shape;10586;g39fbb628483_0_774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87" name="Google Shape;10587;g39fbb628483_0_77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0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89" name="Shape 10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0" name="Google Shape;10590;g39fbb628483_0_774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91" name="Google Shape;10591;g39fbb628483_0_77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0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93" name="Shape 10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4" name="Google Shape;10594;g39fbb628483_0_775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95" name="Google Shape;10595;g39fbb628483_0_77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0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97" name="Shape 10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98" name="Google Shape;10598;g39fbb628483_0_775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99" name="Google Shape;10599;g39fbb628483_0_77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0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01" name="Shape 10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2" name="Google Shape;10602;g39fbb628483_0_775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03" name="Google Shape;10603;g39fbb628483_0_77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0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05" name="Shape 10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06" name="Google Shape;10606;g39fbb628483_0_776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07" name="Google Shape;10607;g39fbb628483_0_77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0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09" name="Shape 10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10" name="Google Shape;10610;g39fbb628483_0_776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11" name="Google Shape;10611;g39fbb628483_0_77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13" name="Shape 10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14" name="Google Shape;10614;g39fbb628483_0_776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15" name="Google Shape;10615;g39fbb628483_0_77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17" name="Shape 10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18" name="Google Shape;10618;g39fbb628483_0_777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19" name="Google Shape;10619;g39fbb628483_0_77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21" name="Shape 10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22" name="Google Shape;10622;g39fbb628483_0_777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23" name="Google Shape;10623;g39fbb628483_0_77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25" name="Shape 10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26" name="Google Shape;10626;g39fbb628483_0_777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27" name="Google Shape;10627;g39fbb628483_0_77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29" name="Shape 10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30" name="Google Shape;10630;g39fbb628483_0_777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31" name="Google Shape;10631;g39fbb628483_0_77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33" name="Shape 10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34" name="Google Shape;10634;g39fbb628483_0_778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35" name="Google Shape;10635;g39fbb628483_0_77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37" name="Shape 10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38" name="Google Shape;10638;g39fbb628483_0_778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39" name="Google Shape;10639;g39fbb628483_0_77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41" name="Shape 10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2" name="Google Shape;10642;g39fbb628483_0_778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43" name="Google Shape;10643;g39fbb628483_0_77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45" name="Shape 10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6" name="Google Shape;10646;g39fbb628483_0_779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47" name="Google Shape;10647;g39fbb628483_0_77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49" name="Shape 10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0" name="Google Shape;10650;g39fbb628483_0_779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51" name="Google Shape;10651;g39fbb628483_0_77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53" name="Shape 10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4" name="Google Shape;10654;g39fbb628483_0_779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55" name="Google Shape;10655;g39fbb628483_0_77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57" name="Shape 10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8" name="Google Shape;10658;g39fbb628483_0_780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59" name="Google Shape;10659;g39fbb628483_0_78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61" name="Shape 10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62" name="Google Shape;10662;g39fbb628483_0_780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63" name="Google Shape;10663;g39fbb628483_0_78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65" name="Shape 10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66" name="Google Shape;10666;g39fbb628483_0_780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67" name="Google Shape;10667;g39fbb628483_0_78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69" name="Shape 10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70" name="Google Shape;10670;g39fbb628483_0_780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71" name="Google Shape;10671;g39fbb628483_0_78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73" name="Shape 10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74" name="Google Shape;10674;g39fbb628483_0_781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75" name="Google Shape;10675;g39fbb628483_0_78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77" name="Shape 10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78" name="Google Shape;10678;g39fbb628483_0_781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79" name="Google Shape;10679;g39fbb628483_0_78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81" name="Shape 10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82" name="Google Shape;10682;g39fbb628483_0_781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83" name="Google Shape;10683;g39fbb628483_0_78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85" name="Shape 10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86" name="Google Shape;10686;g39fbb628483_0_782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87" name="Google Shape;10687;g39fbb628483_0_78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89" name="Shape 10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90" name="Google Shape;10690;g39fbb628483_0_782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91" name="Google Shape;10691;g39fbb628483_0_78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93" name="Shape 10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94" name="Google Shape;10694;g39fbb628483_0_782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95" name="Google Shape;10695;g39fbb628483_0_78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97" name="Shape 10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98" name="Google Shape;10698;g39fbb628483_0_783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99" name="Google Shape;10699;g39fbb628483_0_78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01" name="Shape 10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02" name="Google Shape;10702;g39fbb628483_0_783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03" name="Google Shape;10703;g39fbb628483_0_78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05" name="Shape 10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06" name="Google Shape;10706;g39fbb628483_0_783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07" name="Google Shape;10707;g39fbb628483_0_78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09" name="Shape 10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10" name="Google Shape;10710;g39fbb628483_0_783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11" name="Google Shape;10711;g39fbb628483_0_78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13" name="Shape 10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14" name="Google Shape;10714;g39fbb628483_0_784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15" name="Google Shape;10715;g39fbb628483_0_78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17" name="Shape 10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18" name="Google Shape;10718;g39fbb628483_0_784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19" name="Google Shape;10719;g39fbb628483_0_78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21" name="Shape 10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22" name="Google Shape;10722;g39fbb628483_0_784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23" name="Google Shape;10723;g39fbb628483_0_78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25" name="Shape 10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26" name="Google Shape;10726;g39fbb628483_0_785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27" name="Google Shape;10727;g39fbb628483_0_78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29" name="Shape 10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30" name="Google Shape;10730;g39fbb628483_0_785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31" name="Google Shape;10731;g39fbb628483_0_78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33" name="Shape 10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34" name="Google Shape;10734;g39fbb628483_0_785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35" name="Google Shape;10735;g39fbb628483_0_78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37" name="Shape 10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38" name="Google Shape;10738;g39fbb628483_0_786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39" name="Google Shape;10739;g39fbb628483_0_78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41" name="Shape 10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42" name="Google Shape;10742;g39fbb628483_0_786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43" name="Google Shape;10743;g39fbb628483_0_78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45" name="Shape 10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46" name="Google Shape;10746;g39fbb628483_0_786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47" name="Google Shape;10747;g39fbb628483_0_78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49" name="Shape 10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0" name="Google Shape;10750;g39fbb628483_0_786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51" name="Google Shape;10751;g39fbb628483_0_78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53" name="Shape 10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4" name="Google Shape;10754;g39fbb628483_0_787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55" name="Google Shape;10755;g39fbb628483_0_78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57" name="Shape 107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8" name="Google Shape;10758;g39fbb628483_0_787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59" name="Google Shape;10759;g39fbb628483_0_78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61" name="Shape 10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62" name="Google Shape;10762;g39fbb628483_0_787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63" name="Google Shape;10763;g39fbb628483_0_78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65" name="Shape 10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66" name="Google Shape;10766;g39fbb628483_0_788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67" name="Google Shape;10767;g39fbb628483_0_78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69" name="Shape 10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70" name="Google Shape;10770;g39fbb628483_0_788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71" name="Google Shape;10771;g39fbb628483_0_78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73" name="Shape 107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74" name="Google Shape;10774;g39fbb628483_0_788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75" name="Google Shape;10775;g39fbb628483_0_78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77" name="Shape 10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78" name="Google Shape;10778;g39fbb628483_0_789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79" name="Google Shape;10779;g39fbb628483_0_78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81" name="Shape 107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82" name="Google Shape;10782;g39fbb628483_0_789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83" name="Google Shape;10783;g39fbb628483_0_78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85" name="Shape 10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86" name="Google Shape;10786;g39fbb628483_0_789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87" name="Google Shape;10787;g39fbb628483_0_78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89" name="Shape 10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90" name="Google Shape;10790;g39fbb628483_0_789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91" name="Google Shape;10791;g39fbb628483_0_78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93" name="Shape 107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94" name="Google Shape;10794;g39fbb628483_0_790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95" name="Google Shape;10795;g39fbb628483_0_79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97" name="Shape 107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98" name="Google Shape;10798;g39fbb628483_0_790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99" name="Google Shape;10799;g39fbb628483_0_79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01" name="Shape 10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02" name="Google Shape;10802;g39fbb628483_0_790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03" name="Google Shape;10803;g39fbb628483_0_79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05" name="Shape 108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06" name="Google Shape;10806;g39fbb628483_0_791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07" name="Google Shape;10807;g39fbb628483_0_79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09" name="Shape 108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10" name="Google Shape;10810;g39fbb628483_0_791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11" name="Google Shape;10811;g39fbb628483_0_79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13" name="Shape 108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14" name="Google Shape;10814;g39fbb628483_0_791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15" name="Google Shape;10815;g39fbb628483_0_79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17" name="Shape 10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18" name="Google Shape;10818;g39fbb628483_0_792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19" name="Google Shape;10819;g39fbb628483_0_79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21" name="Shape 108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22" name="Google Shape;10822;g39fbb628483_0_792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23" name="Google Shape;10823;g39fbb628483_0_79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25" name="Shape 108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26" name="Google Shape;10826;g39fbb628483_0_792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27" name="Google Shape;10827;g39fbb628483_0_79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29" name="Shape 108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30" name="Google Shape;10830;g39fbb628483_0_792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31" name="Google Shape;10831;g39fbb628483_0_79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33" name="Shape 10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34" name="Google Shape;10834;g39fbb628483_0_793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35" name="Google Shape;10835;g39fbb628483_0_79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37" name="Shape 10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38" name="Google Shape;10838;g39fbb628483_0_793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39" name="Google Shape;10839;g39fbb628483_0_79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41" name="Shape 108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42" name="Google Shape;10842;g39fbb628483_0_793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43" name="Google Shape;10843;g39fbb628483_0_79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45" name="Shape 10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46" name="Google Shape;10846;g39fbb628483_0_794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47" name="Google Shape;10847;g39fbb628483_0_79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49" name="Shape 108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0" name="Google Shape;10850;g39fbb628483_0_794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51" name="Google Shape;10851;g39fbb628483_0_79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53" name="Shape 108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" name="Google Shape;10854;g39fbb628483_0_794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55" name="Google Shape;10855;g39fbb628483_0_79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57" name="Shape 10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8" name="Google Shape;10858;g39fbb628483_0_795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59" name="Google Shape;10859;g39fbb628483_0_79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61" name="Shape 10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62" name="Google Shape;10862;g39fbb628483_0_795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63" name="Google Shape;10863;g39fbb628483_0_79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65" name="Shape 10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66" name="Google Shape;10866;g39fbb628483_0_795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67" name="Google Shape;10867;g39fbb628483_0_79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69" name="Shape 108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70" name="Google Shape;10870;g39fbb628483_0_795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71" name="Google Shape;10871;g39fbb628483_0_79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73" name="Shape 108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74" name="Google Shape;10874;g39fbb628483_0_796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75" name="Google Shape;10875;g39fbb628483_0_79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77" name="Shape 108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78" name="Google Shape;10878;g39fbb628483_0_796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79" name="Google Shape;10879;g39fbb628483_0_79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81" name="Shape 108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82" name="Google Shape;10882;g39fbb628483_0_796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83" name="Google Shape;10883;g39fbb628483_0_79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7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85" name="Shape 10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86" name="Google Shape;10886;g39fbb628483_0_797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87" name="Google Shape;10887;g39fbb628483_0_79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7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89" name="Shape 108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90" name="Google Shape;10890;g39fbb628483_0_797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91" name="Google Shape;10891;g39fbb628483_0_79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8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93" name="Shape 108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94" name="Google Shape;10894;g39fbb628483_0_797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95" name="Google Shape;10895;g39fbb628483_0_79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8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97" name="Shape 108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98" name="Google Shape;10898;g39fbb628483_0_798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99" name="Google Shape;10899;g39fbb628483_0_79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8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01" name="Shape 109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02" name="Google Shape;10902;g39fbb628483_0_798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03" name="Google Shape;10903;g39fbb628483_0_79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8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05" name="Shape 10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06" name="Google Shape;10906;g39fbb628483_0_798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07" name="Google Shape;10907;g39fbb628483_0_79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8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09" name="Shape 109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10" name="Google Shape;10910;g39fbb628483_0_798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11" name="Google Shape;10911;g39fbb628483_0_79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8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13" name="Shape 109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14" name="Google Shape;10914;g39fbb628483_0_799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15" name="Google Shape;10915;g39fbb628483_0_79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8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17" name="Shape 109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18" name="Google Shape;10918;g39fbb628483_0_799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19" name="Google Shape;10919;g39fbb628483_0_79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8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21" name="Shape 109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22" name="Google Shape;10922;g39fbb628483_0_799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23" name="Google Shape;10923;g39fbb628483_0_79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8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25" name="Shape 10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26" name="Google Shape;10926;g39fbb628483_0_800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27" name="Google Shape;10927;g39fbb628483_0_80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8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29" name="Shape 109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30" name="Google Shape;10930;g39fbb628483_0_800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31" name="Google Shape;10931;g39fbb628483_0_80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9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33" name="Shape 109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34" name="Google Shape;10934;g39fbb628483_0_800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35" name="Google Shape;10935;g39fbb628483_0_80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9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37" name="Shape 109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38" name="Google Shape;10938;g39fbb628483_0_801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39" name="Google Shape;10939;g39fbb628483_0_80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9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41" name="Shape 109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42" name="Google Shape;10942;g39fbb628483_0_801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43" name="Google Shape;10943;g39fbb628483_0_80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9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45" name="Shape 109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46" name="Google Shape;10946;g39fbb628483_0_801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47" name="Google Shape;10947;g39fbb628483_0_80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9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49" name="Shape 10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0" name="Google Shape;10950;g39fbb628483_0_801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51" name="Google Shape;10951;g39fbb628483_0_80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9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53" name="Shape 109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4" name="Google Shape;10954;g39fbb628483_0_802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55" name="Google Shape;10955;g39fbb628483_0_80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9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57" name="Shape 10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8" name="Google Shape;10958;g39fbb628483_0_802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59" name="Google Shape;10959;g39fbb628483_0_80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9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61" name="Shape 109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62" name="Google Shape;10962;g39fbb628483_0_802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63" name="Google Shape;10963;g39fbb628483_0_80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9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65" name="Shape 109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66" name="Google Shape;10966;g39fbb628483_0_803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67" name="Google Shape;10967;g39fbb628483_0_80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9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69" name="Shape 10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70" name="Google Shape;10970;g39fbb628483_0_803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71" name="Google Shape;10971;g39fbb628483_0_80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0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73" name="Shape 109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74" name="Google Shape;10974;g39fbb628483_0_803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75" name="Google Shape;10975;g39fbb628483_0_80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0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77" name="Shape 109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78" name="Google Shape;10978;g39fbb628483_0_804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79" name="Google Shape;10979;g39fbb628483_0_80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0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81" name="Shape 109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82" name="Google Shape;10982;g39fbb628483_0_804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83" name="Google Shape;10983;g39fbb628483_0_80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0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85" name="Shape 109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86" name="Google Shape;10986;g39fbb628483_0_804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87" name="Google Shape;10987;g39fbb628483_0_80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0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89" name="Shape 109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90" name="Google Shape;10990;g39fbb628483_0_804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91" name="Google Shape;10991;g39fbb628483_0_80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0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93" name="Shape 109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94" name="Google Shape;10994;g39fbb628483_0_805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95" name="Google Shape;10995;g39fbb628483_0_80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0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97" name="Shape 109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98" name="Google Shape;10998;g39fbb628483_0_805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99" name="Google Shape;10999;g39fbb628483_0_80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0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01" name="Shape 110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02" name="Google Shape;11002;g39fbb628483_0_805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03" name="Google Shape;11003;g39fbb628483_0_80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0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05" name="Shape 110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06" name="Google Shape;11006;g39fbb628483_0_806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07" name="Google Shape;11007;g39fbb628483_0_80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0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09" name="Shape 110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10" name="Google Shape;11010;g39fbb628483_0_806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11" name="Google Shape;11011;g39fbb628483_0_80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13" name="Shape 110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14" name="Google Shape;11014;g39fbb628483_0_806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15" name="Google Shape;11015;g39fbb628483_0_80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17" name="Shape 110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18" name="Google Shape;11018;g39fbb628483_0_807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19" name="Google Shape;11019;g39fbb628483_0_80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21" name="Shape 110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22" name="Google Shape;11022;g39fbb628483_0_807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23" name="Google Shape;11023;g39fbb628483_0_80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25" name="Shape 110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26" name="Google Shape;11026;g39fbb628483_0_807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27" name="Google Shape;11027;g39fbb628483_0_80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29" name="Shape 110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30" name="Google Shape;11030;g39fbb628483_0_807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31" name="Google Shape;11031;g39fbb628483_0_80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33" name="Shape 110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34" name="Google Shape;11034;g39fbb628483_0_808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35" name="Google Shape;11035;g39fbb628483_0_80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37" name="Shape 110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38" name="Google Shape;11038;g39fbb628483_0_808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39" name="Google Shape;11039;g39fbb628483_0_80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41" name="Shape 110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42" name="Google Shape;11042;g39fbb628483_0_808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43" name="Google Shape;11043;g39fbb628483_0_80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45" name="Shape 110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46" name="Google Shape;11046;g39fbb628483_0_809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47" name="Google Shape;11047;g39fbb628483_0_80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49" name="Shape 110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0" name="Google Shape;11050;g39fbb628483_0_809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51" name="Google Shape;11051;g39fbb628483_0_80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53" name="Shape 110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4" name="Google Shape;11054;g39fbb628483_0_809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55" name="Google Shape;11055;g39fbb628483_0_80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57" name="Shape 110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8" name="Google Shape;11058;g39fbb628483_0_810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59" name="Google Shape;11059;g39fbb628483_0_81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61" name="Shape 110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62" name="Google Shape;11062;g39fbb628483_0_810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63" name="Google Shape;11063;g39fbb628483_0_81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65" name="Shape 110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66" name="Google Shape;11066;g39fbb628483_0_810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67" name="Google Shape;11067;g39fbb628483_0_81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69" name="Shape 110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70" name="Google Shape;11070;g39fbb628483_0_810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71" name="Google Shape;11071;g39fbb628483_0_81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73" name="Shape 110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74" name="Google Shape;11074;g39fbb628483_0_811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75" name="Google Shape;11075;g39fbb628483_0_81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77" name="Shape 110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78" name="Google Shape;11078;g39fbb628483_0_811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79" name="Google Shape;11079;g39fbb628483_0_81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81" name="Shape 110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82" name="Google Shape;11082;g39fbb628483_0_811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83" name="Google Shape;11083;g39fbb628483_0_81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85" name="Shape 110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86" name="Google Shape;11086;g39fbb628483_0_812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87" name="Google Shape;11087;g39fbb628483_0_81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89" name="Shape 110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90" name="Google Shape;11090;g39fbb628483_0_812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91" name="Google Shape;11091;g39fbb628483_0_81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93" name="Shape 110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94" name="Google Shape;11094;g39fbb628483_0_812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95" name="Google Shape;11095;g39fbb628483_0_81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97" name="Shape 110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98" name="Google Shape;11098;g39fbb628483_0_813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99" name="Google Shape;11099;g39fbb628483_0_81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01" name="Shape 11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02" name="Google Shape;11102;g39fbb628483_0_813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03" name="Google Shape;11103;g39fbb628483_0_81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05" name="Shape 11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06" name="Google Shape;11106;g39fbb628483_0_813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07" name="Google Shape;11107;g39fbb628483_0_81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09" name="Shape 11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10" name="Google Shape;11110;g39fbb628483_0_813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11" name="Google Shape;11111;g39fbb628483_0_81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13" name="Shape 11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14" name="Google Shape;11114;g39fbb628483_0_814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15" name="Google Shape;11115;g39fbb628483_0_81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17" name="Shape 11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18" name="Google Shape;11118;g39fbb628483_0_814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19" name="Google Shape;11119;g39fbb628483_0_81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21" name="Shape 11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22" name="Google Shape;11122;g39fbb628483_0_814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23" name="Google Shape;11123;g39fbb628483_0_81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25" name="Shape 11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26" name="Google Shape;11126;g39fbb628483_0_815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27" name="Google Shape;11127;g39fbb628483_0_81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29" name="Shape 11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30" name="Google Shape;11130;g39fbb628483_0_815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31" name="Google Shape;11131;g39fbb628483_0_81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33" name="Shape 11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34" name="Google Shape;11134;g39fbb628483_0_815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35" name="Google Shape;11135;g39fbb628483_0_81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37" name="Shape 11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38" name="Google Shape;11138;g39fbb628483_0_816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39" name="Google Shape;11139;g39fbb628483_0_81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41" name="Shape 11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42" name="Google Shape;11142;g39fbb628483_0_816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43" name="Google Shape;11143;g39fbb628483_0_81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45" name="Shape 11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46" name="Google Shape;11146;g39fbb628483_0_816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47" name="Google Shape;11147;g39fbb628483_0_81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49" name="Shape 11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50" name="Google Shape;11150;g39fbb628483_0_816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51" name="Google Shape;11151;g39fbb628483_0_81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53" name="Shape 11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54" name="Google Shape;11154;g39fbb628483_0_817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55" name="Google Shape;11155;g39fbb628483_0_81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57" name="Shape 11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58" name="Google Shape;11158;g39fbb628483_0_817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59" name="Google Shape;11159;g39fbb628483_0_81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61" name="Shape 11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2" name="Google Shape;11162;g39fbb628483_0_817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63" name="Google Shape;11163;g39fbb628483_0_81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65" name="Shape 11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6" name="Google Shape;11166;g39fbb628483_0_818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67" name="Google Shape;11167;g39fbb628483_0_81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69" name="Shape 11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70" name="Google Shape;11170;g39fbb628483_0_818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71" name="Google Shape;11171;g39fbb628483_0_81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73" name="Shape 11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74" name="Google Shape;11174;g39fbb628483_0_818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75" name="Google Shape;11175;g39fbb628483_0_81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77" name="Shape 11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78" name="Google Shape;11178;g39fbb628483_0_819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79" name="Google Shape;11179;g39fbb628483_0_81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81" name="Shape 11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82" name="Google Shape;11182;g39fbb628483_0_819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83" name="Google Shape;11183;g39fbb628483_0_81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85" name="Shape 11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86" name="Google Shape;11186;g39fbb628483_0_819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87" name="Google Shape;11187;g39fbb628483_0_81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89" name="Shape 11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90" name="Google Shape;11190;g39fbb628483_0_819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91" name="Google Shape;11191;g39fbb628483_0_81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93" name="Shape 11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94" name="Google Shape;11194;g39fbb628483_0_820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95" name="Google Shape;11195;g39fbb628483_0_82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97" name="Shape 11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98" name="Google Shape;11198;g39fbb628483_0_820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99" name="Google Shape;11199;g39fbb628483_0_82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01" name="Shape 11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02" name="Google Shape;11202;g39fbb628483_0_820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03" name="Google Shape;11203;g39fbb628483_0_82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05" name="Shape 11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06" name="Google Shape;11206;g39fbb628483_0_821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07" name="Google Shape;11207;g39fbb628483_0_82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09" name="Shape 11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10" name="Google Shape;11210;g39fbb628483_0_821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11" name="Google Shape;11211;g39fbb628483_0_82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13" name="Shape 11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14" name="Google Shape;11214;g39fbb628483_0_821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15" name="Google Shape;11215;g39fbb628483_0_82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17" name="Shape 11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18" name="Google Shape;11218;g39fbb628483_0_822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19" name="Google Shape;11219;g39fbb628483_0_82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21" name="Shape 11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22" name="Google Shape;11222;g39fbb628483_0_822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23" name="Google Shape;11223;g39fbb628483_0_82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25" name="Shape 11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26" name="Google Shape;11226;g39fbb628483_0_822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27" name="Google Shape;11227;g39fbb628483_0_82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29" name="Shape 11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30" name="Google Shape;11230;g39fbb628483_0_822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31" name="Google Shape;11231;g39fbb628483_0_82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33" name="Shape 11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34" name="Google Shape;11234;g39fbb628483_0_823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35" name="Google Shape;11235;g39fbb628483_0_82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37" name="Shape 11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38" name="Google Shape;11238;g39fbb628483_0_823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39" name="Google Shape;11239;g39fbb628483_0_82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41" name="Shape 11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42" name="Google Shape;11242;g39fbb628483_0_823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43" name="Google Shape;11243;g39fbb628483_0_82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45" name="Shape 11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46" name="Google Shape;11246;g39fbb628483_0_824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47" name="Google Shape;11247;g39fbb628483_0_82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49" name="Shape 11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50" name="Google Shape;11250;g39fbb628483_0_824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51" name="Google Shape;11251;g39fbb628483_0_82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53" name="Shape 11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54" name="Google Shape;11254;g39fbb628483_0_824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55" name="Google Shape;11255;g39fbb628483_0_82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57" name="Shape 11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58" name="Google Shape;11258;g39fbb628483_0_825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59" name="Google Shape;11259;g39fbb628483_0_82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61" name="Shape 11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2" name="Google Shape;11262;g39fbb628483_0_825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63" name="Google Shape;11263;g39fbb628483_0_82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65" name="Shape 11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Google Shape;11266;g39fbb628483_0_825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67" name="Google Shape;11267;g39fbb628483_0_82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69" name="Shape 11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0" name="Google Shape;11270;g39fbb628483_0_825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71" name="Google Shape;11271;g39fbb628483_0_82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73" name="Shape 11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4" name="Google Shape;11274;g39fbb628483_0_826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75" name="Google Shape;11275;g39fbb628483_0_82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77" name="Shape 11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78" name="Google Shape;11278;g39fbb628483_0_826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79" name="Google Shape;11279;g39fbb628483_0_82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81" name="Shape 11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82" name="Google Shape;11282;g39fbb628483_0_826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83" name="Google Shape;11283;g39fbb628483_0_82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7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85" name="Shape 11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86" name="Google Shape;11286;g39fbb628483_0_827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87" name="Google Shape;11287;g39fbb628483_0_82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7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89" name="Shape 11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90" name="Google Shape;11290;g39fbb628483_0_827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91" name="Google Shape;11291;g39fbb628483_0_82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8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93" name="Shape 11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94" name="Google Shape;11294;g39fbb628483_0_827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95" name="Google Shape;11295;g39fbb628483_0_82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8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97" name="Shape 11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98" name="Google Shape;11298;g39fbb628483_0_828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99" name="Google Shape;11299;g39fbb628483_0_82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8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01" name="Shape 11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02" name="Google Shape;11302;g39fbb628483_0_828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03" name="Google Shape;11303;g39fbb628483_0_82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8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05" name="Shape 11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06" name="Google Shape;11306;g39fbb628483_0_828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07" name="Google Shape;11307;g39fbb628483_0_82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8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09" name="Shape 11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10" name="Google Shape;11310;g39fbb628483_0_828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11" name="Google Shape;11311;g39fbb628483_0_82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8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13" name="Shape 11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14" name="Google Shape;11314;g39fbb628483_0_829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15" name="Google Shape;11315;g39fbb628483_0_82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8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17" name="Shape 11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18" name="Google Shape;11318;g39fbb628483_0_829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19" name="Google Shape;11319;g39fbb628483_0_82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8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21" name="Shape 11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22" name="Google Shape;11322;g39fbb628483_0_829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23" name="Google Shape;11323;g39fbb628483_0_82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8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25" name="Shape 11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26" name="Google Shape;11326;g39fbb628483_0_830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27" name="Google Shape;11327;g39fbb628483_0_83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8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29" name="Shape 11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30" name="Google Shape;11330;g39fbb628483_0_830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31" name="Google Shape;11331;g39fbb628483_0_83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9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33" name="Shape 11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34" name="Google Shape;11334;g39fbb628483_0_830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35" name="Google Shape;11335;g39fbb628483_0_83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9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37" name="Shape 11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38" name="Google Shape;11338;g39fbb628483_0_831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39" name="Google Shape;11339;g39fbb628483_0_83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9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41" name="Shape 11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42" name="Google Shape;11342;g39fbb628483_0_831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43" name="Google Shape;11343;g39fbb628483_0_83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9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45" name="Shape 11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46" name="Google Shape;11346;g39fbb628483_0_831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47" name="Google Shape;11347;g39fbb628483_0_83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9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49" name="Shape 11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50" name="Google Shape;11350;g39fbb628483_0_831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51" name="Google Shape;11351;g39fbb628483_0_83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9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53" name="Shape 11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54" name="Google Shape;11354;g39fbb628483_0_832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55" name="Google Shape;11355;g39fbb628483_0_83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9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57" name="Shape 11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58" name="Google Shape;11358;g39fbb628483_0_832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59" name="Google Shape;11359;g39fbb628483_0_83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9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61" name="Shape 11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2" name="Google Shape;11362;g39fbb628483_0_832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63" name="Google Shape;11363;g39fbb628483_0_83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9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65" name="Shape 11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" name="Google Shape;11366;g39fbb628483_0_833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67" name="Google Shape;11367;g39fbb628483_0_83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9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69" name="Shape 11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70" name="Google Shape;11370;g39fbb628483_0_833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71" name="Google Shape;11371;g39fbb628483_0_83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0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73" name="Shape 11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74" name="Google Shape;11374;g39fbb628483_0_833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75" name="Google Shape;11375;g39fbb628483_0_83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0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77" name="Shape 11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78" name="Google Shape;11378;g39fbb628483_0_834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79" name="Google Shape;11379;g39fbb628483_0_83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0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81" name="Shape 11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82" name="Google Shape;11382;g39fbb628483_0_834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83" name="Google Shape;11383;g39fbb628483_0_83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0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85" name="Shape 11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86" name="Google Shape;11386;g39fbb628483_0_834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87" name="Google Shape;11387;g39fbb628483_0_83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0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89" name="Shape 11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90" name="Google Shape;11390;g39fbb628483_0_834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91" name="Google Shape;11391;g39fbb628483_0_83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0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93" name="Shape 11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94" name="Google Shape;11394;g39fbb628483_0_835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95" name="Google Shape;11395;g39fbb628483_0_83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0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97" name="Shape 11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98" name="Google Shape;11398;g39fbb628483_0_835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99" name="Google Shape;11399;g39fbb628483_0_83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0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01" name="Shape 11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02" name="Google Shape;11402;g39fbb628483_0_835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03" name="Google Shape;11403;g39fbb628483_0_83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0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05" name="Shape 11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06" name="Google Shape;11406;g39fbb628483_0_836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07" name="Google Shape;11407;g39fbb628483_0_83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0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09" name="Shape 11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10" name="Google Shape;11410;g39fbb628483_0_836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11" name="Google Shape;11411;g39fbb628483_0_83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13" name="Shape 11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14" name="Google Shape;11414;g39fbb628483_0_836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15" name="Google Shape;11415;g39fbb628483_0_83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17" name="Shape 11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18" name="Google Shape;11418;g39fbb628483_0_837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19" name="Google Shape;11419;g39fbb628483_0_83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21" name="Shape 11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22" name="Google Shape;11422;g39fbb628483_0_837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23" name="Google Shape;11423;g39fbb628483_0_83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25" name="Shape 11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26" name="Google Shape;11426;g39fbb628483_0_837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27" name="Google Shape;11427;g39fbb628483_0_83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29" name="Shape 11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30" name="Google Shape;11430;g39fbb628483_0_837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31" name="Google Shape;11431;g39fbb628483_0_83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33" name="Shape 11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34" name="Google Shape;11434;g39fbb628483_0_838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35" name="Google Shape;11435;g39fbb628483_0_83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37" name="Shape 11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38" name="Google Shape;11438;g39fbb628483_0_838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39" name="Google Shape;11439;g39fbb628483_0_83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41" name="Shape 11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42" name="Google Shape;11442;g39fbb628483_0_838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43" name="Google Shape;11443;g39fbb628483_0_83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45" name="Shape 11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46" name="Google Shape;11446;g39fbb628483_0_839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47" name="Google Shape;11447;g39fbb628483_0_83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49" name="Shape 11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50" name="Google Shape;11450;g39fbb628483_0_839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51" name="Google Shape;11451;g39fbb628483_0_83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53" name="Shape 11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54" name="Google Shape;11454;g39fbb628483_0_839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55" name="Google Shape;11455;g39fbb628483_0_83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57" name="Shape 11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58" name="Google Shape;11458;g39fbb628483_0_840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59" name="Google Shape;11459;g39fbb628483_0_84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61" name="Shape 11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2" name="Google Shape;11462;g39fbb628483_0_840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63" name="Google Shape;11463;g39fbb628483_0_84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65" name="Shape 11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6" name="Google Shape;11466;g39fbb628483_0_840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67" name="Google Shape;11467;g39fbb628483_0_84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69" name="Shape 11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70" name="Google Shape;11470;g39fbb628483_0_840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71" name="Google Shape;11471;g39fbb628483_0_84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73" name="Shape 11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74" name="Google Shape;11474;g39fbb628483_0_841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75" name="Google Shape;11475;g39fbb628483_0_84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77" name="Shape 11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78" name="Google Shape;11478;g39fbb628483_0_841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79" name="Google Shape;11479;g39fbb628483_0_84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81" name="Shape 11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82" name="Google Shape;11482;g39fbb628483_0_841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83" name="Google Shape;11483;g39fbb628483_0_84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85" name="Shape 11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86" name="Google Shape;11486;g39fbb628483_0_842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87" name="Google Shape;11487;g39fbb628483_0_84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89" name="Shape 11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90" name="Google Shape;11490;g39fbb628483_0_842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91" name="Google Shape;11491;g39fbb628483_0_84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93" name="Shape 11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94" name="Google Shape;11494;g39fbb628483_0_842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95" name="Google Shape;11495;g39fbb628483_0_84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97" name="Shape 11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98" name="Google Shape;11498;g39fbb628483_0_843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99" name="Google Shape;11499;g39fbb628483_0_84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01" name="Shape 11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02" name="Google Shape;11502;g39fbb628483_0_843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03" name="Google Shape;11503;g39fbb628483_0_84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05" name="Shape 11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06" name="Google Shape;11506;g39fbb628483_0_843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07" name="Google Shape;11507;g39fbb628483_0_84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09" name="Shape 11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10" name="Google Shape;11510;g39fbb628483_0_843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11" name="Google Shape;11511;g39fbb628483_0_84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13" name="Shape 11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14" name="Google Shape;11514;g39fbb628483_0_844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15" name="Google Shape;11515;g39fbb628483_0_84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17" name="Shape 11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18" name="Google Shape;11518;g39fbb628483_0_844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19" name="Google Shape;11519;g39fbb628483_0_84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21" name="Shape 11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22" name="Google Shape;11522;g39fbb628483_0_844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23" name="Google Shape;11523;g39fbb628483_0_84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25" name="Shape 11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26" name="Google Shape;11526;g39fbb628483_0_845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27" name="Google Shape;11527;g39fbb628483_0_84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29" name="Shape 11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30" name="Google Shape;11530;g39fbb628483_0_845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31" name="Google Shape;11531;g39fbb628483_0_84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33" name="Shape 11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34" name="Google Shape;11534;g39fbb628483_0_845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35" name="Google Shape;11535;g39fbb628483_0_84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37" name="Shape 11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38" name="Google Shape;11538;g39fbb628483_0_846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39" name="Google Shape;11539;g39fbb628483_0_84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41" name="Shape 11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42" name="Google Shape;11542;g39fbb628483_0_846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43" name="Google Shape;11543;g39fbb628483_0_84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45" name="Shape 11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46" name="Google Shape;11546;g39fbb628483_0_846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47" name="Google Shape;11547;g39fbb628483_0_84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49" name="Shape 11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50" name="Google Shape;11550;g39fbb628483_0_846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51" name="Google Shape;11551;g39fbb628483_0_84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53" name="Shape 11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54" name="Google Shape;11554;g39fbb628483_0_847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55" name="Google Shape;11555;g39fbb628483_0_84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57" name="Shape 11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58" name="Google Shape;11558;g39fbb628483_0_847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59" name="Google Shape;11559;g39fbb628483_0_84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61" name="Shape 11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62" name="Google Shape;11562;g39fbb628483_0_847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63" name="Google Shape;11563;g39fbb628483_0_84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65" name="Shape 11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66" name="Google Shape;11566;g39fbb628483_0_848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67" name="Google Shape;11567;g39fbb628483_0_84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69" name="Shape 11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0" name="Google Shape;11570;g39fbb628483_0_848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71" name="Google Shape;11571;g39fbb628483_0_84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73" name="Shape 11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4" name="Google Shape;11574;g39fbb628483_0_848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75" name="Google Shape;11575;g39fbb628483_0_84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77" name="Shape 11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8" name="Google Shape;11578;g39fbb628483_0_849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79" name="Google Shape;11579;g39fbb628483_0_84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81" name="Shape 11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82" name="Google Shape;11582;g39fbb628483_0_849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83" name="Google Shape;11583;g39fbb628483_0_84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85" name="Shape 11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86" name="Google Shape;11586;g39fbb628483_0_849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87" name="Google Shape;11587;g39fbb628483_0_84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89" name="Shape 11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90" name="Google Shape;11590;g39fbb628483_0_849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91" name="Google Shape;11591;g39fbb628483_0_84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93" name="Shape 11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94" name="Google Shape;11594;g39fbb628483_0_850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95" name="Google Shape;11595;g39fbb628483_0_85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97" name="Shape 11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98" name="Google Shape;11598;g39fbb628483_0_850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99" name="Google Shape;11599;g39fbb628483_0_85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01" name="Shape 11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2" name="Google Shape;11602;g39fbb628483_0_850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03" name="Google Shape;11603;g39fbb628483_0_85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05" name="Shape 11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6" name="Google Shape;11606;g39fbb628483_0_851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07" name="Google Shape;11607;g39fbb628483_0_85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09" name="Shape 11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10" name="Google Shape;11610;g39fbb628483_0_851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11" name="Google Shape;11611;g39fbb628483_0_85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13" name="Shape 11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14" name="Google Shape;11614;g39fbb628483_0_851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15" name="Google Shape;11615;g39fbb628483_0_85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17" name="Shape 11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18" name="Google Shape;11618;g39fbb628483_0_852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19" name="Google Shape;11619;g39fbb628483_0_85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21" name="Shape 11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22" name="Google Shape;11622;g39fbb628483_0_852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23" name="Google Shape;11623;g39fbb628483_0_85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25" name="Shape 11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26" name="Google Shape;11626;g39fbb628483_0_852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27" name="Google Shape;11627;g39fbb628483_0_85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29" name="Shape 11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30" name="Google Shape;11630;g39fbb628483_0_852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31" name="Google Shape;11631;g39fbb628483_0_85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33" name="Shape 11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34" name="Google Shape;11634;g39fbb628483_0_853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35" name="Google Shape;11635;g39fbb628483_0_85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37" name="Shape 11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38" name="Google Shape;11638;g39fbb628483_0_853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39" name="Google Shape;11639;g39fbb628483_0_85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41" name="Shape 11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42" name="Google Shape;11642;g39fbb628483_0_853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43" name="Google Shape;11643;g39fbb628483_0_85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45" name="Shape 11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46" name="Google Shape;11646;g39fbb628483_0_854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47" name="Google Shape;11647;g39fbb628483_0_85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49" name="Shape 11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50" name="Google Shape;11650;g39fbb628483_0_854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51" name="Google Shape;11651;g39fbb628483_0_85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53" name="Shape 11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54" name="Google Shape;11654;g39fbb628483_0_854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55" name="Google Shape;11655;g39fbb628483_0_85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57" name="Shape 11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58" name="Google Shape;11658;g39fbb628483_0_855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59" name="Google Shape;11659;g39fbb628483_0_85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61" name="Shape 11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62" name="Google Shape;11662;g39fbb628483_0_855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63" name="Google Shape;11663;g39fbb628483_0_85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65" name="Shape 11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66" name="Google Shape;11666;g39fbb628483_0_855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67" name="Google Shape;11667;g39fbb628483_0_85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69" name="Shape 11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0" name="Google Shape;11670;g39fbb628483_0_855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71" name="Google Shape;11671;g39fbb628483_0_85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73" name="Shape 11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4" name="Google Shape;11674;g39fbb628483_0_856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75" name="Google Shape;11675;g39fbb628483_0_85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77" name="Shape 11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8" name="Google Shape;11678;g39fbb628483_0_856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79" name="Google Shape;11679;g39fbb628483_0_85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81" name="Shape 11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82" name="Google Shape;11682;g39fbb628483_0_856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83" name="Google Shape;11683;g39fbb628483_0_85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7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85" name="Shape 11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86" name="Google Shape;11686;g39fbb628483_0_857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87" name="Google Shape;11687;g39fbb628483_0_85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7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89" name="Shape 11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90" name="Google Shape;11690;g39fbb628483_0_857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91" name="Google Shape;11691;g39fbb628483_0_85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8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93" name="Shape 11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94" name="Google Shape;11694;g39fbb628483_0_857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95" name="Google Shape;11695;g39fbb628483_0_85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8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97" name="Shape 11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98" name="Google Shape;11698;g39fbb628483_0_858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99" name="Google Shape;11699;g39fbb628483_0_85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8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01" name="Shape 11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02" name="Google Shape;11702;g39fbb628483_0_858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03" name="Google Shape;11703;g39fbb628483_0_85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8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05" name="Shape 11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06" name="Google Shape;11706;g39fbb628483_0_858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07" name="Google Shape;11707;g39fbb628483_0_85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8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09" name="Shape 11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10" name="Google Shape;11710;g39fbb628483_0_858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11" name="Google Shape;11711;g39fbb628483_0_85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8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13" name="Shape 11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14" name="Google Shape;11714;g39fbb628483_0_859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15" name="Google Shape;11715;g39fbb628483_0_85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8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17" name="Shape 11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18" name="Google Shape;11718;g39fbb628483_0_859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19" name="Google Shape;11719;g39fbb628483_0_85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8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21" name="Shape 11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22" name="Google Shape;11722;g39fbb628483_0_859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23" name="Google Shape;11723;g39fbb628483_0_85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8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25" name="Shape 11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26" name="Google Shape;11726;g39fbb628483_0_860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27" name="Google Shape;11727;g39fbb628483_0_86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8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29" name="Shape 11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30" name="Google Shape;11730;g39fbb628483_0_860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31" name="Google Shape;11731;g39fbb628483_0_86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9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33" name="Shape 11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34" name="Google Shape;11734;g39fbb628483_0_860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35" name="Google Shape;11735;g39fbb628483_0_86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9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37" name="Shape 11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38" name="Google Shape;11738;g39fbb628483_0_861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39" name="Google Shape;11739;g39fbb628483_0_86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9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41" name="Shape 11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42" name="Google Shape;11742;g39fbb628483_0_861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43" name="Google Shape;11743;g39fbb628483_0_86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9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45" name="Shape 11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46" name="Google Shape;11746;g39fbb628483_0_861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47" name="Google Shape;11747;g39fbb628483_0_86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9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49" name="Shape 11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50" name="Google Shape;11750;g39fbb628483_0_861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51" name="Google Shape;11751;g39fbb628483_0_86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9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53" name="Shape 11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54" name="Google Shape;11754;g39fbb628483_0_862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55" name="Google Shape;11755;g39fbb628483_0_86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9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57" name="Shape 117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58" name="Google Shape;11758;g39fbb628483_0_862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59" name="Google Shape;11759;g39fbb628483_0_86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9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61" name="Shape 11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62" name="Google Shape;11762;g39fbb628483_0_862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63" name="Google Shape;11763;g39fbb628483_0_86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9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65" name="Shape 11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66" name="Google Shape;11766;g39fbb628483_0_863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67" name="Google Shape;11767;g39fbb628483_0_86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9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69" name="Shape 11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0" name="Google Shape;11770;g39fbb628483_0_863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71" name="Google Shape;11771;g39fbb628483_0_86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0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73" name="Shape 117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4" name="Google Shape;11774;g39fbb628483_0_863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75" name="Google Shape;11775;g39fbb628483_0_86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0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77" name="Shape 11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8" name="Google Shape;11778;g39fbb628483_0_864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79" name="Google Shape;11779;g39fbb628483_0_86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0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81" name="Shape 117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82" name="Google Shape;11782;g39fbb628483_0_864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83" name="Google Shape;11783;g39fbb628483_0_86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0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85" name="Shape 11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86" name="Google Shape;11786;g39fbb628483_0_864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87" name="Google Shape;11787;g39fbb628483_0_86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0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89" name="Shape 11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90" name="Google Shape;11790;g39fbb628483_0_864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91" name="Google Shape;11791;g39fbb628483_0_86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0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93" name="Shape 117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94" name="Google Shape;11794;g39fbb628483_0_865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95" name="Google Shape;11795;g39fbb628483_0_86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0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97" name="Shape 117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98" name="Google Shape;11798;g39fbb628483_0_865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99" name="Google Shape;11799;g39fbb628483_0_86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0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01" name="Shape 11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02" name="Google Shape;11802;g39fbb628483_0_865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03" name="Google Shape;11803;g39fbb628483_0_86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0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05" name="Shape 118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06" name="Google Shape;11806;g39fbb628483_0_866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07" name="Google Shape;11807;g39fbb628483_0_86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0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09" name="Shape 118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10" name="Google Shape;11810;g39fbb628483_0_866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11" name="Google Shape;11811;g39fbb628483_0_86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13" name="Shape 118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14" name="Google Shape;11814;g39fbb628483_0_866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15" name="Google Shape;11815;g39fbb628483_0_86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17" name="Shape 11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18" name="Google Shape;11818;g39fbb628483_0_867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19" name="Google Shape;11819;g39fbb628483_0_86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21" name="Shape 118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22" name="Google Shape;11822;g39fbb628483_0_867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23" name="Google Shape;11823;g39fbb628483_0_86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25" name="Shape 118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26" name="Google Shape;11826;g39fbb628483_0_867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27" name="Google Shape;11827;g39fbb628483_0_86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29" name="Shape 118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30" name="Google Shape;11830;g39fbb628483_0_867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31" name="Google Shape;11831;g39fbb628483_0_86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33" name="Shape 11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34" name="Google Shape;11834;g39fbb628483_0_868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35" name="Google Shape;11835;g39fbb628483_0_86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37" name="Shape 11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38" name="Google Shape;11838;g39fbb628483_0_868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39" name="Google Shape;11839;g39fbb628483_0_86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41" name="Shape 118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42" name="Google Shape;11842;g39fbb628483_0_868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43" name="Google Shape;11843;g39fbb628483_0_86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45" name="Shape 11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46" name="Google Shape;11846;g39fbb628483_0_869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47" name="Google Shape;11847;g39fbb628483_0_86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49" name="Shape 118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50" name="Google Shape;11850;g39fbb628483_0_869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51" name="Google Shape;11851;g39fbb628483_0_86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53" name="Shape 118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54" name="Google Shape;11854;g39fbb628483_0_869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55" name="Google Shape;11855;g39fbb628483_0_86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57" name="Shape 11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58" name="Google Shape;11858;g39fbb628483_0_870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59" name="Google Shape;11859;g39fbb628483_0_87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61" name="Shape 11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62" name="Google Shape;11862;g39fbb628483_0_870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63" name="Google Shape;11863;g39fbb628483_0_87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65" name="Shape 11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66" name="Google Shape;11866;g39fbb628483_0_870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67" name="Google Shape;11867;g39fbb628483_0_87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69" name="Shape 118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0" name="Google Shape;11870;g39fbb628483_0_870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71" name="Google Shape;11871;g39fbb628483_0_87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73" name="Shape 118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4" name="Google Shape;11874;g39fbb628483_0_871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75" name="Google Shape;11875;g39fbb628483_0_87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77" name="Shape 118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" name="Google Shape;11878;g39fbb628483_0_871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79" name="Google Shape;11879;g39fbb628483_0_87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81" name="Shape 118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82" name="Google Shape;11882;g39fbb628483_0_871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83" name="Google Shape;11883;g39fbb628483_0_87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85" name="Shape 11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86" name="Google Shape;11886;g39fbb628483_0_872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87" name="Google Shape;11887;g39fbb628483_0_87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89" name="Shape 118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90" name="Google Shape;11890;g39fbb628483_0_872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91" name="Google Shape;11891;g39fbb628483_0_87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93" name="Shape 118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94" name="Google Shape;11894;g39fbb628483_0_872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95" name="Google Shape;11895;g39fbb628483_0_87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97" name="Shape 118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98" name="Google Shape;11898;g39fbb628483_0_873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899" name="Google Shape;11899;g39fbb628483_0_87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01" name="Shape 119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02" name="Google Shape;11902;g39fbb628483_0_873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03" name="Google Shape;11903;g39fbb628483_0_87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05" name="Shape 11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06" name="Google Shape;11906;g39fbb628483_0_873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07" name="Google Shape;11907;g39fbb628483_0_87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09" name="Shape 119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10" name="Google Shape;11910;g39fbb628483_0_873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11" name="Google Shape;11911;g39fbb628483_0_87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13" name="Shape 119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14" name="Google Shape;11914;g39fbb628483_0_874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15" name="Google Shape;11915;g39fbb628483_0_87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17" name="Shape 119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18" name="Google Shape;11918;g39fbb628483_0_874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19" name="Google Shape;11919;g39fbb628483_0_87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21" name="Shape 119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22" name="Google Shape;11922;g39fbb628483_0_874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23" name="Google Shape;11923;g39fbb628483_0_87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25" name="Shape 11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26" name="Google Shape;11926;g39fbb628483_0_875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27" name="Google Shape;11927;g39fbb628483_0_87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29" name="Shape 119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30" name="Google Shape;11930;g39fbb628483_0_875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31" name="Google Shape;11931;g39fbb628483_0_87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33" name="Shape 119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34" name="Google Shape;11934;g39fbb628483_0_875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35" name="Google Shape;11935;g39fbb628483_0_87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37" name="Shape 119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38" name="Google Shape;11938;g39fbb628483_0_876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39" name="Google Shape;11939;g39fbb628483_0_87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41" name="Shape 119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42" name="Google Shape;11942;g39fbb628483_0_876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43" name="Google Shape;11943;g39fbb628483_0_87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45" name="Shape 119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46" name="Google Shape;11946;g39fbb628483_0_876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47" name="Google Shape;11947;g39fbb628483_0_87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49" name="Shape 11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50" name="Google Shape;11950;g39fbb628483_0_876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51" name="Google Shape;11951;g39fbb628483_0_87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53" name="Shape 119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54" name="Google Shape;11954;g39fbb628483_0_877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55" name="Google Shape;11955;g39fbb628483_0_87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57" name="Shape 11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58" name="Google Shape;11958;g39fbb628483_0_877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59" name="Google Shape;11959;g39fbb628483_0_87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61" name="Shape 119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62" name="Google Shape;11962;g39fbb628483_0_877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63" name="Google Shape;11963;g39fbb628483_0_87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65" name="Shape 119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66" name="Google Shape;11966;g39fbb628483_0_878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67" name="Google Shape;11967;g39fbb628483_0_87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69" name="Shape 11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70" name="Google Shape;11970;g39fbb628483_0_878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71" name="Google Shape;11971;g39fbb628483_0_87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73" name="Shape 119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74" name="Google Shape;11974;g39fbb628483_0_878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75" name="Google Shape;11975;g39fbb628483_0_87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77" name="Shape 119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78" name="Google Shape;11978;g39fbb628483_0_879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79" name="Google Shape;11979;g39fbb628483_0_87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81" name="Shape 119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2" name="Google Shape;11982;g39fbb628483_0_879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83" name="Google Shape;11983;g39fbb628483_0_87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85" name="Shape 119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6" name="Google Shape;11986;g39fbb628483_0_879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87" name="Google Shape;11987;g39fbb628483_0_87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89" name="Shape 119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90" name="Google Shape;11990;g39fbb628483_0_879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91" name="Google Shape;11991;g39fbb628483_0_87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93" name="Shape 119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94" name="Google Shape;11994;g39fbb628483_0_880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95" name="Google Shape;11995;g39fbb628483_0_88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97" name="Shape 119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98" name="Google Shape;11998;g39fbb628483_0_880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99" name="Google Shape;11999;g39fbb628483_0_88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01" name="Shape 120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02" name="Google Shape;12002;g39fbb628483_0_880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03" name="Google Shape;12003;g39fbb628483_0_88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05" name="Shape 120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06" name="Google Shape;12006;g39fbb628483_0_881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07" name="Google Shape;12007;g39fbb628483_0_88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09" name="Shape 120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10" name="Google Shape;12010;g39fbb628483_0_881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11" name="Google Shape;12011;g39fbb628483_0_88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13" name="Shape 120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14" name="Google Shape;12014;g39fbb628483_0_881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15" name="Google Shape;12015;g39fbb628483_0_88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17" name="Shape 120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18" name="Google Shape;12018;g39fbb628483_0_882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19" name="Google Shape;12019;g39fbb628483_0_88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21" name="Shape 120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22" name="Google Shape;12022;g39fbb628483_0_882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23" name="Google Shape;12023;g39fbb628483_0_88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25" name="Shape 120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26" name="Google Shape;12026;g39fbb628483_0_882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27" name="Google Shape;12027;g39fbb628483_0_88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29" name="Shape 120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30" name="Google Shape;12030;g39fbb628483_0_882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31" name="Google Shape;12031;g39fbb628483_0_88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33" name="Shape 120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34" name="Google Shape;12034;g39fbb628483_0_883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35" name="Google Shape;12035;g39fbb628483_0_88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37" name="Shape 120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38" name="Google Shape;12038;g39fbb628483_0_883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39" name="Google Shape;12039;g39fbb628483_0_88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41" name="Shape 120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42" name="Google Shape;12042;g39fbb628483_0_883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43" name="Google Shape;12043;g39fbb628483_0_88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45" name="Shape 120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46" name="Google Shape;12046;g39fbb628483_0_884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47" name="Google Shape;12047;g39fbb628483_0_88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49" name="Shape 120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50" name="Google Shape;12050;g39fbb628483_0_884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51" name="Google Shape;12051;g39fbb628483_0_88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53" name="Shape 120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54" name="Google Shape;12054;g39fbb628483_0_884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55" name="Google Shape;12055;g39fbb628483_0_88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57" name="Shape 120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58" name="Google Shape;12058;g39fbb628483_0_885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59" name="Google Shape;12059;g39fbb628483_0_88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61" name="Shape 120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62" name="Google Shape;12062;g39fbb628483_0_885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63" name="Google Shape;12063;g39fbb628483_0_88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65" name="Shape 120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66" name="Google Shape;12066;g39fbb628483_0_885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67" name="Google Shape;12067;g39fbb628483_0_88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69" name="Shape 120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70" name="Google Shape;12070;g39fbb628483_0_885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71" name="Google Shape;12071;g39fbb628483_0_88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73" name="Shape 120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74" name="Google Shape;12074;g39fbb628483_0_886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75" name="Google Shape;12075;g39fbb628483_0_88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77" name="Shape 120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78" name="Google Shape;12078;g39fbb628483_0_886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79" name="Google Shape;12079;g39fbb628483_0_88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81" name="Shape 120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2" name="Google Shape;12082;g39fbb628483_0_886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83" name="Google Shape;12083;g39fbb628483_0_88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7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85" name="Shape 120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6" name="Google Shape;12086;g39fbb628483_0_887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87" name="Google Shape;12087;g39fbb628483_0_88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7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89" name="Shape 120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90" name="Google Shape;12090;g39fbb628483_0_887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91" name="Google Shape;12091;g39fbb628483_0_88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8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93" name="Shape 120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94" name="Google Shape;12094;g39fbb628483_0_887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95" name="Google Shape;12095;g39fbb628483_0_88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8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97" name="Shape 120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98" name="Google Shape;12098;g39fbb628483_0_888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99" name="Google Shape;12099;g39fbb628483_0_88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8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01" name="Shape 12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02" name="Google Shape;12102;g39fbb628483_0_888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03" name="Google Shape;12103;g39fbb628483_0_88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8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05" name="Shape 12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06" name="Google Shape;12106;g39fbb628483_0_888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07" name="Google Shape;12107;g39fbb628483_0_88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8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09" name="Shape 12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10" name="Google Shape;12110;g39fbb628483_0_888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11" name="Google Shape;12111;g39fbb628483_0_88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8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13" name="Shape 12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14" name="Google Shape;12114;g39fbb628483_0_889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15" name="Google Shape;12115;g39fbb628483_0_88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8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17" name="Shape 12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18" name="Google Shape;12118;g39fbb628483_0_889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19" name="Google Shape;12119;g39fbb628483_0_88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8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21" name="Shape 12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22" name="Google Shape;12122;g39fbb628483_0_889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23" name="Google Shape;12123;g39fbb628483_0_88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8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25" name="Shape 12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26" name="Google Shape;12126;g39fbb628483_0_890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27" name="Google Shape;12127;g39fbb628483_0_89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8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29" name="Shape 12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30" name="Google Shape;12130;g39fbb628483_0_890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31" name="Google Shape;12131;g39fbb628483_0_89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9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33" name="Shape 12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34" name="Google Shape;12134;g39fbb628483_0_890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35" name="Google Shape;12135;g39fbb628483_0_89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9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37" name="Shape 12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38" name="Google Shape;12138;g39fbb628483_0_891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39" name="Google Shape;12139;g39fbb628483_0_89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9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41" name="Shape 12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42" name="Google Shape;12142;g39fbb628483_0_891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43" name="Google Shape;12143;g39fbb628483_0_89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9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45" name="Shape 12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46" name="Google Shape;12146;g39fbb628483_0_891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47" name="Google Shape;12147;g39fbb628483_0_89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9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49" name="Shape 12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50" name="Google Shape;12150;g39fbb628483_0_891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51" name="Google Shape;12151;g39fbb628483_0_89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9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53" name="Shape 12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54" name="Google Shape;12154;g39fbb628483_0_892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55" name="Google Shape;12155;g39fbb628483_0_89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9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57" name="Shape 12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58" name="Google Shape;12158;g39fbb628483_0_892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59" name="Google Shape;12159;g39fbb628483_0_89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9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61" name="Shape 12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62" name="Google Shape;12162;g39fbb628483_0_892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63" name="Google Shape;12163;g39fbb628483_0_89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9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65" name="Shape 12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66" name="Google Shape;12166;g39fbb628483_0_893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67" name="Google Shape;12167;g39fbb628483_0_89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9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69" name="Shape 12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70" name="Google Shape;12170;g39fbb628483_0_893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71" name="Google Shape;12171;g39fbb628483_0_89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0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73" name="Shape 12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74" name="Google Shape;12174;g39fbb628483_0_893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75" name="Google Shape;12175;g39fbb628483_0_89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0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77" name="Shape 12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78" name="Google Shape;12178;g39fbb628483_0_894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79" name="Google Shape;12179;g39fbb628483_0_89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0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81" name="Shape 12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2" name="Google Shape;12182;g39fbb628483_0_894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83" name="Google Shape;12183;g39fbb628483_0_89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0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85" name="Shape 12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6" name="Google Shape;12186;g39fbb628483_0_894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87" name="Google Shape;12187;g39fbb628483_0_89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0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89" name="Shape 12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90" name="Google Shape;12190;g39fbb628483_0_894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91" name="Google Shape;12191;g39fbb628483_0_89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0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93" name="Shape 12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94" name="Google Shape;12194;g39fbb628483_0_895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95" name="Google Shape;12195;g39fbb628483_0_89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0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97" name="Shape 12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98" name="Google Shape;12198;g39fbb628483_0_895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99" name="Google Shape;12199;g39fbb628483_0_89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0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01" name="Shape 12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02" name="Google Shape;12202;g39fbb628483_0_895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03" name="Google Shape;12203;g39fbb628483_0_89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0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05" name="Shape 12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06" name="Google Shape;12206;g39fbb628483_0_896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07" name="Google Shape;12207;g39fbb628483_0_89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0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09" name="Shape 12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10" name="Google Shape;12210;g39fbb628483_0_896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11" name="Google Shape;12211;g39fbb628483_0_89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13" name="Shape 12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14" name="Google Shape;12214;g39fbb628483_0_896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15" name="Google Shape;12215;g39fbb628483_0_89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17" name="Shape 12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18" name="Google Shape;12218;g39fbb628483_0_897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19" name="Google Shape;12219;g39fbb628483_0_89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21" name="Shape 12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22" name="Google Shape;12222;g39fbb628483_0_897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23" name="Google Shape;12223;g39fbb628483_0_89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25" name="Shape 12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26" name="Google Shape;12226;g39fbb628483_0_897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27" name="Google Shape;12227;g39fbb628483_0_89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29" name="Shape 12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30" name="Google Shape;12230;g39fbb628483_0_897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31" name="Google Shape;12231;g39fbb628483_0_89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33" name="Shape 12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34" name="Google Shape;12234;g39fbb628483_0_898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35" name="Google Shape;12235;g39fbb628483_0_89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37" name="Shape 12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38" name="Google Shape;12238;g39fbb628483_0_898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39" name="Google Shape;12239;g39fbb628483_0_89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41" name="Shape 12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42" name="Google Shape;12242;g39fbb628483_0_898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43" name="Google Shape;12243;g39fbb628483_0_89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45" name="Shape 12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46" name="Google Shape;12246;g39fbb628483_0_899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47" name="Google Shape;12247;g39fbb628483_0_89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49" name="Shape 12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50" name="Google Shape;12250;g39fbb628483_0_899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51" name="Google Shape;12251;g39fbb628483_0_89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53" name="Shape 12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54" name="Google Shape;12254;g39fbb628483_0_899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55" name="Google Shape;12255;g39fbb628483_0_89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57" name="Shape 12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58" name="Google Shape;12258;g39fbb628483_0_900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59" name="Google Shape;12259;g39fbb628483_0_90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61" name="Shape 12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62" name="Google Shape;12262;g39fbb628483_0_900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63" name="Google Shape;12263;g39fbb628483_0_90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65" name="Shape 12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66" name="Google Shape;12266;g39fbb628483_0_900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67" name="Google Shape;12267;g39fbb628483_0_90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69" name="Shape 12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70" name="Google Shape;12270;g39fbb628483_0_900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71" name="Google Shape;12271;g39fbb628483_0_90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73" name="Shape 12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74" name="Google Shape;12274;g39fbb628483_0_901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75" name="Google Shape;12275;g39fbb628483_0_90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77" name="Shape 12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78" name="Google Shape;12278;g39fbb628483_0_901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79" name="Google Shape;12279;g39fbb628483_0_90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81" name="Shape 12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2" name="Google Shape;12282;g39fbb628483_0_901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83" name="Google Shape;12283;g39fbb628483_0_90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85" name="Shape 12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6" name="Google Shape;12286;g39fbb628483_0_902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87" name="Google Shape;12287;g39fbb628483_0_90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89" name="Shape 12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Google Shape;12290;g39fbb628483_0_902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91" name="Google Shape;12291;g39fbb628483_0_90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93" name="Shape 12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4" name="Google Shape;12294;g39fbb628483_0_902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95" name="Google Shape;12295;g39fbb628483_0_90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97" name="Shape 12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8" name="Google Shape;12298;g39fbb628483_0_903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99" name="Google Shape;12299;g39fbb628483_0_90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01" name="Shape 12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02" name="Google Shape;12302;g39fbb628483_0_903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03" name="Google Shape;12303;g39fbb628483_0_90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05" name="Shape 12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06" name="Google Shape;12306;g39fbb628483_0_903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07" name="Google Shape;12307;g39fbb628483_0_90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09" name="Shape 12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10" name="Google Shape;12310;g39fbb628483_0_903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11" name="Google Shape;12311;g39fbb628483_0_90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13" name="Shape 12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14" name="Google Shape;12314;g39fbb628483_0_904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15" name="Google Shape;12315;g39fbb628483_0_90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17" name="Shape 12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18" name="Google Shape;12318;g39fbb628483_0_904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19" name="Google Shape;12319;g39fbb628483_0_90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21" name="Shape 12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22" name="Google Shape;12322;g39fbb628483_0_904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23" name="Google Shape;12323;g39fbb628483_0_90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25" name="Shape 12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26" name="Google Shape;12326;g39fbb628483_0_905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27" name="Google Shape;12327;g39fbb628483_0_90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29" name="Shape 12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30" name="Google Shape;12330;g39fbb628483_0_905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31" name="Google Shape;12331;g39fbb628483_0_90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33" name="Shape 12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34" name="Google Shape;12334;g39fbb628483_0_905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35" name="Google Shape;12335;g39fbb628483_0_90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37" name="Shape 12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38" name="Google Shape;12338;g39fbb628483_0_906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39" name="Google Shape;12339;g39fbb628483_0_90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41" name="Shape 12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42" name="Google Shape;12342;g39fbb628483_0_906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43" name="Google Shape;12343;g39fbb628483_0_90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45" name="Shape 12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46" name="Google Shape;12346;g39fbb628483_0_906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47" name="Google Shape;12347;g39fbb628483_0_90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49" name="Shape 12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50" name="Google Shape;12350;g39fbb628483_0_906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51" name="Google Shape;12351;g39fbb628483_0_90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53" name="Shape 12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54" name="Google Shape;12354;g39fbb628483_0_907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55" name="Google Shape;12355;g39fbb628483_0_90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57" name="Shape 12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58" name="Google Shape;12358;g39fbb628483_0_907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59" name="Google Shape;12359;g39fbb628483_0_90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61" name="Shape 12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62" name="Google Shape;12362;g39fbb628483_0_907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63" name="Google Shape;12363;g39fbb628483_0_90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65" name="Shape 12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66" name="Google Shape;12366;g39fbb628483_0_908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67" name="Google Shape;12367;g39fbb628483_0_90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69" name="Shape 12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70" name="Google Shape;12370;g39fbb628483_0_908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71" name="Google Shape;12371;g39fbb628483_0_90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73" name="Shape 12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74" name="Google Shape;12374;g39fbb628483_0_908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75" name="Google Shape;12375;g39fbb628483_0_90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77" name="Shape 12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78" name="Google Shape;12378;g39fbb628483_0_909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79" name="Google Shape;12379;g39fbb628483_0_90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81" name="Shape 12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82" name="Google Shape;12382;g39fbb628483_0_909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83" name="Google Shape;12383;g39fbb628483_0_90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85" name="Shape 12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86" name="Google Shape;12386;g39fbb628483_0_909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87" name="Google Shape;12387;g39fbb628483_0_90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89" name="Shape 12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" name="Google Shape;12390;g39fbb628483_0_909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91" name="Google Shape;12391;g39fbb628483_0_90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93" name="Shape 12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4" name="Google Shape;12394;g39fbb628483_0_910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95" name="Google Shape;12395;g39fbb628483_0_91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397" name="Shape 12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8" name="Google Shape;12398;g39fbb628483_0_910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99" name="Google Shape;12399;g39fbb628483_0_91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01" name="Shape 12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02" name="Google Shape;12402;g39fbb628483_0_910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03" name="Google Shape;12403;g39fbb628483_0_91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05" name="Shape 12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06" name="Google Shape;12406;g39fbb628483_0_911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07" name="Google Shape;12407;g39fbb628483_0_91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09" name="Shape 12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10" name="Google Shape;12410;g39fbb628483_0_911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11" name="Google Shape;12411;g39fbb628483_0_91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13" name="Shape 12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14" name="Google Shape;12414;g39fbb628483_0_911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15" name="Google Shape;12415;g39fbb628483_0_91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17" name="Shape 12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18" name="Google Shape;12418;g39fbb628483_0_912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19" name="Google Shape;12419;g39fbb628483_0_91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21" name="Shape 12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22" name="Google Shape;12422;g39fbb628483_0_912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23" name="Google Shape;12423;g39fbb628483_0_91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25" name="Shape 12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26" name="Google Shape;12426;g39fbb628483_0_912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27" name="Google Shape;12427;g39fbb628483_0_91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29" name="Shape 12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30" name="Google Shape;12430;g39fbb628483_0_912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31" name="Google Shape;12431;g39fbb628483_0_91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33" name="Shape 12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34" name="Google Shape;12434;g39fbb628483_0_913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35" name="Google Shape;12435;g39fbb628483_0_91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37" name="Shape 12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38" name="Google Shape;12438;g39fbb628483_0_913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39" name="Google Shape;12439;g39fbb628483_0_91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41" name="Shape 12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42" name="Google Shape;12442;g39fbb628483_0_913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43" name="Google Shape;12443;g39fbb628483_0_91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45" name="Shape 12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46" name="Google Shape;12446;g39fbb628483_0_914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47" name="Google Shape;12447;g39fbb628483_0_91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49" name="Shape 12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50" name="Google Shape;12450;g39fbb628483_0_914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51" name="Google Shape;12451;g39fbb628483_0_91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53" name="Shape 12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54" name="Google Shape;12454;g39fbb628483_0_914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55" name="Google Shape;12455;g39fbb628483_0_91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57" name="Shape 12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58" name="Google Shape;12458;g39fbb628483_0_915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59" name="Google Shape;12459;g39fbb628483_0_91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61" name="Shape 12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62" name="Google Shape;12462;g39fbb628483_0_915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63" name="Google Shape;12463;g39fbb628483_0_91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65" name="Shape 12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66" name="Google Shape;12466;g39fbb628483_0_915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67" name="Google Shape;12467;g39fbb628483_0_91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69" name="Shape 12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70" name="Google Shape;12470;g39fbb628483_0_915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71" name="Google Shape;12471;g39fbb628483_0_91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73" name="Shape 12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74" name="Google Shape;12474;g39fbb628483_0_916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75" name="Google Shape;12475;g39fbb628483_0_91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77" name="Shape 12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78" name="Google Shape;12478;g39fbb628483_0_916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79" name="Google Shape;12479;g39fbb628483_0_91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81" name="Shape 12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82" name="Google Shape;12482;g39fbb628483_0_916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83" name="Google Shape;12483;g39fbb628483_0_91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7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85" name="Shape 12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86" name="Google Shape;12486;g39fbb628483_0_917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87" name="Google Shape;12487;g39fbb628483_0_91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7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89" name="Shape 12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0" name="Google Shape;12490;g39fbb628483_0_917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91" name="Google Shape;12491;g39fbb628483_0_91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8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93" name="Shape 12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4" name="Google Shape;12494;g39fbb628483_0_917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95" name="Google Shape;12495;g39fbb628483_0_91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8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97" name="Shape 12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8" name="Google Shape;12498;g39fbb628483_0_918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499" name="Google Shape;12499;g39fbb628483_0_91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8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01" name="Shape 12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02" name="Google Shape;12502;g39fbb628483_0_918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03" name="Google Shape;12503;g39fbb628483_0_91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8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05" name="Shape 12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06" name="Google Shape;12506;g39fbb628483_0_918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07" name="Google Shape;12507;g39fbb628483_0_91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8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09" name="Shape 12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10" name="Google Shape;12510;g39fbb628483_0_918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11" name="Google Shape;12511;g39fbb628483_0_91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8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13" name="Shape 12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14" name="Google Shape;12514;g39fbb628483_0_919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15" name="Google Shape;12515;g39fbb628483_0_91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8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17" name="Shape 12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18" name="Google Shape;12518;g39fbb628483_0_919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19" name="Google Shape;12519;g39fbb628483_0_91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8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21" name="Shape 12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22" name="Google Shape;12522;g39fbb628483_0_919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23" name="Google Shape;12523;g39fbb628483_0_91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8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25" name="Shape 12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26" name="Google Shape;12526;g39fbb628483_0_920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27" name="Google Shape;12527;g39fbb628483_0_92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8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29" name="Shape 12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30" name="Google Shape;12530;g39fbb628483_0_920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31" name="Google Shape;12531;g39fbb628483_0_92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9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33" name="Shape 12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34" name="Google Shape;12534;g39fbb628483_0_920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35" name="Google Shape;12535;g39fbb628483_0_92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9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37" name="Shape 12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38" name="Google Shape;12538;g39fbb628483_0_921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39" name="Google Shape;12539;g39fbb628483_0_92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9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41" name="Shape 12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42" name="Google Shape;12542;g39fbb628483_0_921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43" name="Google Shape;12543;g39fbb628483_0_92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9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45" name="Shape 12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46" name="Google Shape;12546;g39fbb628483_0_921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47" name="Google Shape;12547;g39fbb628483_0_92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9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49" name="Shape 12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50" name="Google Shape;12550;g39fbb628483_0_921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51" name="Google Shape;12551;g39fbb628483_0_92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9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53" name="Shape 12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54" name="Google Shape;12554;g39fbb628483_0_922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55" name="Google Shape;12555;g39fbb628483_0_92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9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57" name="Shape 12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58" name="Google Shape;12558;g39fbb628483_0_922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59" name="Google Shape;12559;g39fbb628483_0_92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9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61" name="Shape 12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62" name="Google Shape;12562;g39fbb628483_0_922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63" name="Google Shape;12563;g39fbb628483_0_92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9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65" name="Shape 12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66" name="Google Shape;12566;g39fbb628483_0_923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67" name="Google Shape;12567;g39fbb628483_0_92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9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69" name="Shape 12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70" name="Google Shape;12570;g39fbb628483_0_923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71" name="Google Shape;12571;g39fbb628483_0_92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0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73" name="Shape 12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74" name="Google Shape;12574;g39fbb628483_0_923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75" name="Google Shape;12575;g39fbb628483_0_92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0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77" name="Shape 12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78" name="Google Shape;12578;g39fbb628483_0_924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79" name="Google Shape;12579;g39fbb628483_0_92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0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81" name="Shape 12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82" name="Google Shape;12582;g39fbb628483_0_924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83" name="Google Shape;12583;g39fbb628483_0_92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0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85" name="Shape 12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86" name="Google Shape;12586;g39fbb628483_0_924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87" name="Google Shape;12587;g39fbb628483_0_92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0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89" name="Shape 12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0" name="Google Shape;12590;g39fbb628483_0_924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91" name="Google Shape;12591;g39fbb628483_0_92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0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93" name="Shape 12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4" name="Google Shape;12594;g39fbb628483_0_925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95" name="Google Shape;12595;g39fbb628483_0_92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0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97" name="Shape 12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8" name="Google Shape;12598;g39fbb628483_0_925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99" name="Google Shape;12599;g39fbb628483_0_92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0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01" name="Shape 12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02" name="Google Shape;12602;g39fbb628483_0_925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03" name="Google Shape;12603;g39fbb628483_0_92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0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05" name="Shape 12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06" name="Google Shape;12606;g39fbb628483_0_926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07" name="Google Shape;12607;g39fbb628483_0_92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0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09" name="Shape 12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10" name="Google Shape;12610;g39fbb628483_0_926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11" name="Google Shape;12611;g39fbb628483_0_92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13" name="Shape 12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14" name="Google Shape;12614;g39fbb628483_0_926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15" name="Google Shape;12615;g39fbb628483_0_92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17" name="Shape 12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18" name="Google Shape;12618;g39fbb628483_0_927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19" name="Google Shape;12619;g39fbb628483_0_92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21" name="Shape 12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22" name="Google Shape;12622;g39fbb628483_0_927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23" name="Google Shape;12623;g39fbb628483_0_92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25" name="Shape 12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26" name="Google Shape;12626;g39fbb628483_0_927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27" name="Google Shape;12627;g39fbb628483_0_92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29" name="Shape 12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30" name="Google Shape;12630;g39fbb628483_0_927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31" name="Google Shape;12631;g39fbb628483_0_92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33" name="Shape 12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34" name="Google Shape;12634;g39fbb628483_0_928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35" name="Google Shape;12635;g39fbb628483_0_92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37" name="Shape 12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38" name="Google Shape;12638;g39fbb628483_0_928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39" name="Google Shape;12639;g39fbb628483_0_92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41" name="Shape 12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42" name="Google Shape;12642;g39fbb628483_0_928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43" name="Google Shape;12643;g39fbb628483_0_92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45" name="Shape 12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46" name="Google Shape;12646;g39fbb628483_0_929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47" name="Google Shape;12647;g39fbb628483_0_92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49" name="Shape 12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50" name="Google Shape;12650;g39fbb628483_0_929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51" name="Google Shape;12651;g39fbb628483_0_92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53" name="Shape 12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54" name="Google Shape;12654;g39fbb628483_0_929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55" name="Google Shape;12655;g39fbb628483_0_92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57" name="Shape 12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58" name="Google Shape;12658;g39fbb628483_0_930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59" name="Google Shape;12659;g39fbb628483_0_93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61" name="Shape 12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62" name="Google Shape;12662;g39fbb628483_0_930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63" name="Google Shape;12663;g39fbb628483_0_93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65" name="Shape 12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66" name="Google Shape;12666;g39fbb628483_0_930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67" name="Google Shape;12667;g39fbb628483_0_93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69" name="Shape 12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70" name="Google Shape;12670;g39fbb628483_0_930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71" name="Google Shape;12671;g39fbb628483_0_93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73" name="Shape 12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74" name="Google Shape;12674;g39fbb628483_0_931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75" name="Google Shape;12675;g39fbb628483_0_93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77" name="Shape 12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78" name="Google Shape;12678;g39fbb628483_0_931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79" name="Google Shape;12679;g39fbb628483_0_93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81" name="Shape 12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82" name="Google Shape;12682;g39fbb628483_0_931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83" name="Google Shape;12683;g39fbb628483_0_93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85" name="Shape 12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86" name="Google Shape;12686;g39fbb628483_0_932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87" name="Google Shape;12687;g39fbb628483_0_93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89" name="Shape 12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0" name="Google Shape;12690;g39fbb628483_0_932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91" name="Google Shape;12691;g39fbb628483_0_93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93" name="Shape 12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4" name="Google Shape;12694;g39fbb628483_0_932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95" name="Google Shape;12695;g39fbb628483_0_93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97" name="Shape 12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8" name="Google Shape;12698;g39fbb628483_0_933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99" name="Google Shape;12699;g39fbb628483_0_93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01" name="Shape 12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02" name="Google Shape;12702;g39fbb628483_0_933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03" name="Google Shape;12703;g39fbb628483_0_93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05" name="Shape 12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06" name="Google Shape;12706;g39fbb628483_0_933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07" name="Google Shape;12707;g39fbb628483_0_93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09" name="Shape 12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10" name="Google Shape;12710;g39fbb628483_0_933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11" name="Google Shape;12711;g39fbb628483_0_93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13" name="Shape 12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14" name="Google Shape;12714;g39fbb628483_0_934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15" name="Google Shape;12715;g39fbb628483_0_93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17" name="Shape 12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18" name="Google Shape;12718;g39fbb628483_0_934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19" name="Google Shape;12719;g39fbb628483_0_93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21" name="Shape 12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22" name="Google Shape;12722;g39fbb628483_0_934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23" name="Google Shape;12723;g39fbb628483_0_93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25" name="Shape 12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26" name="Google Shape;12726;g39fbb628483_0_935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27" name="Google Shape;12727;g39fbb628483_0_93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29" name="Shape 12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30" name="Google Shape;12730;g39fbb628483_0_935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31" name="Google Shape;12731;g39fbb628483_0_93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33" name="Shape 12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34" name="Google Shape;12734;g39fbb628483_0_935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35" name="Google Shape;12735;g39fbb628483_0_93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37" name="Shape 12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38" name="Google Shape;12738;g39fbb628483_0_936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39" name="Google Shape;12739;g39fbb628483_0_93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41" name="Shape 12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42" name="Google Shape;12742;g39fbb628483_0_936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43" name="Google Shape;12743;g39fbb628483_0_93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45" name="Shape 12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46" name="Google Shape;12746;g39fbb628483_0_936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47" name="Google Shape;12747;g39fbb628483_0_93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49" name="Shape 12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50" name="Google Shape;12750;g39fbb628483_0_936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51" name="Google Shape;12751;g39fbb628483_0_93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53" name="Shape 12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54" name="Google Shape;12754;g39fbb628483_0_937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55" name="Google Shape;12755;g39fbb628483_0_93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57" name="Shape 127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58" name="Google Shape;12758;g39fbb628483_0_937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59" name="Google Shape;12759;g39fbb628483_0_93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61" name="Shape 12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62" name="Google Shape;12762;g39fbb628483_0_937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63" name="Google Shape;12763;g39fbb628483_0_93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65" name="Shape 12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66" name="Google Shape;12766;g39fbb628483_0_938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67" name="Google Shape;12767;g39fbb628483_0_93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69" name="Shape 12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70" name="Google Shape;12770;g39fbb628483_0_938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71" name="Google Shape;12771;g39fbb628483_0_93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73" name="Shape 127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74" name="Google Shape;12774;g39fbb628483_0_938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75" name="Google Shape;12775;g39fbb628483_0_93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77" name="Shape 12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78" name="Google Shape;12778;g39fbb628483_0_939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79" name="Google Shape;12779;g39fbb628483_0_93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81" name="Shape 127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82" name="Google Shape;12782;g39fbb628483_0_939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83" name="Google Shape;12783;g39fbb628483_0_93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85" name="Shape 12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86" name="Google Shape;12786;g39fbb628483_0_939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87" name="Google Shape;12787;g39fbb628483_0_93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89" name="Shape 12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90" name="Google Shape;12790;g39fbb628483_0_939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91" name="Google Shape;12791;g39fbb628483_0_93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93" name="Shape 127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94" name="Google Shape;12794;g39fbb628483_0_940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95" name="Google Shape;12795;g39fbb628483_0_94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97" name="Shape 127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98" name="Google Shape;12798;g39fbb628483_0_940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799" name="Google Shape;12799;g39fbb628483_0_94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01" name="Shape 12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2" name="Google Shape;12802;g39fbb628483_0_940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03" name="Google Shape;12803;g39fbb628483_0_94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05" name="Shape 128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6" name="Google Shape;12806;g39fbb628483_0_941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07" name="Google Shape;12807;g39fbb628483_0_94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09" name="Shape 128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10" name="Google Shape;12810;g39fbb628483_0_941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11" name="Google Shape;12811;g39fbb628483_0_94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13" name="Shape 128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14" name="Google Shape;12814;g39fbb628483_0_941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15" name="Google Shape;12815;g39fbb628483_0_94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17" name="Shape 12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18" name="Google Shape;12818;g39fbb628483_0_942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19" name="Google Shape;12819;g39fbb628483_0_94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21" name="Shape 128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22" name="Google Shape;12822;g39fbb628483_0_942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23" name="Google Shape;12823;g39fbb628483_0_94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25" name="Shape 128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26" name="Google Shape;12826;g39fbb628483_0_942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27" name="Google Shape;12827;g39fbb628483_0_94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29" name="Shape 128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30" name="Google Shape;12830;g39fbb628483_0_942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31" name="Google Shape;12831;g39fbb628483_0_94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33" name="Shape 12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34" name="Google Shape;12834;g39fbb628483_0_943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35" name="Google Shape;12835;g39fbb628483_0_94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37" name="Shape 12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38" name="Google Shape;12838;g39fbb628483_0_943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39" name="Google Shape;12839;g39fbb628483_0_94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41" name="Shape 128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42" name="Google Shape;12842;g39fbb628483_0_943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43" name="Google Shape;12843;g39fbb628483_0_94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45" name="Shape 12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46" name="Google Shape;12846;g39fbb628483_0_944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47" name="Google Shape;12847;g39fbb628483_0_94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49" name="Shape 128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50" name="Google Shape;12850;g39fbb628483_0_944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51" name="Google Shape;12851;g39fbb628483_0_94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53" name="Shape 128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54" name="Google Shape;12854;g39fbb628483_0_944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55" name="Google Shape;12855;g39fbb628483_0_94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57" name="Shape 12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58" name="Google Shape;12858;g39fbb628483_0_945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59" name="Google Shape;12859;g39fbb628483_0_94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61" name="Shape 12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62" name="Google Shape;12862;g39fbb628483_0_945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63" name="Google Shape;12863;g39fbb628483_0_94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65" name="Shape 12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66" name="Google Shape;12866;g39fbb628483_0_945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67" name="Google Shape;12867;g39fbb628483_0_94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69" name="Shape 128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70" name="Google Shape;12870;g39fbb628483_0_945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71" name="Google Shape;12871;g39fbb628483_0_94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73" name="Shape 128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74" name="Google Shape;12874;g39fbb628483_0_946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75" name="Google Shape;12875;g39fbb628483_0_94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77" name="Shape 128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78" name="Google Shape;12878;g39fbb628483_0_946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79" name="Google Shape;12879;g39fbb628483_0_94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81" name="Shape 128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82" name="Google Shape;12882;g39fbb628483_0_946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83" name="Google Shape;12883;g39fbb628483_0_94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7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85" name="Shape 12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86" name="Google Shape;12886;g39fbb628483_0_947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87" name="Google Shape;12887;g39fbb628483_0_94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7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89" name="Shape 128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90" name="Google Shape;12890;g39fbb628483_0_947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91" name="Google Shape;12891;g39fbb628483_0_94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8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93" name="Shape 128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94" name="Google Shape;12894;g39fbb628483_0_947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95" name="Google Shape;12895;g39fbb628483_0_94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8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97" name="Shape 128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98" name="Google Shape;12898;g39fbb628483_0_948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99" name="Google Shape;12899;g39fbb628483_0_94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8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01" name="Shape 129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" name="Google Shape;12902;g39fbb628483_0_948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03" name="Google Shape;12903;g39fbb628483_0_94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8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05" name="Shape 12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6" name="Google Shape;12906;g39fbb628483_0_948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07" name="Google Shape;12907;g39fbb628483_0_94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8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09" name="Shape 129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10" name="Google Shape;12910;g39fbb628483_0_948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11" name="Google Shape;12911;g39fbb628483_0_94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8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13" name="Shape 129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14" name="Google Shape;12914;g39fbb628483_0_949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15" name="Google Shape;12915;g39fbb628483_0_94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8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17" name="Shape 129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18" name="Google Shape;12918;g39fbb628483_0_949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19" name="Google Shape;12919;g39fbb628483_0_94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8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21" name="Shape 129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22" name="Google Shape;12922;g39fbb628483_0_949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23" name="Google Shape;12923;g39fbb628483_0_94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8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25" name="Shape 12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26" name="Google Shape;12926;g39fbb628483_0_950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27" name="Google Shape;12927;g39fbb628483_0_95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8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29" name="Shape 129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30" name="Google Shape;12930;g39fbb628483_0_950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31" name="Google Shape;12931;g39fbb628483_0_95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9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33" name="Shape 129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34" name="Google Shape;12934;g39fbb628483_0_950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35" name="Google Shape;12935;g39fbb628483_0_95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9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37" name="Shape 129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38" name="Google Shape;12938;g39fbb628483_0_951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39" name="Google Shape;12939;g39fbb628483_0_95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9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41" name="Shape 129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42" name="Google Shape;12942;g39fbb628483_0_951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43" name="Google Shape;12943;g39fbb628483_0_95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9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45" name="Shape 129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46" name="Google Shape;12946;g39fbb628483_0_951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47" name="Google Shape;12947;g39fbb628483_0_95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9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49" name="Shape 12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50" name="Google Shape;12950;g39fbb628483_0_951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51" name="Google Shape;12951;g39fbb628483_0_95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9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53" name="Shape 129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54" name="Google Shape;12954;g39fbb628483_0_952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55" name="Google Shape;12955;g39fbb628483_0_95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9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57" name="Shape 12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58" name="Google Shape;12958;g39fbb628483_0_952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59" name="Google Shape;12959;g39fbb628483_0_95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9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61" name="Shape 129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62" name="Google Shape;12962;g39fbb628483_0_952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63" name="Google Shape;12963;g39fbb628483_0_95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9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65" name="Shape 129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66" name="Google Shape;12966;g39fbb628483_0_953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67" name="Google Shape;12967;g39fbb628483_0_95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9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69" name="Shape 12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70" name="Google Shape;12970;g39fbb628483_0_953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71" name="Google Shape;12971;g39fbb628483_0_95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0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73" name="Shape 129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74" name="Google Shape;12974;g39fbb628483_0_953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75" name="Google Shape;12975;g39fbb628483_0_95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0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77" name="Shape 129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78" name="Google Shape;12978;g39fbb628483_0_954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79" name="Google Shape;12979;g39fbb628483_0_95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0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81" name="Shape 129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82" name="Google Shape;12982;g39fbb628483_0_954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83" name="Google Shape;12983;g39fbb628483_0_95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0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85" name="Shape 129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86" name="Google Shape;12986;g39fbb628483_0_954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87" name="Google Shape;12987;g39fbb628483_0_95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0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89" name="Shape 129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90" name="Google Shape;12990;g39fbb628483_0_954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91" name="Google Shape;12991;g39fbb628483_0_95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0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93" name="Shape 129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94" name="Google Shape;12994;g39fbb628483_0_955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95" name="Google Shape;12995;g39fbb628483_0_95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0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97" name="Shape 129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98" name="Google Shape;12998;g39fbb628483_0_955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99" name="Google Shape;12999;g39fbb628483_0_95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0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01" name="Shape 130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2" name="Google Shape;13002;g39fbb628483_0_955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03" name="Google Shape;13003;g39fbb628483_0_95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0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05" name="Shape 130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6" name="Google Shape;13006;g39fbb628483_0_956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07" name="Google Shape;13007;g39fbb628483_0_95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0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09" name="Shape 130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10" name="Google Shape;13010;g39fbb628483_0_956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11" name="Google Shape;13011;g39fbb628483_0_95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13" name="Shape 130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14" name="Google Shape;13014;g39fbb628483_0_956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15" name="Google Shape;13015;g39fbb628483_0_95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17" name="Shape 130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18" name="Google Shape;13018;g39fbb628483_0_957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19" name="Google Shape;13019;g39fbb628483_0_95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21" name="Shape 130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22" name="Google Shape;13022;g39fbb628483_0_957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23" name="Google Shape;13023;g39fbb628483_0_95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25" name="Shape 130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26" name="Google Shape;13026;g39fbb628483_0_957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27" name="Google Shape;13027;g39fbb628483_0_95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29" name="Shape 130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30" name="Google Shape;13030;g39fbb628483_0_957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31" name="Google Shape;13031;g39fbb628483_0_95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33" name="Shape 130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34" name="Google Shape;13034;g39fbb628483_0_958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35" name="Google Shape;13035;g39fbb628483_0_95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37" name="Shape 130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38" name="Google Shape;13038;g39fbb628483_0_958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39" name="Google Shape;13039;g39fbb628483_0_95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41" name="Shape 130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42" name="Google Shape;13042;g39fbb628483_0_958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43" name="Google Shape;13043;g39fbb628483_0_95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45" name="Shape 130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46" name="Google Shape;13046;g39fbb628483_0_959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47" name="Google Shape;13047;g39fbb628483_0_95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49" name="Shape 130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50" name="Google Shape;13050;g39fbb628483_0_959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51" name="Google Shape;13051;g39fbb628483_0_95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53" name="Shape 130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54" name="Google Shape;13054;g39fbb628483_0_959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55" name="Google Shape;13055;g39fbb628483_0_95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57" name="Shape 130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58" name="Google Shape;13058;g39fbb628483_0_960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59" name="Google Shape;13059;g39fbb628483_0_96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61" name="Shape 130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62" name="Google Shape;13062;g39fbb628483_0_960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63" name="Google Shape;13063;g39fbb628483_0_96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65" name="Shape 130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66" name="Google Shape;13066;g39fbb628483_0_960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67" name="Google Shape;13067;g39fbb628483_0_96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69" name="Shape 130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70" name="Google Shape;13070;g39fbb628483_0_960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71" name="Google Shape;13071;g39fbb628483_0_96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73" name="Shape 130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74" name="Google Shape;13074;g39fbb628483_0_961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75" name="Google Shape;13075;g39fbb628483_0_96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77" name="Shape 130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78" name="Google Shape;13078;g39fbb628483_0_961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79" name="Google Shape;13079;g39fbb628483_0_96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81" name="Shape 130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82" name="Google Shape;13082;g39fbb628483_0_961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83" name="Google Shape;13083;g39fbb628483_0_96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85" name="Shape 130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86" name="Google Shape;13086;g39fbb628483_0_962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87" name="Google Shape;13087;g39fbb628483_0_96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89" name="Shape 130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90" name="Google Shape;13090;g39fbb628483_0_962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91" name="Google Shape;13091;g39fbb628483_0_96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93" name="Shape 130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94" name="Google Shape;13094;g39fbb628483_0_962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95" name="Google Shape;13095;g39fbb628483_0_96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97" name="Shape 130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98" name="Google Shape;13098;g39fbb628483_0_963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99" name="Google Shape;13099;g39fbb628483_0_96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01" name="Shape 13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2" name="Google Shape;13102;g39fbb628483_0_963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03" name="Google Shape;13103;g39fbb628483_0_96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05" name="Shape 13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6" name="Google Shape;13106;g39fbb628483_0_963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07" name="Google Shape;13107;g39fbb628483_0_96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09" name="Shape 13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10" name="Google Shape;13110;g39fbb628483_0_963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11" name="Google Shape;13111;g39fbb628483_0_96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13" name="Shape 13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14" name="Google Shape;13114;g39fbb628483_0_964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15" name="Google Shape;13115;g39fbb628483_0_96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17" name="Shape 13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18" name="Google Shape;13118;g39fbb628483_0_964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19" name="Google Shape;13119;g39fbb628483_0_96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21" name="Shape 13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22" name="Google Shape;13122;g39fbb628483_0_964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23" name="Google Shape;13123;g39fbb628483_0_96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25" name="Shape 13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26" name="Google Shape;13126;g39fbb628483_0_965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27" name="Google Shape;13127;g39fbb628483_0_96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29" name="Shape 13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30" name="Google Shape;13130;g39fbb628483_0_965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31" name="Google Shape;13131;g39fbb628483_0_96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33" name="Shape 13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34" name="Google Shape;13134;g39fbb628483_0_965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35" name="Google Shape;13135;g39fbb628483_0_96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37" name="Shape 13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38" name="Google Shape;13138;g39fbb628483_0_966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39" name="Google Shape;13139;g39fbb628483_0_96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41" name="Shape 13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42" name="Google Shape;13142;g39fbb628483_0_966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43" name="Google Shape;13143;g39fbb628483_0_96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45" name="Shape 13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46" name="Google Shape;13146;g39fbb628483_0_966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47" name="Google Shape;13147;g39fbb628483_0_96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49" name="Shape 13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50" name="Google Shape;13150;g39fbb628483_0_966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51" name="Google Shape;13151;g39fbb628483_0_96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53" name="Shape 13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54" name="Google Shape;13154;g39fbb628483_0_967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55" name="Google Shape;13155;g39fbb628483_0_96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57" name="Shape 13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58" name="Google Shape;13158;g39fbb628483_0_967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59" name="Google Shape;13159;g39fbb628483_0_96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61" name="Shape 13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62" name="Google Shape;13162;g39fbb628483_0_967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63" name="Google Shape;13163;g39fbb628483_0_96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65" name="Shape 13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66" name="Google Shape;13166;g39fbb628483_0_968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67" name="Google Shape;13167;g39fbb628483_0_96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69" name="Shape 13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70" name="Google Shape;13170;g39fbb628483_0_968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71" name="Google Shape;13171;g39fbb628483_0_96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73" name="Shape 13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74" name="Google Shape;13174;g39fbb628483_0_968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75" name="Google Shape;13175;g39fbb628483_0_96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77" name="Shape 13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78" name="Google Shape;13178;g39fbb628483_0_969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79" name="Google Shape;13179;g39fbb628483_0_96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81" name="Shape 13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82" name="Google Shape;13182;g39fbb628483_0_969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83" name="Google Shape;13183;g39fbb628483_0_96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85" name="Shape 13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86" name="Google Shape;13186;g39fbb628483_0_969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87" name="Google Shape;13187;g39fbb628483_0_96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89" name="Shape 13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90" name="Google Shape;13190;g39fbb628483_0_969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91" name="Google Shape;13191;g39fbb628483_0_96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93" name="Shape 13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94" name="Google Shape;13194;g39fbb628483_0_970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95" name="Google Shape;13195;g39fbb628483_0_97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97" name="Shape 13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98" name="Google Shape;13198;g39fbb628483_0_970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99" name="Google Shape;13199;g39fbb628483_0_97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01" name="Shape 13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2" name="Google Shape;13202;g39fbb628483_0_970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03" name="Google Shape;13203;g39fbb628483_0_97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05" name="Shape 13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6" name="Google Shape;13206;g39fbb628483_0_971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07" name="Google Shape;13207;g39fbb628483_0_97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09" name="Shape 13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10" name="Google Shape;13210;g39fbb628483_0_971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11" name="Google Shape;13211;g39fbb628483_0_97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13" name="Shape 13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14" name="Google Shape;13214;g39fbb628483_0_971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15" name="Google Shape;13215;g39fbb628483_0_97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17" name="Shape 13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18" name="Google Shape;13218;g39fbb628483_0_972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19" name="Google Shape;13219;g39fbb628483_0_97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21" name="Shape 13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22" name="Google Shape;13222;g39fbb628483_0_972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23" name="Google Shape;13223;g39fbb628483_0_97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25" name="Shape 13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26" name="Google Shape;13226;g39fbb628483_0_972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27" name="Google Shape;13227;g39fbb628483_0_97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29" name="Shape 13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30" name="Google Shape;13230;g39fbb628483_0_972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31" name="Google Shape;13231;g39fbb628483_0_97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33" name="Shape 13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34" name="Google Shape;13234;g39fbb628483_0_973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35" name="Google Shape;13235;g39fbb628483_0_97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37" name="Shape 13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38" name="Google Shape;13238;g39fbb628483_0_973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39" name="Google Shape;13239;g39fbb628483_0_97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41" name="Shape 13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42" name="Google Shape;13242;g39fbb628483_0_973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43" name="Google Shape;13243;g39fbb628483_0_97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45" name="Shape 13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46" name="Google Shape;13246;g39fbb628483_0_974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47" name="Google Shape;13247;g39fbb628483_0_97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49" name="Shape 13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50" name="Google Shape;13250;g39fbb628483_0_974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51" name="Google Shape;13251;g39fbb628483_0_97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53" name="Shape 13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54" name="Google Shape;13254;g39fbb628483_0_974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55" name="Google Shape;13255;g39fbb628483_0_97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57" name="Shape 13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58" name="Google Shape;13258;g39fbb628483_0_975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59" name="Google Shape;13259;g39fbb628483_0_97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61" name="Shape 13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62" name="Google Shape;13262;g39fbb628483_0_975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63" name="Google Shape;13263;g39fbb628483_0_97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65" name="Shape 13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66" name="Google Shape;13266;g39fbb628483_0_975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67" name="Google Shape;13267;g39fbb628483_0_97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69" name="Shape 13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70" name="Google Shape;13270;g39fbb628483_0_975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71" name="Google Shape;13271;g39fbb628483_0_97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73" name="Shape 13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74" name="Google Shape;13274;g39fbb628483_0_976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75" name="Google Shape;13275;g39fbb628483_0_97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77" name="Shape 13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78" name="Google Shape;13278;g39fbb628483_0_976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79" name="Google Shape;13279;g39fbb628483_0_97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81" name="Shape 13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82" name="Google Shape;13282;g39fbb628483_0_976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83" name="Google Shape;13283;g39fbb628483_0_97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7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85" name="Shape 13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86" name="Google Shape;13286;g39fbb628483_0_977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87" name="Google Shape;13287;g39fbb628483_0_97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7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89" name="Shape 13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90" name="Google Shape;13290;g39fbb628483_0_977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91" name="Google Shape;13291;g39fbb628483_0_97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8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93" name="Shape 13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94" name="Google Shape;13294;g39fbb628483_0_977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95" name="Google Shape;13295;g39fbb628483_0_97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8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97" name="Shape 13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98" name="Google Shape;13298;g39fbb628483_0_978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99" name="Google Shape;13299;g39fbb628483_0_97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8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01" name="Shape 13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02" name="Google Shape;13302;g39fbb628483_0_978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03" name="Google Shape;13303;g39fbb628483_0_97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8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05" name="Shape 13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06" name="Google Shape;13306;g39fbb628483_0_978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07" name="Google Shape;13307;g39fbb628483_0_97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8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09" name="Shape 13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0" name="Google Shape;13310;g39fbb628483_0_978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11" name="Google Shape;13311;g39fbb628483_0_97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8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13" name="Shape 13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Google Shape;13314;g39fbb628483_0_979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15" name="Google Shape;13315;g39fbb628483_0_97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8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17" name="Shape 13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8" name="Google Shape;13318;g39fbb628483_0_979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19" name="Google Shape;13319;g39fbb628483_0_97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8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21" name="Shape 13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22" name="Google Shape;13322;g39fbb628483_0_979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23" name="Google Shape;13323;g39fbb628483_0_97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8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25" name="Shape 13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26" name="Google Shape;13326;g39fbb628483_0_980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27" name="Google Shape;13327;g39fbb628483_0_98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8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29" name="Shape 13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30" name="Google Shape;13330;g39fbb628483_0_980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31" name="Google Shape;13331;g39fbb628483_0_98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9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33" name="Shape 13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34" name="Google Shape;13334;g39fbb628483_0_980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35" name="Google Shape;13335;g39fbb628483_0_98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9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37" name="Shape 13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38" name="Google Shape;13338;g39fbb628483_0_981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39" name="Google Shape;13339;g39fbb628483_0_98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9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41" name="Shape 13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2" name="Google Shape;13342;g39fbb628483_0_981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43" name="Google Shape;13343;g39fbb628483_0_98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9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45" name="Shape 13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6" name="Google Shape;13346;g39fbb628483_0_981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47" name="Google Shape;13347;g39fbb628483_0_98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9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49" name="Shape 13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50" name="Google Shape;13350;g39fbb628483_0_981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51" name="Google Shape;13351;g39fbb628483_0_98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9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53" name="Shape 13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54" name="Google Shape;13354;g39fbb628483_0_982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55" name="Google Shape;13355;g39fbb628483_0_98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9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57" name="Shape 13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58" name="Google Shape;13358;g39fbb628483_0_982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59" name="Google Shape;13359;g39fbb628483_0_98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9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61" name="Shape 13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62" name="Google Shape;13362;g39fbb628483_0_982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63" name="Google Shape;13363;g39fbb628483_0_98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9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65" name="Shape 13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66" name="Google Shape;13366;g39fbb628483_0_983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67" name="Google Shape;13367;g39fbb628483_0_98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9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69" name="Shape 13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70" name="Google Shape;13370;g39fbb628483_0_983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71" name="Google Shape;13371;g39fbb628483_0_98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0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73" name="Shape 13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74" name="Google Shape;13374;g39fbb628483_0_983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75" name="Google Shape;13375;g39fbb628483_0_98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0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77" name="Shape 13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78" name="Google Shape;13378;g39fbb628483_0_984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79" name="Google Shape;13379;g39fbb628483_0_98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0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81" name="Shape 13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82" name="Google Shape;13382;g39fbb628483_0_984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83" name="Google Shape;13383;g39fbb628483_0_98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0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85" name="Shape 13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86" name="Google Shape;13386;g39fbb628483_0_984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87" name="Google Shape;13387;g39fbb628483_0_98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0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89" name="Shape 13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0" name="Google Shape;13390;g39fbb628483_0_984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91" name="Google Shape;13391;g39fbb628483_0_98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0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93" name="Shape 13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4" name="Google Shape;13394;g39fbb628483_0_985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95" name="Google Shape;13395;g39fbb628483_0_98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0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397" name="Shape 13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8" name="Google Shape;13398;g39fbb628483_0_985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399" name="Google Shape;13399;g39fbb628483_0_98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0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01" name="Shape 13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02" name="Google Shape;13402;g39fbb628483_0_985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03" name="Google Shape;13403;g39fbb628483_0_98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0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05" name="Shape 13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06" name="Google Shape;13406;g39fbb628483_0_986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07" name="Google Shape;13407;g39fbb628483_0_98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0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09" name="Shape 13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0" name="Google Shape;13410;g39fbb628483_0_986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11" name="Google Shape;13411;g39fbb628483_0_98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13" name="Shape 13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" name="Google Shape;13414;g39fbb628483_0_986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15" name="Google Shape;13415;g39fbb628483_0_98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17" name="Shape 13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8" name="Google Shape;13418;g39fbb628483_0_987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19" name="Google Shape;13419;g39fbb628483_0_98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21" name="Shape 13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2" name="Google Shape;13422;g39fbb628483_0_987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23" name="Google Shape;13423;g39fbb628483_0_98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25" name="Shape 13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6" name="Google Shape;13426;g39fbb628483_0_987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27" name="Google Shape;13427;g39fbb628483_0_98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29" name="Shape 13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30" name="Google Shape;13430;g39fbb628483_0_987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31" name="Google Shape;13431;g39fbb628483_0_98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33" name="Shape 13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34" name="Google Shape;13434;g39fbb628483_0_988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35" name="Google Shape;13435;g39fbb628483_0_98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37" name="Shape 13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38" name="Google Shape;13438;g39fbb628483_0_988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39" name="Google Shape;13439;g39fbb628483_0_98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41" name="Shape 13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42" name="Google Shape;13442;g39fbb628483_0_988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43" name="Google Shape;13443;g39fbb628483_0_98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45" name="Shape 13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46" name="Google Shape;13446;g39fbb628483_0_989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47" name="Google Shape;13447;g39fbb628483_0_98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49" name="Shape 13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50" name="Google Shape;13450;g39fbb628483_0_989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51" name="Google Shape;13451;g39fbb628483_0_98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53" name="Shape 13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54" name="Google Shape;13454;g39fbb628483_0_989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55" name="Google Shape;13455;g39fbb628483_0_98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57" name="Shape 13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58" name="Google Shape;13458;g39fbb628483_0_990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59" name="Google Shape;13459;g39fbb628483_0_99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61" name="Shape 13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62" name="Google Shape;13462;g39fbb628483_0_990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63" name="Google Shape;13463;g39fbb628483_0_99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65" name="Shape 13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66" name="Google Shape;13466;g39fbb628483_0_990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67" name="Google Shape;13467;g39fbb628483_0_99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69" name="Shape 13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70" name="Google Shape;13470;g39fbb628483_0_990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71" name="Google Shape;13471;g39fbb628483_0_99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73" name="Shape 13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74" name="Google Shape;13474;g39fbb628483_0_991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75" name="Google Shape;13475;g39fbb628483_0_99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77" name="Shape 134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78" name="Google Shape;13478;g39fbb628483_0_991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79" name="Google Shape;13479;g39fbb628483_0_99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81" name="Shape 13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82" name="Google Shape;13482;g39fbb628483_0_991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83" name="Google Shape;13483;g39fbb628483_0_99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85" name="Shape 13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86" name="Google Shape;13486;g39fbb628483_0_992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87" name="Google Shape;13487;g39fbb628483_0_99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89" name="Shape 13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90" name="Google Shape;13490;g39fbb628483_0_992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91" name="Google Shape;13491;g39fbb628483_0_99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93" name="Shape 13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94" name="Google Shape;13494;g39fbb628483_0_992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95" name="Google Shape;13495;g39fbb628483_0_99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97" name="Shape 13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98" name="Google Shape;13498;g39fbb628483_0_993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99" name="Google Shape;13499;g39fbb628483_0_99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01" name="Shape 13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02" name="Google Shape;13502;g39fbb628483_0_993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03" name="Google Shape;13503;g39fbb628483_0_99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05" name="Shape 13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06" name="Google Shape;13506;g39fbb628483_0_993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07" name="Google Shape;13507;g39fbb628483_0_99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09" name="Shape 135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0" name="Google Shape;13510;g39fbb628483_0_993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11" name="Google Shape;13511;g39fbb628483_0_99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13" name="Shape 13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4" name="Google Shape;13514;g39fbb628483_0_994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15" name="Google Shape;13515;g39fbb628483_0_99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17" name="Shape 13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8" name="Google Shape;13518;g39fbb628483_0_994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19" name="Google Shape;13519;g39fbb628483_0_99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21" name="Shape 13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22" name="Google Shape;13522;g39fbb628483_0_994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23" name="Google Shape;13523;g39fbb628483_0_99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25" name="Shape 13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26" name="Google Shape;13526;g39fbb628483_0_995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27" name="Google Shape;13527;g39fbb628483_0_99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29" name="Shape 13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30" name="Google Shape;13530;g39fbb628483_0_995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31" name="Google Shape;13531;g39fbb628483_0_99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33" name="Shape 13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34" name="Google Shape;13534;g39fbb628483_0_995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35" name="Google Shape;13535;g39fbb628483_0_99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37" name="Shape 13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38" name="Google Shape;13538;g39fbb628483_0_996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39" name="Google Shape;13539;g39fbb628483_0_99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41" name="Shape 13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42" name="Google Shape;13542;g39fbb628483_0_996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43" name="Google Shape;13543;g39fbb628483_0_99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45" name="Shape 13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46" name="Google Shape;13546;g39fbb628483_0_996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47" name="Google Shape;13547;g39fbb628483_0_99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49" name="Shape 135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0" name="Google Shape;13550;g39fbb628483_0_996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51" name="Google Shape;13551;g39fbb628483_0_99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53" name="Shape 13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4" name="Google Shape;13554;g39fbb628483_0_997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55" name="Google Shape;13555;g39fbb628483_0_99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57" name="Shape 13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8" name="Google Shape;13558;g39fbb628483_0_997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59" name="Google Shape;13559;g39fbb628483_0_99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61" name="Shape 13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62" name="Google Shape;13562;g39fbb628483_0_997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63" name="Google Shape;13563;g39fbb628483_0_99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65" name="Shape 13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66" name="Google Shape;13566;g39fbb628483_0_998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67" name="Google Shape;13567;g39fbb628483_0_99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69" name="Shape 13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0" name="Google Shape;13570;g39fbb628483_0_998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71" name="Google Shape;13571;g39fbb628483_0_99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73" name="Shape 13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4" name="Google Shape;13574;g39fbb628483_0_998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75" name="Google Shape;13575;g39fbb628483_0_99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77" name="Shape 135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78" name="Google Shape;13578;g39fbb628483_0_999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79" name="Google Shape;13579;g39fbb628483_0_99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81" name="Shape 135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2" name="Google Shape;13582;g39fbb628483_0_999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83" name="Google Shape;13583;g39fbb628483_0_99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85" name="Shape 135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86" name="Google Shape;13586;g39fbb628483_0_999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87" name="Google Shape;13587;g39fbb628483_0_99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89" name="Shape 13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90" name="Google Shape;13590;g39fbb628483_0_999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91" name="Google Shape;13591;g39fbb628483_0_99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93" name="Shape 13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94" name="Google Shape;13594;g39fbb628483_0_1000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95" name="Google Shape;13595;g39fbb628483_0_100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97" name="Shape 13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98" name="Google Shape;13598;g39fbb628483_0_1000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99" name="Google Shape;13599;g39fbb628483_0_100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01" name="Shape 136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02" name="Google Shape;13602;g39fbb628483_0_1000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03" name="Google Shape;13603;g39fbb628483_0_100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05" name="Shape 13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06" name="Google Shape;13606;g39fbb628483_0_1001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07" name="Google Shape;13607;g39fbb628483_0_100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09" name="Shape 13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0" name="Google Shape;13610;g39fbb628483_0_1001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11" name="Google Shape;13611;g39fbb628483_0_100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13" name="Shape 13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4" name="Google Shape;13614;g39fbb628483_0_1001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15" name="Google Shape;13615;g39fbb628483_0_100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17" name="Shape 13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8" name="Google Shape;13618;g39fbb628483_0_1002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19" name="Google Shape;13619;g39fbb628483_0_100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21" name="Shape 13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2" name="Google Shape;13622;g39fbb628483_0_1002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23" name="Google Shape;13623;g39fbb628483_0_100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25" name="Shape 13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26" name="Google Shape;13626;g39fbb628483_0_1002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27" name="Google Shape;13627;g39fbb628483_0_100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29" name="Shape 136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30" name="Google Shape;13630;g39fbb628483_0_1002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31" name="Google Shape;13631;g39fbb628483_0_100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33" name="Shape 13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34" name="Google Shape;13634;g39fbb628483_0_1003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35" name="Google Shape;13635;g39fbb628483_0_100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37" name="Shape 13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38" name="Google Shape;13638;g39fbb628483_0_1003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39" name="Google Shape;13639;g39fbb628483_0_100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41" name="Shape 13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42" name="Google Shape;13642;g39fbb628483_0_1003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43" name="Google Shape;13643;g39fbb628483_0_100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45" name="Shape 136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46" name="Google Shape;13646;g39fbb628483_0_1004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47" name="Google Shape;13647;g39fbb628483_0_100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49" name="Shape 13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50" name="Google Shape;13650;g39fbb628483_0_1004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51" name="Google Shape;13651;g39fbb628483_0_100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53" name="Shape 136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54" name="Google Shape;13654;g39fbb628483_0_1004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55" name="Google Shape;13655;g39fbb628483_0_100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57" name="Shape 13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58" name="Google Shape;13658;g39fbb628483_0_1005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59" name="Google Shape;13659;g39fbb628483_0_100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61" name="Shape 13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62" name="Google Shape;13662;g39fbb628483_0_1005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63" name="Google Shape;13663;g39fbb628483_0_100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65" name="Shape 13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66" name="Google Shape;13666;g39fbb628483_0_1005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67" name="Google Shape;13667;g39fbb628483_0_100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69" name="Shape 13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70" name="Google Shape;13670;g39fbb628483_0_1005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71" name="Google Shape;13671;g39fbb628483_0_100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73" name="Shape 13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74" name="Google Shape;13674;g39fbb628483_0_1006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75" name="Google Shape;13675;g39fbb628483_0_100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77" name="Shape 13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78" name="Google Shape;13678;g39fbb628483_0_1006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79" name="Google Shape;13679;g39fbb628483_0_100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81" name="Shape 13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82" name="Google Shape;13682;g39fbb628483_0_1006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83" name="Google Shape;13683;g39fbb628483_0_100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7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85" name="Shape 13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86" name="Google Shape;13686;g39fbb628483_0_1007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87" name="Google Shape;13687;g39fbb628483_0_100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7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89" name="Shape 13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90" name="Google Shape;13690;g39fbb628483_0_1007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91" name="Google Shape;13691;g39fbb628483_0_100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8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93" name="Shape 13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94" name="Google Shape;13694;g39fbb628483_0_1007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95" name="Google Shape;13695;g39fbb628483_0_100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8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97" name="Shape 13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98" name="Google Shape;13698;g39fbb628483_0_1008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99" name="Google Shape;13699;g39fbb628483_0_100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8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01" name="Shape 137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02" name="Google Shape;13702;g39fbb628483_0_1008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03" name="Google Shape;13703;g39fbb628483_0_100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8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05" name="Shape 13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06" name="Google Shape;13706;g39fbb628483_0_1008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07" name="Google Shape;13707;g39fbb628483_0_100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8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09" name="Shape 13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10" name="Google Shape;13710;g39fbb628483_0_1008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11" name="Google Shape;13711;g39fbb628483_0_100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8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13" name="Shape 13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14" name="Google Shape;13714;g39fbb628483_0_1009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15" name="Google Shape;13715;g39fbb628483_0_1009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8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17" name="Shape 13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18" name="Google Shape;13718;g39fbb628483_0_1009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19" name="Google Shape;13719;g39fbb628483_0_100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8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21" name="Shape 13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2" name="Google Shape;13722;g39fbb628483_0_1009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23" name="Google Shape;13723;g39fbb628483_0_100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8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25" name="Shape 13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6" name="Google Shape;13726;g39fbb628483_0_1010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27" name="Google Shape;13727;g39fbb628483_0_101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8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29" name="Shape 13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30" name="Google Shape;13730;g39fbb628483_0_1010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31" name="Google Shape;13731;g39fbb628483_0_10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9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33" name="Shape 137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34" name="Google Shape;13734;g39fbb628483_0_1010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35" name="Google Shape;13735;g39fbb628483_0_1010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9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37" name="Shape 13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38" name="Google Shape;13738;g39fbb628483_0_1011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39" name="Google Shape;13739;g39fbb628483_0_101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9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41" name="Shape 13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42" name="Google Shape;13742;g39fbb628483_0_1011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43" name="Google Shape;13743;g39fbb628483_0_101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9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45" name="Shape 13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46" name="Google Shape;13746;g39fbb628483_0_1011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47" name="Google Shape;13747;g39fbb628483_0_101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9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49" name="Shape 13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50" name="Google Shape;13750;g39fbb628483_0_1011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51" name="Google Shape;13751;g39fbb628483_0_101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9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53" name="Shape 13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54" name="Google Shape;13754;g39fbb628483_0_1012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55" name="Google Shape;13755;g39fbb628483_0_101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9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57" name="Shape 137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58" name="Google Shape;13758;g39fbb628483_0_1012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59" name="Google Shape;13759;g39fbb628483_0_101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9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61" name="Shape 13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62" name="Google Shape;13762;g39fbb628483_0_1012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63" name="Google Shape;13763;g39fbb628483_0_101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9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65" name="Shape 13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66" name="Google Shape;13766;g39fbb628483_0_1013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67" name="Google Shape;13767;g39fbb628483_0_101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9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69" name="Shape 13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70" name="Google Shape;13770;g39fbb628483_0_1013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71" name="Google Shape;13771;g39fbb628483_0_101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0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73" name="Shape 137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74" name="Google Shape;13774;g39fbb628483_0_1013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75" name="Google Shape;13775;g39fbb628483_0_101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0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77" name="Shape 13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78" name="Google Shape;13778;g39fbb628483_0_1014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79" name="Google Shape;13779;g39fbb628483_0_101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0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81" name="Shape 137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82" name="Google Shape;13782;g39fbb628483_0_1014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83" name="Google Shape;13783;g39fbb628483_0_101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0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85" name="Shape 13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86" name="Google Shape;13786;g39fbb628483_0_1014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87" name="Google Shape;13787;g39fbb628483_0_101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0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89" name="Shape 13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90" name="Google Shape;13790;g39fbb628483_0_1014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91" name="Google Shape;13791;g39fbb628483_0_101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0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93" name="Shape 137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94" name="Google Shape;13794;g39fbb628483_0_1015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95" name="Google Shape;13795;g39fbb628483_0_101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0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97" name="Shape 137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98" name="Google Shape;13798;g39fbb628483_0_1015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99" name="Google Shape;13799;g39fbb628483_0_101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0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01" name="Shape 13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02" name="Google Shape;13802;g39fbb628483_0_1015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03" name="Google Shape;13803;g39fbb628483_0_101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0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05" name="Shape 138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06" name="Google Shape;13806;g39fbb628483_0_1016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07" name="Google Shape;13807;g39fbb628483_0_101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0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09" name="Shape 138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10" name="Google Shape;13810;g39fbb628483_0_1016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11" name="Google Shape;13811;g39fbb628483_0_101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13" name="Shape 138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14" name="Google Shape;13814;g39fbb628483_0_1016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15" name="Google Shape;13815;g39fbb628483_0_101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17" name="Shape 13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18" name="Google Shape;13818;g39fbb628483_0_1017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19" name="Google Shape;13819;g39fbb628483_0_101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21" name="Shape 138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2" name="Google Shape;13822;g39fbb628483_0_1017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23" name="Google Shape;13823;g39fbb628483_0_101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25" name="Shape 138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6" name="Google Shape;13826;g39fbb628483_0_1017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27" name="Google Shape;13827;g39fbb628483_0_101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29" name="Shape 138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30" name="Google Shape;13830;g39fbb628483_0_1017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31" name="Google Shape;13831;g39fbb628483_0_101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33" name="Shape 13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34" name="Google Shape;13834;g39fbb628483_0_1018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35" name="Google Shape;13835;g39fbb628483_0_101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37" name="Shape 13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38" name="Google Shape;13838;g39fbb628483_0_1018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39" name="Google Shape;13839;g39fbb628483_0_101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41" name="Shape 138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42" name="Google Shape;13842;g39fbb628483_0_1018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43" name="Google Shape;13843;g39fbb628483_0_101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45" name="Shape 13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46" name="Google Shape;13846;g39fbb628483_0_1019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47" name="Google Shape;13847;g39fbb628483_0_101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49" name="Shape 138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50" name="Google Shape;13850;g39fbb628483_0_1019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51" name="Google Shape;13851;g39fbb628483_0_101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53" name="Shape 138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54" name="Google Shape;13854;g39fbb628483_0_1019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55" name="Google Shape;13855;g39fbb628483_0_101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57" name="Shape 13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58" name="Google Shape;13858;g39fbb628483_0_1020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59" name="Google Shape;13859;g39fbb628483_0_102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61" name="Shape 13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62" name="Google Shape;13862;g39fbb628483_0_1020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63" name="Google Shape;13863;g39fbb628483_0_102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65" name="Shape 13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66" name="Google Shape;13866;g39fbb628483_0_1020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67" name="Google Shape;13867;g39fbb628483_0_102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69" name="Shape 138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70" name="Google Shape;13870;g39fbb628483_0_1020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71" name="Google Shape;13871;g39fbb628483_0_102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73" name="Shape 138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74" name="Google Shape;13874;g39fbb628483_0_1021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75" name="Google Shape;13875;g39fbb628483_0_102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77" name="Shape 138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78" name="Google Shape;13878;g39fbb628483_0_1021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79" name="Google Shape;13879;g39fbb628483_0_102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81" name="Shape 138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82" name="Google Shape;13882;g39fbb628483_0_1021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83" name="Google Shape;13883;g39fbb628483_0_102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85" name="Shape 13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86" name="Google Shape;13886;g39fbb628483_0_1022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87" name="Google Shape;13887;g39fbb628483_0_102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89" name="Shape 138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90" name="Google Shape;13890;g39fbb628483_0_1022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91" name="Google Shape;13891;g39fbb628483_0_102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93" name="Shape 138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94" name="Google Shape;13894;g39fbb628483_0_1022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95" name="Google Shape;13895;g39fbb628483_0_102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97" name="Shape 138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98" name="Google Shape;13898;g39fbb628483_0_1023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99" name="Google Shape;13899;g39fbb628483_0_102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01" name="Shape 139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02" name="Google Shape;13902;g39fbb628483_0_1023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03" name="Google Shape;13903;g39fbb628483_0_102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05" name="Shape 139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06" name="Google Shape;13906;g39fbb628483_0_1023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07" name="Google Shape;13907;g39fbb628483_0_102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09" name="Shape 139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10" name="Google Shape;13910;g39fbb628483_0_1023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11" name="Google Shape;13911;g39fbb628483_0_102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13" name="Shape 139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14" name="Google Shape;13914;g39fbb628483_0_1024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15" name="Google Shape;13915;g39fbb628483_0_102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17" name="Shape 139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18" name="Google Shape;13918;g39fbb628483_0_1024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19" name="Google Shape;13919;g39fbb628483_0_102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21" name="Shape 139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2" name="Google Shape;13922;g39fbb628483_0_1024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23" name="Google Shape;13923;g39fbb628483_0_102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25" name="Shape 139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" name="Google Shape;13926;g39fbb628483_0_1025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27" name="Google Shape;13927;g39fbb628483_0_102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29" name="Shape 139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30" name="Google Shape;13930;g39fbb628483_0_1025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31" name="Google Shape;13931;g39fbb628483_0_102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33" name="Shape 139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34" name="Google Shape;13934;g39fbb628483_0_1025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35" name="Google Shape;13935;g39fbb628483_0_102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37" name="Shape 139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38" name="Google Shape;13938;g39fbb628483_0_1026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39" name="Google Shape;13939;g39fbb628483_0_102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41" name="Shape 139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42" name="Google Shape;13942;g39fbb628483_0_1026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43" name="Google Shape;13943;g39fbb628483_0_102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45" name="Shape 139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46" name="Google Shape;13946;g39fbb628483_0_1026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47" name="Google Shape;13947;g39fbb628483_0_102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49" name="Shape 139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50" name="Google Shape;13950;g39fbb628483_0_1026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51" name="Google Shape;13951;g39fbb628483_0_102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53" name="Shape 139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54" name="Google Shape;13954;g39fbb628483_0_1027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55" name="Google Shape;13955;g39fbb628483_0_102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57" name="Shape 13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58" name="Google Shape;13958;g39fbb628483_0_1027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59" name="Google Shape;13959;g39fbb628483_0_102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61" name="Shape 139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62" name="Google Shape;13962;g39fbb628483_0_1027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63" name="Google Shape;13963;g39fbb628483_0_102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65" name="Shape 139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66" name="Google Shape;13966;g39fbb628483_0_1028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67" name="Google Shape;13967;g39fbb628483_0_102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69" name="Shape 139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70" name="Google Shape;13970;g39fbb628483_0_1028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71" name="Google Shape;13971;g39fbb628483_0_102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73" name="Shape 139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74" name="Google Shape;13974;g39fbb628483_0_1028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75" name="Google Shape;13975;g39fbb628483_0_1028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77" name="Shape 139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78" name="Google Shape;13978;g39fbb628483_0_1029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79" name="Google Shape;13979;g39fbb628483_0_102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81" name="Shape 139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82" name="Google Shape;13982;g39fbb628483_0_1029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83" name="Google Shape;13983;g39fbb628483_0_102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85" name="Shape 139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86" name="Google Shape;13986;g39fbb628483_0_1029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87" name="Google Shape;13987;g39fbb628483_0_102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89" name="Shape 139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90" name="Google Shape;13990;g39fbb628483_0_1029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91" name="Google Shape;13991;g39fbb628483_0_102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93" name="Shape 139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94" name="Google Shape;13994;g39fbb628483_0_1030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95" name="Google Shape;13995;g39fbb628483_0_103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997" name="Shape 139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98" name="Google Shape;13998;g39fbb628483_0_1030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99" name="Google Shape;13999;g39fbb628483_0_103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01" name="Shape 140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02" name="Google Shape;14002;g39fbb628483_0_1030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03" name="Google Shape;14003;g39fbb628483_0_103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05" name="Shape 140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06" name="Google Shape;14006;g39fbb628483_0_1031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07" name="Google Shape;14007;g39fbb628483_0_103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09" name="Shape 140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10" name="Google Shape;14010;g39fbb628483_0_1031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11" name="Google Shape;14011;g39fbb628483_0_103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13" name="Shape 140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14" name="Google Shape;14014;g39fbb628483_0_1031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15" name="Google Shape;14015;g39fbb628483_0_103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17" name="Shape 140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18" name="Google Shape;14018;g39fbb628483_0_1032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19" name="Google Shape;14019;g39fbb628483_0_103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21" name="Shape 140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2" name="Google Shape;14022;g39fbb628483_0_1032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23" name="Google Shape;14023;g39fbb628483_0_103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25" name="Shape 140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6" name="Google Shape;14026;g39fbb628483_0_1032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27" name="Google Shape;14027;g39fbb628483_0_103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29" name="Shape 140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30" name="Google Shape;14030;g39fbb628483_0_1032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31" name="Google Shape;14031;g39fbb628483_0_103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33" name="Shape 140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34" name="Google Shape;14034;g39fbb628483_0_1033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35" name="Google Shape;14035;g39fbb628483_0_103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37" name="Shape 140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38" name="Google Shape;14038;g39fbb628483_0_1033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39" name="Google Shape;14039;g39fbb628483_0_103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41" name="Shape 140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42" name="Google Shape;14042;g39fbb628483_0_1033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43" name="Google Shape;14043;g39fbb628483_0_103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45" name="Shape 140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46" name="Google Shape;14046;g39fbb628483_0_1034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47" name="Google Shape;14047;g39fbb628483_0_103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49" name="Shape 140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50" name="Google Shape;14050;g39fbb628483_0_1034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51" name="Google Shape;14051;g39fbb628483_0_103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53" name="Shape 140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54" name="Google Shape;14054;g39fbb628483_0_1034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55" name="Google Shape;14055;g39fbb628483_0_103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57" name="Shape 140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58" name="Google Shape;14058;g39fbb628483_0_1035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59" name="Google Shape;14059;g39fbb628483_0_103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61" name="Shape 140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62" name="Google Shape;14062;g39fbb628483_0_1035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63" name="Google Shape;14063;g39fbb628483_0_103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65" name="Shape 140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66" name="Google Shape;14066;g39fbb628483_0_1035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67" name="Google Shape;14067;g39fbb628483_0_103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69" name="Shape 140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70" name="Google Shape;14070;g39fbb628483_0_10359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71" name="Google Shape;14071;g39fbb628483_0_103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73" name="Shape 140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74" name="Google Shape;14074;g39fbb628483_0_1036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75" name="Google Shape;14075;g39fbb628483_0_103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77" name="Shape 140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78" name="Google Shape;14078;g39fbb628483_0_10365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79" name="Google Shape;14079;g39fbb628483_0_103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81" name="Shape 140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82" name="Google Shape;14082;g39fbb628483_0_10368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83" name="Google Shape;14083;g39fbb628483_0_103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7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85" name="Shape 140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86" name="Google Shape;14086;g39fbb628483_0_1037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87" name="Google Shape;14087;g39fbb628483_0_103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7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89" name="Shape 140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90" name="Google Shape;14090;g39fbb628483_0_10374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91" name="Google Shape;14091;g39fbb628483_0_103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8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93" name="Shape 140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94" name="Google Shape;14094;g39fbb628483_0_10377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95" name="Google Shape;14095;g39fbb628483_0_103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8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97" name="Shape 140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98" name="Google Shape;14098;g39fbb628483_0_10380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99" name="Google Shape;14099;g39fbb628483_0_103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8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01" name="Shape 14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02" name="Google Shape;14102;g39fbb628483_0_10383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03" name="Google Shape;14103;g39fbb628483_0_103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8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05" name="Shape 14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06" name="Google Shape;14106;g39fbb628483_0_1038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07" name="Google Shape;14107;g39fbb628483_0_1038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קופית כותרת" type="title">
  <p:cSld name="TITL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3"/>
          <p:cNvSpPr txBox="1"/>
          <p:nvPr>
            <p:ph type="ctrTitle"/>
          </p:nvPr>
        </p:nvSpPr>
        <p:spPr>
          <a:xfrm>
            <a:off x="685800" y="609601"/>
            <a:ext cx="7772400" cy="426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0"/>
              <a:buFont typeface="Palatino Linotype"/>
              <a:buNone/>
              <a:defRPr sz="8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13"/>
          <p:cNvSpPr txBox="1"/>
          <p:nvPr>
            <p:ph idx="1" type="subTitle"/>
          </p:nvPr>
        </p:nvSpPr>
        <p:spPr>
          <a:xfrm>
            <a:off x="1371600" y="4953000"/>
            <a:ext cx="6400800" cy="1219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lvl="1" rtl="1" algn="ctr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2pPr>
            <a:lvl3pPr lvl="2" rtl="1" algn="ctr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3pPr>
            <a:lvl4pPr lvl="3" rtl="1" algn="ctr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4pPr>
            <a:lvl5pPr lvl="4" rtl="1" algn="ctr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5pPr>
            <a:lvl6pPr lvl="5" rtl="1" algn="ctr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6pPr>
            <a:lvl7pPr lvl="6" rtl="1" algn="ctr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7pPr>
            <a:lvl8pPr lvl="7" rtl="1" algn="ctr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8pPr>
            <a:lvl9pPr lvl="8" rtl="1" algn="ctr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6" name="Google Shape;16;p13"/>
          <p:cNvSpPr txBox="1"/>
          <p:nvPr>
            <p:ph idx="10" type="dt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45700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3"/>
          <p:cNvSpPr txBox="1"/>
          <p:nvPr>
            <p:ph idx="12" type="sldNum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27425" spcFirstLastPara="1" rIns="45700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  <p:sp>
        <p:nvSpPr>
          <p:cNvPr id="18" name="Google Shape;18;p13"/>
          <p:cNvSpPr txBox="1"/>
          <p:nvPr>
            <p:ph idx="11" type="ftr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91425" wrap="square" tIns="45700">
            <a:no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תוכן" type="obj">
  <p:cSld name="OBJECT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4"/>
          <p:cNvSpPr txBox="1"/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1pPr>
            <a:lvl2pPr indent="-342900" lvl="1" marL="914400" rtl="1" algn="r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2pPr>
            <a:lvl3pPr indent="-342900" lvl="2" marL="1371600" rtl="1" algn="r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3pPr>
            <a:lvl4pPr indent="-342900" lvl="3" marL="1828800" rtl="1" algn="r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4pPr>
            <a:lvl5pPr indent="-330200" lvl="4" marL="2286000" rtl="1" algn="r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Char char="•"/>
              <a:defRPr/>
            </a:lvl5pPr>
            <a:lvl6pPr indent="-330200" lvl="5" marL="2743200" rtl="1" algn="r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Char char="o"/>
              <a:defRPr/>
            </a:lvl6pPr>
            <a:lvl7pPr indent="-330200" lvl="6" marL="3200400" rtl="1" algn="r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Char char="•"/>
              <a:defRPr/>
            </a:lvl7pPr>
            <a:lvl8pPr indent="-330200" lvl="7" marL="3657600" rtl="1" algn="r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Char char="o"/>
              <a:defRPr/>
            </a:lvl8pPr>
            <a:lvl9pPr indent="-330200" lvl="8" marL="4114800" rtl="1" algn="r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/>
            </a:lvl9pPr>
          </a:lstStyle>
          <a:p/>
        </p:txBody>
      </p:sp>
      <p:sp>
        <p:nvSpPr>
          <p:cNvPr id="22" name="Google Shape;22;p14"/>
          <p:cNvSpPr txBox="1"/>
          <p:nvPr>
            <p:ph idx="10" type="dt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45700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4"/>
          <p:cNvSpPr txBox="1"/>
          <p:nvPr>
            <p:ph idx="11" type="ftr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91425" wrap="square" tIns="45700">
            <a:no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4"/>
          <p:cNvSpPr txBox="1"/>
          <p:nvPr>
            <p:ph idx="12" type="sldNum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27425" spcFirstLastPara="1" rIns="45700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ריק" type="blank">
  <p:cSld name="BLANK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5"/>
          <p:cNvSpPr txBox="1"/>
          <p:nvPr>
            <p:ph idx="10" type="dt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45700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5"/>
          <p:cNvSpPr txBox="1"/>
          <p:nvPr>
            <p:ph idx="11" type="ftr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91425" wrap="square" tIns="45700">
            <a:no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15"/>
          <p:cNvSpPr txBox="1"/>
          <p:nvPr>
            <p:ph idx="12" type="sldNum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27425" spcFirstLastPara="1" rIns="45700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מקטע עליונה" type="secHead">
  <p:cSld name="SECTION_HEADER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6"/>
          <p:cNvSpPr txBox="1"/>
          <p:nvPr>
            <p:ph type="title"/>
          </p:nvPr>
        </p:nvSpPr>
        <p:spPr>
          <a:xfrm>
            <a:off x="722313" y="1371600"/>
            <a:ext cx="7772400" cy="2505075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Font typeface="Palatino Linotype"/>
              <a:buNone/>
              <a:defRPr sz="4800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16"/>
          <p:cNvSpPr txBox="1"/>
          <p:nvPr>
            <p:ph idx="1" type="body"/>
          </p:nvPr>
        </p:nvSpPr>
        <p:spPr>
          <a:xfrm>
            <a:off x="722313" y="4068763"/>
            <a:ext cx="7772400" cy="1131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rtl="1" algn="r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rtl="1" algn="r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rtl="1" algn="r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rtl="1" algn="r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rtl="1" algn="r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rtl="1" algn="r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rtl="1" algn="r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rtl="1" algn="r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2" name="Google Shape;32;p16"/>
          <p:cNvSpPr txBox="1"/>
          <p:nvPr>
            <p:ph idx="10" type="dt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45700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6"/>
          <p:cNvSpPr txBox="1"/>
          <p:nvPr>
            <p:ph idx="11" type="ftr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91425" wrap="square" tIns="45700">
            <a:no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16"/>
          <p:cNvSpPr txBox="1"/>
          <p:nvPr>
            <p:ph idx="12" type="sldNum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27425" spcFirstLastPara="1" rIns="45700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  <p:sp>
        <p:nvSpPr>
          <p:cNvPr id="35" name="Google Shape;35;p1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rgbClr val="7F7F7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36" name="Google Shape;36;p16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rgbClr val="7F7F7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37" name="Google Shape;37;p16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rgbClr val="7F7F7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ני תכנים" type="twoObj">
  <p:cSld name="TWO_OBJECTS"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7"/>
          <p:cNvSpPr txBox="1"/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17"/>
          <p:cNvSpPr txBox="1"/>
          <p:nvPr>
            <p:ph idx="1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rtl="1" algn="r"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Char char="•"/>
              <a:defRPr sz="2400"/>
            </a:lvl1pPr>
            <a:lvl2pPr indent="-330200" lvl="1" marL="914400" rtl="1" algn="r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Char char="o"/>
              <a:defRPr sz="1600"/>
            </a:lvl2pPr>
            <a:lvl3pPr indent="-330200" lvl="2" marL="1371600" rtl="1" algn="r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Char char="•"/>
              <a:defRPr sz="1600"/>
            </a:lvl3pPr>
            <a:lvl4pPr indent="-330200" lvl="3" marL="1828800" rtl="1" algn="r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Char char="o"/>
              <a:defRPr sz="1600"/>
            </a:lvl4pPr>
            <a:lvl5pPr indent="-330200" lvl="4" marL="2286000" rtl="1" algn="r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Char char="•"/>
              <a:defRPr sz="1600"/>
            </a:lvl5pPr>
            <a:lvl6pPr indent="-330200" lvl="5" marL="2743200" rtl="1" algn="r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Char char="o"/>
              <a:defRPr sz="1600"/>
            </a:lvl6pPr>
            <a:lvl7pPr indent="-330200" lvl="6" marL="3200400" rtl="1" algn="r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Char char="•"/>
              <a:defRPr sz="1600"/>
            </a:lvl7pPr>
            <a:lvl8pPr indent="-330200" lvl="7" marL="3657600" rtl="1" algn="r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Char char="o"/>
              <a:defRPr sz="1600"/>
            </a:lvl8pPr>
            <a:lvl9pPr indent="-330200" lvl="8" marL="4114800" rtl="1" algn="r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1" name="Google Shape;41;p17"/>
          <p:cNvSpPr txBox="1"/>
          <p:nvPr>
            <p:ph idx="10" type="dt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45700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7"/>
          <p:cNvSpPr txBox="1"/>
          <p:nvPr>
            <p:ph idx="11" type="ftr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91425" wrap="square" tIns="45700">
            <a:no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7"/>
          <p:cNvSpPr txBox="1"/>
          <p:nvPr>
            <p:ph idx="12" type="sldNum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27425" spcFirstLastPara="1" rIns="45700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  <p:sp>
        <p:nvSpPr>
          <p:cNvPr id="44" name="Google Shape;44;p17"/>
          <p:cNvSpPr txBox="1"/>
          <p:nvPr>
            <p:ph idx="2" type="body"/>
          </p:nvPr>
        </p:nvSpPr>
        <p:spPr>
          <a:xfrm>
            <a:off x="365760" y="1600200"/>
            <a:ext cx="4041648" cy="45262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1pPr>
            <a:lvl2pPr indent="-342900" lvl="1" marL="914400" rtl="1" algn="r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2pPr>
            <a:lvl3pPr indent="-342900" lvl="2" marL="1371600" rtl="1" algn="r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3pPr>
            <a:lvl4pPr indent="-342900" lvl="3" marL="1828800" rtl="1" algn="r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4pPr>
            <a:lvl5pPr indent="-342900" lvl="4" marL="2286000" rtl="1" algn="r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5pPr>
            <a:lvl6pPr indent="-342900" lvl="5" marL="2743200" rtl="1" algn="r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6pPr>
            <a:lvl7pPr indent="-342900" lvl="6" marL="3200400" rtl="1" algn="r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7pPr>
            <a:lvl8pPr indent="-342900" lvl="7" marL="3657600" rtl="1" algn="r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8pPr>
            <a:lvl9pPr indent="-342900" lvl="8" marL="4114800" rtl="1" algn="r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השוואה" type="twoTxTwoObj">
  <p:cSld name="TWO_OBJECTS_WITH_TEXT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8"/>
          <p:cNvSpPr txBox="1"/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ctr">
              <a:lnSpc>
                <a:spcPct val="107407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Palatino Linotype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18"/>
          <p:cNvSpPr txBox="1"/>
          <p:nvPr>
            <p:ph idx="1" type="body"/>
          </p:nvPr>
        </p:nvSpPr>
        <p:spPr>
          <a:xfrm>
            <a:off x="457200" y="1600200"/>
            <a:ext cx="4040188" cy="609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ctr"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None/>
              <a:defRPr b="0" sz="2400"/>
            </a:lvl1pPr>
            <a:lvl2pPr indent="-228600" lvl="1" marL="914400" rtl="1" algn="r"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b="1" sz="2000"/>
            </a:lvl2pPr>
            <a:lvl3pPr indent="-228600" lvl="2" marL="1371600" rtl="1" algn="r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None/>
              <a:defRPr b="1" sz="1800"/>
            </a:lvl3pPr>
            <a:lvl4pPr indent="-228600" lvl="3" marL="1828800" rtl="1" algn="r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None/>
              <a:defRPr b="1" sz="1600"/>
            </a:lvl4pPr>
            <a:lvl5pPr indent="-228600" lvl="4" marL="2286000" rtl="1" algn="r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None/>
              <a:defRPr b="1" sz="1600"/>
            </a:lvl5pPr>
            <a:lvl6pPr indent="-228600" lvl="5" marL="2743200" rtl="1" algn="r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None/>
              <a:defRPr b="1" sz="1600"/>
            </a:lvl6pPr>
            <a:lvl7pPr indent="-228600" lvl="6" marL="3200400" rtl="1" algn="r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None/>
              <a:defRPr b="1" sz="1600"/>
            </a:lvl7pPr>
            <a:lvl8pPr indent="-228600" lvl="7" marL="3657600" rtl="1" algn="r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None/>
              <a:defRPr b="1" sz="1600"/>
            </a:lvl8pPr>
            <a:lvl9pPr indent="-228600" lvl="8" marL="4114800" rtl="1" algn="r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8" name="Google Shape;48;p18"/>
          <p:cNvSpPr txBox="1"/>
          <p:nvPr>
            <p:ph idx="2" type="body"/>
          </p:nvPr>
        </p:nvSpPr>
        <p:spPr>
          <a:xfrm>
            <a:off x="4648200" y="1600200"/>
            <a:ext cx="4041775" cy="609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rtl="1" algn="ctr"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None/>
              <a:defRPr b="0" sz="2400"/>
            </a:lvl1pPr>
            <a:lvl2pPr indent="-228600" lvl="1" marL="914400" rtl="1" algn="r"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None/>
              <a:defRPr b="1" sz="2000"/>
            </a:lvl2pPr>
            <a:lvl3pPr indent="-228600" lvl="2" marL="1371600" rtl="1" algn="r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None/>
              <a:defRPr b="1" sz="1800"/>
            </a:lvl3pPr>
            <a:lvl4pPr indent="-228600" lvl="3" marL="1828800" rtl="1" algn="r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None/>
              <a:defRPr b="1" sz="1600"/>
            </a:lvl4pPr>
            <a:lvl5pPr indent="-228600" lvl="4" marL="2286000" rtl="1" algn="r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None/>
              <a:defRPr b="1" sz="1600"/>
            </a:lvl5pPr>
            <a:lvl6pPr indent="-228600" lvl="5" marL="2743200" rtl="1" algn="r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None/>
              <a:defRPr b="1" sz="1600"/>
            </a:lvl6pPr>
            <a:lvl7pPr indent="-228600" lvl="6" marL="3200400" rtl="1" algn="r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None/>
              <a:defRPr b="1" sz="1600"/>
            </a:lvl7pPr>
            <a:lvl8pPr indent="-228600" lvl="7" marL="3657600" rtl="1" algn="r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None/>
              <a:defRPr b="1" sz="1600"/>
            </a:lvl8pPr>
            <a:lvl9pPr indent="-228600" lvl="8" marL="4114800" rtl="1" algn="r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8"/>
          <p:cNvSpPr txBox="1"/>
          <p:nvPr>
            <p:ph idx="10" type="dt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45700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0" name="Google Shape;50;p18"/>
          <p:cNvSpPr txBox="1"/>
          <p:nvPr>
            <p:ph idx="11" type="ftr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91425" wrap="square" tIns="45700">
            <a:no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8"/>
          <p:cNvSpPr txBox="1"/>
          <p:nvPr>
            <p:ph idx="12" type="sldNum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27425" spcFirstLastPara="1" rIns="45700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  <p:sp>
        <p:nvSpPr>
          <p:cNvPr id="52" name="Google Shape;52;p18"/>
          <p:cNvSpPr txBox="1"/>
          <p:nvPr>
            <p:ph idx="3" type="body"/>
          </p:nvPr>
        </p:nvSpPr>
        <p:spPr>
          <a:xfrm>
            <a:off x="457200" y="2212848"/>
            <a:ext cx="4041648" cy="39136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1pPr>
            <a:lvl2pPr indent="-342900" lvl="1" marL="914400" rtl="1" algn="r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2pPr>
            <a:lvl3pPr indent="-342900" lvl="2" marL="1371600" rtl="1" algn="r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3pPr>
            <a:lvl4pPr indent="-342900" lvl="3" marL="1828800" rtl="1" algn="r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4pPr>
            <a:lvl5pPr indent="-342900" lvl="4" marL="2286000" rtl="1" algn="r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5pPr>
            <a:lvl6pPr indent="-342900" lvl="5" marL="2743200" rtl="1" algn="r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6pPr>
            <a:lvl7pPr indent="-342900" lvl="6" marL="3200400" rtl="1" algn="r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7pPr>
            <a:lvl8pPr indent="-342900" lvl="7" marL="3657600" rtl="1" algn="r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8pPr>
            <a:lvl9pPr indent="-342900" lvl="8" marL="4114800" rtl="1" algn="r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3" name="Google Shape;53;p18"/>
          <p:cNvSpPr txBox="1"/>
          <p:nvPr>
            <p:ph idx="4" type="body"/>
          </p:nvPr>
        </p:nvSpPr>
        <p:spPr>
          <a:xfrm>
            <a:off x="4672584" y="2212848"/>
            <a:ext cx="4041648" cy="3913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1pPr>
            <a:lvl2pPr indent="-342900" lvl="1" marL="914400" rtl="1" algn="r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2pPr>
            <a:lvl3pPr indent="-342900" lvl="2" marL="1371600" rtl="1" algn="r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3pPr>
            <a:lvl4pPr indent="-342900" lvl="3" marL="1828800" rtl="1" algn="r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4pPr>
            <a:lvl5pPr indent="-342900" lvl="4" marL="2286000" rtl="1" algn="r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5pPr>
            <a:lvl6pPr indent="-342900" lvl="5" marL="2743200" rtl="1" algn="r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6pPr>
            <a:lvl7pPr indent="-342900" lvl="6" marL="3200400" rtl="1" algn="r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7pPr>
            <a:lvl8pPr indent="-342900" lvl="7" marL="3657600" rtl="1" algn="r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8pPr>
            <a:lvl9pPr indent="-342900" lvl="8" marL="4114800" rtl="1" algn="r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בלבד" type="titleOnly">
  <p:cSld name="TITLE_ONLY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9"/>
          <p:cNvSpPr txBox="1"/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9"/>
          <p:cNvSpPr txBox="1"/>
          <p:nvPr>
            <p:ph idx="10" type="dt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45700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9"/>
          <p:cNvSpPr txBox="1"/>
          <p:nvPr>
            <p:ph idx="11" type="ftr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91425" wrap="square" tIns="45700">
            <a:no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9"/>
          <p:cNvSpPr txBox="1"/>
          <p:nvPr>
            <p:ph idx="12" type="sldNum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27425" spcFirstLastPara="1" rIns="45700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וכן עם כיתוב" type="objTx">
  <p:cSld name="OBJECT_WITH_CAPTION_TEXT"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20"/>
          <p:cNvSpPr txBox="1"/>
          <p:nvPr>
            <p:ph type="title"/>
          </p:nvPr>
        </p:nvSpPr>
        <p:spPr>
          <a:xfrm>
            <a:off x="5907087" y="266700"/>
            <a:ext cx="3008313" cy="2095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alatino Linotype"/>
              <a:buNone/>
              <a:defRPr b="0" sz="2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20"/>
          <p:cNvSpPr txBox="1"/>
          <p:nvPr>
            <p:ph idx="1" type="body"/>
          </p:nvPr>
        </p:nvSpPr>
        <p:spPr>
          <a:xfrm>
            <a:off x="719137" y="273050"/>
            <a:ext cx="4995863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rtl="1" algn="r">
              <a:spcBef>
                <a:spcPts val="640"/>
              </a:spcBef>
              <a:spcAft>
                <a:spcPts val="0"/>
              </a:spcAft>
              <a:buClr>
                <a:srgbClr val="7F7F7F"/>
              </a:buClr>
              <a:buSzPts val="3200"/>
              <a:buChar char="•"/>
              <a:defRPr sz="3200"/>
            </a:lvl1pPr>
            <a:lvl2pPr indent="-406400" lvl="1" marL="914400" rtl="1" algn="r">
              <a:spcBef>
                <a:spcPts val="560"/>
              </a:spcBef>
              <a:spcAft>
                <a:spcPts val="0"/>
              </a:spcAft>
              <a:buClr>
                <a:srgbClr val="7F7F7F"/>
              </a:buClr>
              <a:buSzPts val="2800"/>
              <a:buChar char="o"/>
              <a:defRPr sz="2800"/>
            </a:lvl2pPr>
            <a:lvl3pPr indent="-381000" lvl="2" marL="1371600" rtl="1" algn="r"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Char char="•"/>
              <a:defRPr sz="2400"/>
            </a:lvl3pPr>
            <a:lvl4pPr indent="-355600" lvl="3" marL="1828800" rtl="1" algn="r"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Char char="o"/>
              <a:defRPr sz="2000"/>
            </a:lvl4pPr>
            <a:lvl5pPr indent="-355600" lvl="4" marL="2286000" rtl="1" algn="r"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Char char="•"/>
              <a:defRPr sz="2000"/>
            </a:lvl5pPr>
            <a:lvl6pPr indent="-355600" lvl="5" marL="2743200" rtl="1" algn="r"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Char char="o"/>
              <a:defRPr sz="2000"/>
            </a:lvl6pPr>
            <a:lvl7pPr indent="-355600" lvl="6" marL="3200400" rtl="1" algn="r"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Char char="•"/>
              <a:defRPr sz="2000"/>
            </a:lvl7pPr>
            <a:lvl8pPr indent="-355600" lvl="7" marL="3657600" rtl="1" algn="r"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Char char="o"/>
              <a:defRPr sz="2000"/>
            </a:lvl8pPr>
            <a:lvl9pPr indent="-355600" lvl="8" marL="4114800" rtl="1" algn="r">
              <a:spcBef>
                <a:spcPts val="400"/>
              </a:spcBef>
              <a:spcAft>
                <a:spcPts val="0"/>
              </a:spcAft>
              <a:buClr>
                <a:srgbClr val="7F7F7F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2" name="Google Shape;62;p20"/>
          <p:cNvSpPr txBox="1"/>
          <p:nvPr>
            <p:ph idx="2" type="body"/>
          </p:nvPr>
        </p:nvSpPr>
        <p:spPr>
          <a:xfrm>
            <a:off x="5907087" y="2438400"/>
            <a:ext cx="3008313" cy="36877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ctr">
              <a:lnSpc>
                <a:spcPct val="125000"/>
              </a:lnSpc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None/>
              <a:defRPr sz="1600"/>
            </a:lvl1pPr>
            <a:lvl2pPr indent="-228600" lvl="1" marL="914400" rtl="1" algn="r">
              <a:spcBef>
                <a:spcPts val="240"/>
              </a:spcBef>
              <a:spcAft>
                <a:spcPts val="0"/>
              </a:spcAft>
              <a:buClr>
                <a:srgbClr val="7F7F7F"/>
              </a:buClr>
              <a:buSzPts val="1200"/>
              <a:buNone/>
              <a:defRPr sz="1200"/>
            </a:lvl2pPr>
            <a:lvl3pPr indent="-228600" lvl="2" marL="1371600" rtl="1" algn="r">
              <a:spcBef>
                <a:spcPts val="200"/>
              </a:spcBef>
              <a:spcAft>
                <a:spcPts val="0"/>
              </a:spcAft>
              <a:buClr>
                <a:srgbClr val="7F7F7F"/>
              </a:buClr>
              <a:buSzPts val="1000"/>
              <a:buNone/>
              <a:defRPr sz="1000"/>
            </a:lvl3pPr>
            <a:lvl4pPr indent="-228600" lvl="3" marL="1828800" rtl="1" algn="r">
              <a:spcBef>
                <a:spcPts val="180"/>
              </a:spcBef>
              <a:spcAft>
                <a:spcPts val="0"/>
              </a:spcAft>
              <a:buClr>
                <a:srgbClr val="7F7F7F"/>
              </a:buClr>
              <a:buSzPts val="900"/>
              <a:buNone/>
              <a:defRPr sz="900"/>
            </a:lvl4pPr>
            <a:lvl5pPr indent="-228600" lvl="4" marL="2286000" rtl="1" algn="r">
              <a:spcBef>
                <a:spcPts val="180"/>
              </a:spcBef>
              <a:spcAft>
                <a:spcPts val="0"/>
              </a:spcAft>
              <a:buClr>
                <a:srgbClr val="7F7F7F"/>
              </a:buClr>
              <a:buSzPts val="900"/>
              <a:buNone/>
              <a:defRPr sz="900"/>
            </a:lvl5pPr>
            <a:lvl6pPr indent="-228600" lvl="5" marL="2743200" rtl="1" algn="r">
              <a:spcBef>
                <a:spcPts val="180"/>
              </a:spcBef>
              <a:spcAft>
                <a:spcPts val="0"/>
              </a:spcAft>
              <a:buClr>
                <a:srgbClr val="7F7F7F"/>
              </a:buClr>
              <a:buSzPts val="900"/>
              <a:buNone/>
              <a:defRPr sz="900"/>
            </a:lvl6pPr>
            <a:lvl7pPr indent="-228600" lvl="6" marL="3200400" rtl="1" algn="r">
              <a:spcBef>
                <a:spcPts val="180"/>
              </a:spcBef>
              <a:spcAft>
                <a:spcPts val="0"/>
              </a:spcAft>
              <a:buClr>
                <a:srgbClr val="7F7F7F"/>
              </a:buClr>
              <a:buSzPts val="900"/>
              <a:buNone/>
              <a:defRPr sz="900"/>
            </a:lvl7pPr>
            <a:lvl8pPr indent="-228600" lvl="7" marL="3657600" rtl="1" algn="r">
              <a:spcBef>
                <a:spcPts val="180"/>
              </a:spcBef>
              <a:spcAft>
                <a:spcPts val="0"/>
              </a:spcAft>
              <a:buClr>
                <a:srgbClr val="7F7F7F"/>
              </a:buClr>
              <a:buSzPts val="900"/>
              <a:buNone/>
              <a:defRPr sz="900"/>
            </a:lvl8pPr>
            <a:lvl9pPr indent="-228600" lvl="8" marL="4114800" rtl="1" algn="r">
              <a:spcBef>
                <a:spcPts val="180"/>
              </a:spcBef>
              <a:spcAft>
                <a:spcPts val="0"/>
              </a:spcAft>
              <a:buClr>
                <a:srgbClr val="7F7F7F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3" name="Google Shape;63;p20"/>
          <p:cNvSpPr txBox="1"/>
          <p:nvPr>
            <p:ph idx="10" type="dt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45700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20"/>
          <p:cNvSpPr txBox="1"/>
          <p:nvPr>
            <p:ph idx="11" type="ftr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91425" wrap="square" tIns="45700">
            <a:no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20"/>
          <p:cNvSpPr txBox="1"/>
          <p:nvPr>
            <p:ph idx="12" type="sldNum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27425" spcFirstLastPara="1" rIns="45700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מונה עם כיתוב" type="picTx">
  <p:cSld name="PICTURE_WITH_CAPTION_TEXT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1"/>
          <p:cNvSpPr txBox="1"/>
          <p:nvPr>
            <p:ph type="title"/>
          </p:nvPr>
        </p:nvSpPr>
        <p:spPr>
          <a:xfrm>
            <a:off x="1679576" y="228600"/>
            <a:ext cx="5711824" cy="8953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800"/>
              <a:buFont typeface="Palatino Linotype"/>
              <a:buNone/>
              <a:defRPr b="0" sz="2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21"/>
          <p:cNvSpPr/>
          <p:nvPr>
            <p:ph idx="2" type="pic"/>
          </p:nvPr>
        </p:nvSpPr>
        <p:spPr>
          <a:xfrm>
            <a:off x="1508126" y="1143000"/>
            <a:ext cx="6054724" cy="4541044"/>
          </a:xfrm>
          <a:prstGeom prst="rect">
            <a:avLst/>
          </a:prstGeom>
          <a:noFill/>
          <a:ln cap="flat" cmpd="sng" w="76200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  <a:effectLst>
            <a:outerShdw blurRad="88900" rotWithShape="0" algn="ctr" dir="5400000" dist="50800">
              <a:srgbClr val="000000">
                <a:alpha val="24705"/>
              </a:srgbClr>
            </a:outerShdw>
          </a:effectLst>
        </p:spPr>
      </p:sp>
      <p:sp>
        <p:nvSpPr>
          <p:cNvPr id="69" name="Google Shape;69;p21"/>
          <p:cNvSpPr txBox="1"/>
          <p:nvPr>
            <p:ph idx="1" type="body"/>
          </p:nvPr>
        </p:nvSpPr>
        <p:spPr>
          <a:xfrm>
            <a:off x="1679576" y="5810250"/>
            <a:ext cx="5711824" cy="53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ctr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None/>
              <a:defRPr sz="1600"/>
            </a:lvl1pPr>
            <a:lvl2pPr indent="-228600" lvl="1" marL="914400" rtl="1" algn="r">
              <a:spcBef>
                <a:spcPts val="240"/>
              </a:spcBef>
              <a:spcAft>
                <a:spcPts val="0"/>
              </a:spcAft>
              <a:buClr>
                <a:srgbClr val="7F7F7F"/>
              </a:buClr>
              <a:buSzPts val="1200"/>
              <a:buNone/>
              <a:defRPr sz="1200"/>
            </a:lvl2pPr>
            <a:lvl3pPr indent="-228600" lvl="2" marL="1371600" rtl="1" algn="r">
              <a:spcBef>
                <a:spcPts val="200"/>
              </a:spcBef>
              <a:spcAft>
                <a:spcPts val="0"/>
              </a:spcAft>
              <a:buClr>
                <a:srgbClr val="7F7F7F"/>
              </a:buClr>
              <a:buSzPts val="1000"/>
              <a:buNone/>
              <a:defRPr sz="1000"/>
            </a:lvl3pPr>
            <a:lvl4pPr indent="-228600" lvl="3" marL="1828800" rtl="1" algn="r">
              <a:spcBef>
                <a:spcPts val="180"/>
              </a:spcBef>
              <a:spcAft>
                <a:spcPts val="0"/>
              </a:spcAft>
              <a:buClr>
                <a:srgbClr val="7F7F7F"/>
              </a:buClr>
              <a:buSzPts val="900"/>
              <a:buNone/>
              <a:defRPr sz="900"/>
            </a:lvl4pPr>
            <a:lvl5pPr indent="-228600" lvl="4" marL="2286000" rtl="1" algn="r">
              <a:spcBef>
                <a:spcPts val="180"/>
              </a:spcBef>
              <a:spcAft>
                <a:spcPts val="0"/>
              </a:spcAft>
              <a:buClr>
                <a:srgbClr val="7F7F7F"/>
              </a:buClr>
              <a:buSzPts val="900"/>
              <a:buNone/>
              <a:defRPr sz="900"/>
            </a:lvl5pPr>
            <a:lvl6pPr indent="-228600" lvl="5" marL="2743200" rtl="1" algn="r">
              <a:spcBef>
                <a:spcPts val="180"/>
              </a:spcBef>
              <a:spcAft>
                <a:spcPts val="0"/>
              </a:spcAft>
              <a:buClr>
                <a:srgbClr val="7F7F7F"/>
              </a:buClr>
              <a:buSzPts val="900"/>
              <a:buNone/>
              <a:defRPr sz="900"/>
            </a:lvl6pPr>
            <a:lvl7pPr indent="-228600" lvl="6" marL="3200400" rtl="1" algn="r">
              <a:spcBef>
                <a:spcPts val="180"/>
              </a:spcBef>
              <a:spcAft>
                <a:spcPts val="0"/>
              </a:spcAft>
              <a:buClr>
                <a:srgbClr val="7F7F7F"/>
              </a:buClr>
              <a:buSzPts val="900"/>
              <a:buNone/>
              <a:defRPr sz="900"/>
            </a:lvl7pPr>
            <a:lvl8pPr indent="-228600" lvl="7" marL="3657600" rtl="1" algn="r">
              <a:spcBef>
                <a:spcPts val="180"/>
              </a:spcBef>
              <a:spcAft>
                <a:spcPts val="0"/>
              </a:spcAft>
              <a:buClr>
                <a:srgbClr val="7F7F7F"/>
              </a:buClr>
              <a:buSzPts val="900"/>
              <a:buNone/>
              <a:defRPr sz="900"/>
            </a:lvl8pPr>
            <a:lvl9pPr indent="-228600" lvl="8" marL="4114800" rtl="1" algn="r">
              <a:spcBef>
                <a:spcPts val="180"/>
              </a:spcBef>
              <a:spcAft>
                <a:spcPts val="0"/>
              </a:spcAft>
              <a:buClr>
                <a:srgbClr val="7F7F7F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70" name="Google Shape;70;p21"/>
          <p:cNvSpPr txBox="1"/>
          <p:nvPr>
            <p:ph idx="10" type="dt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45700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21"/>
          <p:cNvSpPr txBox="1"/>
          <p:nvPr>
            <p:ph idx="11" type="ftr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91425" wrap="square" tIns="45700">
            <a:no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21"/>
          <p:cNvSpPr txBox="1"/>
          <p:nvPr>
            <p:ph idx="12" type="sldNum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27425" spcFirstLastPara="1" rIns="45700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טקסט אנכי" type="vertTx">
  <p:cSld name="VERTICAL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22"/>
          <p:cNvSpPr txBox="1"/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22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1pPr>
            <a:lvl2pPr indent="-342900" lvl="1" marL="914400" rtl="1" algn="r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2pPr>
            <a:lvl3pPr indent="-342900" lvl="2" marL="1371600" rtl="1" algn="r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3pPr>
            <a:lvl4pPr indent="-342900" lvl="3" marL="1828800" rtl="1" algn="r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4pPr>
            <a:lvl5pPr indent="-342900" lvl="4" marL="2286000" rtl="1" algn="r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5pPr>
            <a:lvl6pPr indent="-342900" lvl="5" marL="2743200" rtl="1" algn="r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6pPr>
            <a:lvl7pPr indent="-342900" lvl="6" marL="3200400" rtl="1" algn="r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7pPr>
            <a:lvl8pPr indent="-342900" lvl="7" marL="3657600" rtl="1" algn="r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8pPr>
            <a:lvl9pPr indent="-342900" lvl="8" marL="4114800" rtl="1" algn="r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6" name="Google Shape;76;p22"/>
          <p:cNvSpPr txBox="1"/>
          <p:nvPr>
            <p:ph idx="10" type="dt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45700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2"/>
          <p:cNvSpPr txBox="1"/>
          <p:nvPr>
            <p:ph idx="11" type="ftr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91425" wrap="square" tIns="45700">
            <a:no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22"/>
          <p:cNvSpPr txBox="1"/>
          <p:nvPr>
            <p:ph idx="12" type="sldNum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27425" spcFirstLastPara="1" rIns="45700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אנכית וטקסט" type="vertTitleAndTx">
  <p:cSld name="VERTICAL_TITLE_AND_VERTICAL_TEXT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23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rtl="1" algn="ctr">
              <a:lnSpc>
                <a:spcPct val="322222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23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1pPr>
            <a:lvl2pPr indent="-342900" lvl="1" marL="914400" rtl="1" algn="r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2pPr>
            <a:lvl3pPr indent="-342900" lvl="2" marL="1371600" rtl="1" algn="r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3pPr>
            <a:lvl4pPr indent="-342900" lvl="3" marL="1828800" rtl="1" algn="r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4pPr>
            <a:lvl5pPr indent="-342900" lvl="4" marL="2286000" rtl="1" algn="r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5pPr>
            <a:lvl6pPr indent="-342900" lvl="5" marL="2743200" rtl="1" algn="r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6pPr>
            <a:lvl7pPr indent="-342900" lvl="6" marL="3200400" rtl="1" algn="r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7pPr>
            <a:lvl8pPr indent="-342900" lvl="7" marL="3657600" rtl="1" algn="r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o"/>
              <a:defRPr/>
            </a:lvl8pPr>
            <a:lvl9pPr indent="-342900" lvl="8" marL="4114800" rtl="1" algn="r">
              <a:spcBef>
                <a:spcPts val="360"/>
              </a:spcBef>
              <a:spcAft>
                <a:spcPts val="0"/>
              </a:spcAft>
              <a:buClr>
                <a:srgbClr val="7F7F7F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2" name="Google Shape;82;p23"/>
          <p:cNvSpPr txBox="1"/>
          <p:nvPr>
            <p:ph idx="10" type="dt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45700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3"/>
          <p:cNvSpPr txBox="1"/>
          <p:nvPr>
            <p:ph idx="11" type="ftr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91425" wrap="square" tIns="45700">
            <a:noAutofit/>
          </a:bodyPr>
          <a:lstStyle>
            <a:lvl1pPr lvl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23"/>
          <p:cNvSpPr txBox="1"/>
          <p:nvPr>
            <p:ph idx="12" type="sldNum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27425" spcFirstLastPara="1" rIns="45700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chemeClr val="lt1"/>
            </a:gs>
            <a:gs pos="50000">
              <a:schemeClr val="lt1"/>
            </a:gs>
            <a:gs pos="76000">
              <a:srgbClr val="F3F3F3"/>
            </a:gs>
            <a:gs pos="92000">
              <a:srgbClr val="D8D8D8"/>
            </a:gs>
            <a:gs pos="100000">
              <a:srgbClr val="D8D8D8"/>
            </a:gs>
          </a:gsLst>
          <a:path path="circle">
            <a:fillToRect b="50%" l="50%" r="50%" t="50%"/>
          </a:path>
          <a:tileRect/>
        </a:gra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/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1" algn="ctr">
              <a:lnSpc>
                <a:spcPct val="107407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Palatino Linotype"/>
              <a:buNone/>
              <a:defRPr b="0" i="0" sz="5400" u="none" cap="none" strike="noStrike">
                <a:solidFill>
                  <a:schemeClr val="dk2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2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marR="0" rtl="1" algn="r">
              <a:spcBef>
                <a:spcPts val="480"/>
              </a:spcBef>
              <a:spcAft>
                <a:spcPts val="0"/>
              </a:spcAft>
              <a:buClr>
                <a:srgbClr val="7F7F7F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30200" lvl="1" marL="914400" marR="0" rtl="1" algn="r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Courier New"/>
              <a:buChar char="o"/>
              <a:defRPr b="0" i="0" sz="16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-330200" lvl="2" marL="1371600" marR="0" rtl="1" algn="r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-330200" lvl="3" marL="1828800" marR="0" rtl="1" algn="r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Courier New"/>
              <a:buChar char="o"/>
              <a:defRPr b="0" i="0" sz="16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-330200" lvl="4" marL="2286000" marR="0" rtl="1" algn="r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-330200" lvl="5" marL="2743200" marR="0" rtl="1" algn="r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Courier New"/>
              <a:buChar char="o"/>
              <a:defRPr b="0" i="0" sz="16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-330200" lvl="6" marL="3200400" marR="0" rtl="1" algn="r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-330200" lvl="7" marL="3657600" marR="0" rtl="1" algn="r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Courier New"/>
              <a:buChar char="o"/>
              <a:defRPr b="0" i="0" sz="16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-330200" lvl="8" marL="4114800" marR="0" rtl="1" algn="r">
              <a:spcBef>
                <a:spcPts val="320"/>
              </a:spcBef>
              <a:spcAft>
                <a:spcPts val="0"/>
              </a:spcAft>
              <a:buClr>
                <a:srgbClr val="7F7F7F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rgbClr val="7F7F7F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/>
        </p:txBody>
      </p:sp>
      <p:sp>
        <p:nvSpPr>
          <p:cNvPr id="8" name="Google Shape;8;p12"/>
          <p:cNvSpPr txBox="1"/>
          <p:nvPr>
            <p:ph idx="10" type="dt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45700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9pPr>
          </a:lstStyle>
          <a:p/>
        </p:txBody>
      </p:sp>
      <p:sp>
        <p:nvSpPr>
          <p:cNvPr id="9" name="Google Shape;9;p12"/>
          <p:cNvSpPr txBox="1"/>
          <p:nvPr>
            <p:ph idx="11" type="ftr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45700" spcFirstLastPara="1" rIns="91425" wrap="square" tIns="45700">
            <a:noAutofit/>
          </a:bodyPr>
          <a:lstStyle>
            <a:lvl1pPr lvl="0" marR="0" rtl="1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defRPr>
            </a:lvl9pPr>
          </a:lstStyle>
          <a:p/>
        </p:txBody>
      </p:sp>
      <p:sp>
        <p:nvSpPr>
          <p:cNvPr id="10" name="Google Shape;10;p12"/>
          <p:cNvSpPr txBox="1"/>
          <p:nvPr>
            <p:ph idx="12" type="sldNum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27425" spcFirstLastPara="1" rIns="45700" wrap="square" tIns="45700">
            <a:noAutofit/>
          </a:bodyPr>
          <a:lstStyle>
            <a:lvl1pPr indent="0" lvl="0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0" lvl="1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2pPr>
            <a:lvl3pPr indent="0" lvl="2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3pPr>
            <a:lvl4pPr indent="0" lvl="3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4pPr>
            <a:lvl5pPr indent="0" lvl="4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5pPr>
            <a:lvl6pPr indent="0" lvl="5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6pPr>
            <a:lvl7pPr indent="0" lvl="6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7pPr>
            <a:lvl8pPr indent="0" lvl="7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8pPr>
            <a:lvl9pPr indent="0" lvl="8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595959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  <p:sp>
        <p:nvSpPr>
          <p:cNvPr id="11" name="Google Shape;11;p12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rgbClr val="7F7F7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12" name="Google Shape;12;p12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rgbClr val="7F7F7F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Relationship Id="rId4" Type="http://schemas.openxmlformats.org/officeDocument/2006/relationships/image" Target="../media/image5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9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9.png"/><Relationship Id="rId4" Type="http://schemas.openxmlformats.org/officeDocument/2006/relationships/image" Target="../media/image1.png"/><Relationship Id="rId5" Type="http://schemas.openxmlformats.org/officeDocument/2006/relationships/image" Target="../media/image6.png"/><Relationship Id="rId6" Type="http://schemas.openxmlformats.org/officeDocument/2006/relationships/image" Target="../media/image3.png"/><Relationship Id="rId7" Type="http://schemas.openxmlformats.org/officeDocument/2006/relationships/image" Target="../media/image12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9.png"/><Relationship Id="rId4" Type="http://schemas.openxmlformats.org/officeDocument/2006/relationships/image" Target="../media/image1.png"/><Relationship Id="rId5" Type="http://schemas.openxmlformats.org/officeDocument/2006/relationships/image" Target="../media/image6.png"/><Relationship Id="rId6" Type="http://schemas.openxmlformats.org/officeDocument/2006/relationships/image" Target="../media/image3.png"/><Relationship Id="rId7" Type="http://schemas.openxmlformats.org/officeDocument/2006/relationships/image" Target="../media/image12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9.png"/><Relationship Id="rId4" Type="http://schemas.openxmlformats.org/officeDocument/2006/relationships/image" Target="../media/image1.png"/><Relationship Id="rId5" Type="http://schemas.openxmlformats.org/officeDocument/2006/relationships/image" Target="../media/image12.png"/><Relationship Id="rId6" Type="http://schemas.openxmlformats.org/officeDocument/2006/relationships/image" Target="../media/image3.png"/><Relationship Id="rId7" Type="http://schemas.openxmlformats.org/officeDocument/2006/relationships/image" Target="../media/image6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9.png"/><Relationship Id="rId4" Type="http://schemas.openxmlformats.org/officeDocument/2006/relationships/image" Target="../media/image1.png"/><Relationship Id="rId5" Type="http://schemas.openxmlformats.org/officeDocument/2006/relationships/image" Target="../media/image12.png"/><Relationship Id="rId6" Type="http://schemas.openxmlformats.org/officeDocument/2006/relationships/image" Target="../media/image3.png"/><Relationship Id="rId7" Type="http://schemas.openxmlformats.org/officeDocument/2006/relationships/image" Target="../media/image6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8.xml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9.xml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0.xml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1.xml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2.xml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3.xml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4.xml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5.xml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6.xml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7.xml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8.xml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9.xml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0.xml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1.xml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2.xml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3.xml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4.xml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5.xml"/></Relationships>
</file>

<file path=ppt/slides/_rels/slide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6.xml"/></Relationships>
</file>

<file path=ppt/slides/_rels/slide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7.xml"/></Relationships>
</file>

<file path=ppt/slides/_rels/slide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8.xml"/></Relationships>
</file>

<file path=ppt/slides/_rels/slide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9.xml"/></Relationships>
</file>

<file path=ppt/slides/_rels/slide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0.xml"/></Relationships>
</file>

<file path=ppt/slides/_rels/slide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1.xml"/></Relationships>
</file>

<file path=ppt/slides/_rels/slide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2.xml"/></Relationships>
</file>

<file path=ppt/slides/_rels/slide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3.xml"/></Relationships>
</file>

<file path=ppt/slides/_rels/slide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4.xml"/></Relationships>
</file>

<file path=ppt/slides/_rels/slide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5.xml"/></Relationships>
</file>

<file path=ppt/slides/_rels/slide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6.xml"/></Relationships>
</file>

<file path=ppt/slides/_rels/slide7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7.xml"/></Relationships>
</file>

<file path=ppt/slides/_rels/slide7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8.xml"/></Relationships>
</file>

<file path=ppt/slides/_rels/slide7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9.xml"/></Relationships>
</file>

<file path=ppt/slides/_rels/slide8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0.xml"/></Relationships>
</file>

<file path=ppt/slides/_rels/slide8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1.xml"/></Relationships>
</file>

<file path=ppt/slides/_rels/slide8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2.xml"/></Relationships>
</file>

<file path=ppt/slides/_rels/slide8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3.xml"/></Relationships>
</file>

<file path=ppt/slides/_rels/slide8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4.xml"/></Relationships>
</file>

<file path=ppt/slides/_rels/slide8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5.xml"/></Relationships>
</file>

<file path=ppt/slides/_rels/slide8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6.xml"/></Relationships>
</file>

<file path=ppt/slides/_rels/slide8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7.xml"/></Relationships>
</file>

<file path=ppt/slides/_rels/slide8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8.xml"/></Relationships>
</file>

<file path=ppt/slides/_rels/slide8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9.xml"/></Relationships>
</file>

<file path=ppt/slides/_rels/slide9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0.xml"/></Relationships>
</file>

<file path=ppt/slides/_rels/slide9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1.xml"/></Relationships>
</file>

<file path=ppt/slides/_rels/slide9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2.xml"/></Relationships>
</file>

<file path=ppt/slides/_rels/slide9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3.xml"/></Relationships>
</file>

<file path=ppt/slides/_rels/slide9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4.xml"/></Relationships>
</file>

<file path=ppt/slides/_rels/slide9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5.xml"/></Relationships>
</file>

<file path=ppt/slides/_rels/slide9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6.xml"/></Relationships>
</file>

<file path=ppt/slides/_rels/slide9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7.xml"/></Relationships>
</file>

<file path=ppt/slides/_rels/slide9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8.xml"/></Relationships>
</file>

<file path=ppt/slides/_rels/slide9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9.xml"/></Relationships>
</file>

<file path=ppt/slides/_rels/slide10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0.xml"/></Relationships>
</file>

<file path=ppt/slides/_rels/slide10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1.xml"/></Relationships>
</file>

<file path=ppt/slides/_rels/slide10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2.xml"/></Relationships>
</file>

<file path=ppt/slides/_rels/slide10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3.xml"/></Relationships>
</file>

<file path=ppt/slides/_rels/slide10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4.xml"/></Relationships>
</file>

<file path=ppt/slides/_rels/slide10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5.xml"/></Relationships>
</file>

<file path=ppt/slides/_rels/slide10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6.xml"/></Relationships>
</file>

<file path=ppt/slides/_rels/slide10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7.xml"/></Relationships>
</file>

<file path=ppt/slides/_rels/slide10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8.xml"/></Relationships>
</file>

<file path=ppt/slides/_rels/slide10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9.xml"/></Relationships>
</file>

<file path=ppt/slides/_rels/slide1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0.xml"/></Relationships>
</file>

<file path=ppt/slides/_rels/slide1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1.xml"/></Relationships>
</file>

<file path=ppt/slides/_rels/slide1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2.xml"/></Relationships>
</file>

<file path=ppt/slides/_rels/slide1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3.xml"/></Relationships>
</file>

<file path=ppt/slides/_rels/slide1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4.xml"/></Relationships>
</file>

<file path=ppt/slides/_rels/slide1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5.xml"/></Relationships>
</file>

<file path=ppt/slides/_rels/slide1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6.xml"/></Relationships>
</file>

<file path=ppt/slides/_rels/slide1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7.xml"/></Relationships>
</file>

<file path=ppt/slides/_rels/slide1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8.xml"/></Relationships>
</file>

<file path=ppt/slides/_rels/slide1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9.xml"/></Relationships>
</file>

<file path=ppt/slides/_rels/slide1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0.xml"/></Relationships>
</file>

<file path=ppt/slides/_rels/slide1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1.xml"/></Relationships>
</file>

<file path=ppt/slides/_rels/slide1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2.xml"/></Relationships>
</file>

<file path=ppt/slides/_rels/slide1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3.xml"/></Relationships>
</file>

<file path=ppt/slides/_rels/slide1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4.xml"/></Relationships>
</file>

<file path=ppt/slides/_rels/slide1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5.xml"/></Relationships>
</file>

<file path=ppt/slides/_rels/slide1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6.xml"/></Relationships>
</file>

<file path=ppt/slides/_rels/slide1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7.xml"/></Relationships>
</file>

<file path=ppt/slides/_rels/slide1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8.xml"/></Relationships>
</file>

<file path=ppt/slides/_rels/slide1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9.xml"/></Relationships>
</file>

<file path=ppt/slides/_rels/slide1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0.xml"/></Relationships>
</file>

<file path=ppt/slides/_rels/slide1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1.xml"/></Relationships>
</file>

<file path=ppt/slides/_rels/slide1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2.xml"/></Relationships>
</file>

<file path=ppt/slides/_rels/slide1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3.xml"/></Relationships>
</file>

<file path=ppt/slides/_rels/slide1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4.xml"/></Relationships>
</file>

<file path=ppt/slides/_rels/slide1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5.xml"/></Relationships>
</file>

<file path=ppt/slides/_rels/slide1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6.xml"/></Relationships>
</file>

<file path=ppt/slides/_rels/slide1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7.xml"/></Relationships>
</file>

<file path=ppt/slides/_rels/slide1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8.xml"/></Relationships>
</file>

<file path=ppt/slides/_rels/slide1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9.xml"/></Relationships>
</file>

<file path=ppt/slides/_rels/slide1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0.xml"/></Relationships>
</file>

<file path=ppt/slides/_rels/slide1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1.xml"/></Relationships>
</file>

<file path=ppt/slides/_rels/slide1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2.xml"/></Relationships>
</file>

<file path=ppt/slides/_rels/slide1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3.xml"/></Relationships>
</file>

<file path=ppt/slides/_rels/slide1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4.xml"/></Relationships>
</file>

<file path=ppt/slides/_rels/slide1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5.xml"/></Relationships>
</file>

<file path=ppt/slides/_rels/slide1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6.xml"/></Relationships>
</file>

<file path=ppt/slides/_rels/slide1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7.xml"/></Relationships>
</file>

<file path=ppt/slides/_rels/slide1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8.xml"/></Relationships>
</file>

<file path=ppt/slides/_rels/slide1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9.xml"/></Relationships>
</file>

<file path=ppt/slides/_rels/slide1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0.xml"/></Relationships>
</file>

<file path=ppt/slides/_rels/slide1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1.xml"/></Relationships>
</file>

<file path=ppt/slides/_rels/slide1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2.xml"/></Relationships>
</file>

<file path=ppt/slides/_rels/slide1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3.xml"/></Relationships>
</file>

<file path=ppt/slides/_rels/slide1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4.xml"/></Relationships>
</file>

<file path=ppt/slides/_rels/slide1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5.xml"/></Relationships>
</file>

<file path=ppt/slides/_rels/slide1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6.xml"/></Relationships>
</file>

<file path=ppt/slides/_rels/slide1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7.xml"/></Relationships>
</file>

<file path=ppt/slides/_rels/slide1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8.xml"/></Relationships>
</file>

<file path=ppt/slides/_rels/slide1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9.xml"/></Relationships>
</file>

<file path=ppt/slides/_rels/slide1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0.xml"/></Relationships>
</file>

<file path=ppt/slides/_rels/slide1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1.xml"/></Relationships>
</file>

<file path=ppt/slides/_rels/slide1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2.xml"/></Relationships>
</file>

<file path=ppt/slides/_rels/slide1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3.xml"/></Relationships>
</file>

<file path=ppt/slides/_rels/slide1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4.xml"/></Relationships>
</file>

<file path=ppt/slides/_rels/slide1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5.xml"/></Relationships>
</file>

<file path=ppt/slides/_rels/slide1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6.xml"/></Relationships>
</file>

<file path=ppt/slides/_rels/slide1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7.xml"/></Relationships>
</file>

<file path=ppt/slides/_rels/slide1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8.xml"/></Relationships>
</file>

<file path=ppt/slides/_rels/slide1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9.xml"/></Relationships>
</file>

<file path=ppt/slides/_rels/slide1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0.xml"/></Relationships>
</file>

<file path=ppt/slides/_rels/slide1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1.xml"/></Relationships>
</file>

<file path=ppt/slides/_rels/slide1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2.xml"/></Relationships>
</file>

<file path=ppt/slides/_rels/slide1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3.xml"/></Relationships>
</file>

<file path=ppt/slides/_rels/slide1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4.xml"/></Relationships>
</file>

<file path=ppt/slides/_rels/slide1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5.xml"/></Relationships>
</file>

<file path=ppt/slides/_rels/slide1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6.xml"/></Relationships>
</file>

<file path=ppt/slides/_rels/slide17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7.xml"/></Relationships>
</file>

<file path=ppt/slides/_rels/slide17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8.xml"/></Relationships>
</file>

<file path=ppt/slides/_rels/slide17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9.xml"/></Relationships>
</file>

<file path=ppt/slides/_rels/slide18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0.xml"/></Relationships>
</file>

<file path=ppt/slides/_rels/slide18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1.xml"/></Relationships>
</file>

<file path=ppt/slides/_rels/slide18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2.xml"/></Relationships>
</file>

<file path=ppt/slides/_rels/slide18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3.xml"/></Relationships>
</file>

<file path=ppt/slides/_rels/slide18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4.xml"/></Relationships>
</file>

<file path=ppt/slides/_rels/slide18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5.xml"/></Relationships>
</file>

<file path=ppt/slides/_rels/slide18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6.xml"/></Relationships>
</file>

<file path=ppt/slides/_rels/slide18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7.xml"/></Relationships>
</file>

<file path=ppt/slides/_rels/slide18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8.xml"/></Relationships>
</file>

<file path=ppt/slides/_rels/slide18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9.xml"/></Relationships>
</file>

<file path=ppt/slides/_rels/slide19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0.xml"/></Relationships>
</file>

<file path=ppt/slides/_rels/slide19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1.xml"/></Relationships>
</file>

<file path=ppt/slides/_rels/slide19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2.xml"/></Relationships>
</file>

<file path=ppt/slides/_rels/slide19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3.xml"/></Relationships>
</file>

<file path=ppt/slides/_rels/slide19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4.xml"/></Relationships>
</file>

<file path=ppt/slides/_rels/slide19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5.xml"/></Relationships>
</file>

<file path=ppt/slides/_rels/slide19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6.xml"/></Relationships>
</file>

<file path=ppt/slides/_rels/slide19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7.xml"/></Relationships>
</file>

<file path=ppt/slides/_rels/slide19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8.xml"/></Relationships>
</file>

<file path=ppt/slides/_rels/slide19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9.xml"/></Relationships>
</file>

<file path=ppt/slides/_rels/slide20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0.xml"/></Relationships>
</file>

<file path=ppt/slides/_rels/slide20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1.xml"/></Relationships>
</file>

<file path=ppt/slides/_rels/slide20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2.xml"/></Relationships>
</file>

<file path=ppt/slides/_rels/slide20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3.xml"/></Relationships>
</file>

<file path=ppt/slides/_rels/slide20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4.xml"/></Relationships>
</file>

<file path=ppt/slides/_rels/slide20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5.xml"/></Relationships>
</file>

<file path=ppt/slides/_rels/slide20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6.xml"/></Relationships>
</file>

<file path=ppt/slides/_rels/slide20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7.xml"/></Relationships>
</file>

<file path=ppt/slides/_rels/slide20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8.xml"/></Relationships>
</file>

<file path=ppt/slides/_rels/slide20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9.xml"/></Relationships>
</file>

<file path=ppt/slides/_rels/slide2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0.xml"/></Relationships>
</file>

<file path=ppt/slides/_rels/slide2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1.xml"/></Relationships>
</file>

<file path=ppt/slides/_rels/slide2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2.xml"/></Relationships>
</file>

<file path=ppt/slides/_rels/slide2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3.xml"/></Relationships>
</file>

<file path=ppt/slides/_rels/slide2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4.xml"/></Relationships>
</file>

<file path=ppt/slides/_rels/slide2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5.xml"/></Relationships>
</file>

<file path=ppt/slides/_rels/slide2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6.xml"/></Relationships>
</file>

<file path=ppt/slides/_rels/slide2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7.xml"/></Relationships>
</file>

<file path=ppt/slides/_rels/slide2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8.xml"/></Relationships>
</file>

<file path=ppt/slides/_rels/slide2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9.xml"/></Relationships>
</file>

<file path=ppt/slides/_rels/slide2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0.xml"/></Relationships>
</file>

<file path=ppt/slides/_rels/slide2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1.xml"/></Relationships>
</file>

<file path=ppt/slides/_rels/slide2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2.xml"/></Relationships>
</file>

<file path=ppt/slides/_rels/slide2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3.xml"/></Relationships>
</file>

<file path=ppt/slides/_rels/slide2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4.xml"/></Relationships>
</file>

<file path=ppt/slides/_rels/slide2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5.xml"/></Relationships>
</file>

<file path=ppt/slides/_rels/slide2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6.xml"/></Relationships>
</file>

<file path=ppt/slides/_rels/slide2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7.xml"/></Relationships>
</file>

<file path=ppt/slides/_rels/slide2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8.xml"/></Relationships>
</file>

<file path=ppt/slides/_rels/slide2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9.xml"/></Relationships>
</file>

<file path=ppt/slides/_rels/slide2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0.xml"/></Relationships>
</file>

<file path=ppt/slides/_rels/slide2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1.xml"/></Relationships>
</file>

<file path=ppt/slides/_rels/slide2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2.xml"/></Relationships>
</file>

<file path=ppt/slides/_rels/slide2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3.xml"/></Relationships>
</file>

<file path=ppt/slides/_rels/slide2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4.xml"/></Relationships>
</file>

<file path=ppt/slides/_rels/slide2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5.xml"/></Relationships>
</file>

<file path=ppt/slides/_rels/slide2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6.xml"/></Relationships>
</file>

<file path=ppt/slides/_rels/slide2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7.xml"/></Relationships>
</file>

<file path=ppt/slides/_rels/slide2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8.xml"/></Relationships>
</file>

<file path=ppt/slides/_rels/slide2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9.xml"/></Relationships>
</file>

<file path=ppt/slides/_rels/slide2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0.xml"/></Relationships>
</file>

<file path=ppt/slides/_rels/slide2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1.xml"/></Relationships>
</file>

<file path=ppt/slides/_rels/slide2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2.xml"/></Relationships>
</file>

<file path=ppt/slides/_rels/slide2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3.xml"/></Relationships>
</file>

<file path=ppt/slides/_rels/slide2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4.xml"/></Relationships>
</file>

<file path=ppt/slides/_rels/slide2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5.xml"/></Relationships>
</file>

<file path=ppt/slides/_rels/slide2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6.xml"/></Relationships>
</file>

<file path=ppt/slides/_rels/slide2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7.xml"/></Relationships>
</file>

<file path=ppt/slides/_rels/slide2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8.xml"/></Relationships>
</file>

<file path=ppt/slides/_rels/slide2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9.xml"/></Relationships>
</file>

<file path=ppt/slides/_rels/slide2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0.xml"/></Relationships>
</file>

<file path=ppt/slides/_rels/slide2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1.xml"/></Relationships>
</file>

<file path=ppt/slides/_rels/slide2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2.xml"/></Relationships>
</file>

<file path=ppt/slides/_rels/slide2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3.xml"/></Relationships>
</file>

<file path=ppt/slides/_rels/slide2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4.xml"/></Relationships>
</file>

<file path=ppt/slides/_rels/slide2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5.xml"/></Relationships>
</file>

<file path=ppt/slides/_rels/slide2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6.xml"/></Relationships>
</file>

<file path=ppt/slides/_rels/slide2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7.xml"/></Relationships>
</file>

<file path=ppt/slides/_rels/slide2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8.xml"/></Relationships>
</file>

<file path=ppt/slides/_rels/slide2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9.xml"/></Relationships>
</file>

<file path=ppt/slides/_rels/slide2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0.xml"/></Relationships>
</file>

<file path=ppt/slides/_rels/slide2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1.xml"/></Relationships>
</file>

<file path=ppt/slides/_rels/slide2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2.xml"/></Relationships>
</file>

<file path=ppt/slides/_rels/slide2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3.xml"/></Relationships>
</file>

<file path=ppt/slides/_rels/slide2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4.xml"/></Relationships>
</file>

<file path=ppt/slides/_rels/slide2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5.xml"/></Relationships>
</file>

<file path=ppt/slides/_rels/slide2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6.xml"/></Relationships>
</file>

<file path=ppt/slides/_rels/slide2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7.xml"/></Relationships>
</file>

<file path=ppt/slides/_rels/slide2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8.xml"/></Relationships>
</file>

<file path=ppt/slides/_rels/slide2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9.xml"/></Relationships>
</file>

<file path=ppt/slides/_rels/slide2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0.xml"/></Relationships>
</file>

<file path=ppt/slides/_rels/slide2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1.xml"/></Relationships>
</file>

<file path=ppt/slides/_rels/slide2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2.xml"/></Relationships>
</file>

<file path=ppt/slides/_rels/slide2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3.xml"/></Relationships>
</file>

<file path=ppt/slides/_rels/slide2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4.xml"/></Relationships>
</file>

<file path=ppt/slides/_rels/slide2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5.xml"/></Relationships>
</file>

<file path=ppt/slides/_rels/slide2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6.xml"/></Relationships>
</file>

<file path=ppt/slides/_rels/slide27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7.xml"/></Relationships>
</file>

<file path=ppt/slides/_rels/slide27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8.xml"/></Relationships>
</file>

<file path=ppt/slides/_rels/slide27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9.xml"/></Relationships>
</file>

<file path=ppt/slides/_rels/slide28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0.xml"/></Relationships>
</file>

<file path=ppt/slides/_rels/slide28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1.xml"/></Relationships>
</file>

<file path=ppt/slides/_rels/slide28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2.xml"/></Relationships>
</file>

<file path=ppt/slides/_rels/slide28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3.xml"/></Relationships>
</file>

<file path=ppt/slides/_rels/slide28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4.xml"/></Relationships>
</file>

<file path=ppt/slides/_rels/slide28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5.xml"/></Relationships>
</file>

<file path=ppt/slides/_rels/slide28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6.xml"/></Relationships>
</file>

<file path=ppt/slides/_rels/slide28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7.xml"/></Relationships>
</file>

<file path=ppt/slides/_rels/slide28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8.xml"/></Relationships>
</file>

<file path=ppt/slides/_rels/slide28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9.xml"/></Relationships>
</file>

<file path=ppt/slides/_rels/slide29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0.xml"/></Relationships>
</file>

<file path=ppt/slides/_rels/slide29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1.xml"/></Relationships>
</file>

<file path=ppt/slides/_rels/slide29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2.xml"/></Relationships>
</file>

<file path=ppt/slides/_rels/slide29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3.xml"/></Relationships>
</file>

<file path=ppt/slides/_rels/slide29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4.xml"/></Relationships>
</file>

<file path=ppt/slides/_rels/slide29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5.xml"/></Relationships>
</file>

<file path=ppt/slides/_rels/slide29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6.xml"/></Relationships>
</file>

<file path=ppt/slides/_rels/slide29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7.xml"/></Relationships>
</file>

<file path=ppt/slides/_rels/slide29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8.xml"/></Relationships>
</file>

<file path=ppt/slides/_rels/slide29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9.xml"/></Relationships>
</file>

<file path=ppt/slides/_rels/slide30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0.xml"/></Relationships>
</file>

<file path=ppt/slides/_rels/slide30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1.xml"/></Relationships>
</file>

<file path=ppt/slides/_rels/slide30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2.xml"/></Relationships>
</file>

<file path=ppt/slides/_rels/slide30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3.xml"/></Relationships>
</file>

<file path=ppt/slides/_rels/slide30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4.xml"/></Relationships>
</file>

<file path=ppt/slides/_rels/slide30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5.xml"/></Relationships>
</file>

<file path=ppt/slides/_rels/slide30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6.xml"/></Relationships>
</file>

<file path=ppt/slides/_rels/slide30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7.xml"/></Relationships>
</file>

<file path=ppt/slides/_rels/slide30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8.xml"/></Relationships>
</file>

<file path=ppt/slides/_rels/slide30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9.xml"/></Relationships>
</file>

<file path=ppt/slides/_rels/slide3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0.xml"/></Relationships>
</file>

<file path=ppt/slides/_rels/slide3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1.xml"/></Relationships>
</file>

<file path=ppt/slides/_rels/slide3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2.xml"/></Relationships>
</file>

<file path=ppt/slides/_rels/slide3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3.xml"/></Relationships>
</file>

<file path=ppt/slides/_rels/slide3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4.xml"/></Relationships>
</file>

<file path=ppt/slides/_rels/slide3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5.xml"/></Relationships>
</file>

<file path=ppt/slides/_rels/slide3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6.xml"/></Relationships>
</file>

<file path=ppt/slides/_rels/slide3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7.xml"/></Relationships>
</file>

<file path=ppt/slides/_rels/slide3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8.xml"/></Relationships>
</file>

<file path=ppt/slides/_rels/slide3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9.xml"/></Relationships>
</file>

<file path=ppt/slides/_rels/slide3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0.xml"/></Relationships>
</file>

<file path=ppt/slides/_rels/slide3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1.xml"/></Relationships>
</file>

<file path=ppt/slides/_rels/slide3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2.xml"/></Relationships>
</file>

<file path=ppt/slides/_rels/slide3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3.xml"/></Relationships>
</file>

<file path=ppt/slides/_rels/slide3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4.xml"/></Relationships>
</file>

<file path=ppt/slides/_rels/slide3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5.xml"/></Relationships>
</file>

<file path=ppt/slides/_rels/slide3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6.xml"/></Relationships>
</file>

<file path=ppt/slides/_rels/slide3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7.xml"/></Relationships>
</file>

<file path=ppt/slides/_rels/slide3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8.xml"/></Relationships>
</file>

<file path=ppt/slides/_rels/slide3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9.xml"/></Relationships>
</file>

<file path=ppt/slides/_rels/slide3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0.xml"/></Relationships>
</file>

<file path=ppt/slides/_rels/slide3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1.xml"/></Relationships>
</file>

<file path=ppt/slides/_rels/slide3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2.xml"/></Relationships>
</file>

<file path=ppt/slides/_rels/slide3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3.xml"/></Relationships>
</file>

<file path=ppt/slides/_rels/slide3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4.xml"/></Relationships>
</file>

<file path=ppt/slides/_rels/slide3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5.xml"/></Relationships>
</file>

<file path=ppt/slides/_rels/slide3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6.xml"/></Relationships>
</file>

<file path=ppt/slides/_rels/slide3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7.xml"/></Relationships>
</file>

<file path=ppt/slides/_rels/slide3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8.xml"/></Relationships>
</file>

<file path=ppt/slides/_rels/slide3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9.xml"/></Relationships>
</file>

<file path=ppt/slides/_rels/slide3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0.xml"/></Relationships>
</file>

<file path=ppt/slides/_rels/slide3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1.xml"/></Relationships>
</file>

<file path=ppt/slides/_rels/slide3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2.xml"/></Relationships>
</file>

<file path=ppt/slides/_rels/slide3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3.xml"/></Relationships>
</file>

<file path=ppt/slides/_rels/slide3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4.xml"/></Relationships>
</file>

<file path=ppt/slides/_rels/slide3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5.xml"/></Relationships>
</file>

<file path=ppt/slides/_rels/slide3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6.xml"/></Relationships>
</file>

<file path=ppt/slides/_rels/slide3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7.xml"/></Relationships>
</file>

<file path=ppt/slides/_rels/slide3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8.xml"/></Relationships>
</file>

<file path=ppt/slides/_rels/slide3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9.xml"/></Relationships>
</file>

<file path=ppt/slides/_rels/slide3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0.xml"/></Relationships>
</file>

<file path=ppt/slides/_rels/slide3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1.xml"/></Relationships>
</file>

<file path=ppt/slides/_rels/slide3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2.xml"/></Relationships>
</file>

<file path=ppt/slides/_rels/slide3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3.xml"/></Relationships>
</file>

<file path=ppt/slides/_rels/slide3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4.xml"/></Relationships>
</file>

<file path=ppt/slides/_rels/slide3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5.xml"/></Relationships>
</file>

<file path=ppt/slides/_rels/slide3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6.xml"/></Relationships>
</file>

<file path=ppt/slides/_rels/slide3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7.xml"/></Relationships>
</file>

<file path=ppt/slides/_rels/slide3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8.xml"/></Relationships>
</file>

<file path=ppt/slides/_rels/slide3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9.xml"/></Relationships>
</file>

<file path=ppt/slides/_rels/slide3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0.xml"/></Relationships>
</file>

<file path=ppt/slides/_rels/slide3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1.xml"/></Relationships>
</file>

<file path=ppt/slides/_rels/slide3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2.xml"/></Relationships>
</file>

<file path=ppt/slides/_rels/slide3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3.xml"/></Relationships>
</file>

<file path=ppt/slides/_rels/slide3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4.xml"/></Relationships>
</file>

<file path=ppt/slides/_rels/slide3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5.xml"/></Relationships>
</file>

<file path=ppt/slides/_rels/slide3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6.xml"/></Relationships>
</file>

<file path=ppt/slides/_rels/slide3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7.xml"/></Relationships>
</file>

<file path=ppt/slides/_rels/slide3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8.xml"/></Relationships>
</file>

<file path=ppt/slides/_rels/slide3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9.xml"/></Relationships>
</file>

<file path=ppt/slides/_rels/slide3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0.xml"/></Relationships>
</file>

<file path=ppt/slides/_rels/slide3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1.xml"/></Relationships>
</file>

<file path=ppt/slides/_rels/slide3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2.xml"/></Relationships>
</file>

<file path=ppt/slides/_rels/slide3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3.xml"/></Relationships>
</file>

<file path=ppt/slides/_rels/slide3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4.xml"/></Relationships>
</file>

<file path=ppt/slides/_rels/slide3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5.xml"/></Relationships>
</file>

<file path=ppt/slides/_rels/slide3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6.xml"/></Relationships>
</file>

<file path=ppt/slides/_rels/slide37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7.xml"/></Relationships>
</file>

<file path=ppt/slides/_rels/slide37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8.xml"/></Relationships>
</file>

<file path=ppt/slides/_rels/slide37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9.xml"/></Relationships>
</file>

<file path=ppt/slides/_rels/slide38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0.xml"/></Relationships>
</file>

<file path=ppt/slides/_rels/slide38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1.xml"/></Relationships>
</file>

<file path=ppt/slides/_rels/slide38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2.xml"/></Relationships>
</file>

<file path=ppt/slides/_rels/slide38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3.xml"/></Relationships>
</file>

<file path=ppt/slides/_rels/slide38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4.xml"/></Relationships>
</file>

<file path=ppt/slides/_rels/slide38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5.xml"/></Relationships>
</file>

<file path=ppt/slides/_rels/slide38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6.xml"/></Relationships>
</file>

<file path=ppt/slides/_rels/slide38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7.xml"/></Relationships>
</file>

<file path=ppt/slides/_rels/slide38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8.xml"/></Relationships>
</file>

<file path=ppt/slides/_rels/slide38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9.xml"/></Relationships>
</file>

<file path=ppt/slides/_rels/slide39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90.xml"/></Relationships>
</file>

<file path=ppt/slides/_rels/slide39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91.xml"/></Relationships>
</file>

<file path=ppt/slides/_rels/slide39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92.xml"/></Relationships>
</file>

<file path=ppt/slides/_rels/slide39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93.xml"/></Relationships>
</file>

<file path=ppt/slides/_rels/slide39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94.xml"/></Relationships>
</file>

<file path=ppt/slides/_rels/slide39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95.xml"/></Relationships>
</file>

<file path=ppt/slides/_rels/slide39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96.xml"/></Relationships>
</file>

<file path=ppt/slides/_rels/slide39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97.xml"/></Relationships>
</file>

<file path=ppt/slides/_rels/slide39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98.xml"/></Relationships>
</file>

<file path=ppt/slides/_rels/slide39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99.xml"/></Relationships>
</file>

<file path=ppt/slides/_rels/slide40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00.xml"/></Relationships>
</file>

<file path=ppt/slides/_rels/slide40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01.xml"/></Relationships>
</file>

<file path=ppt/slides/_rels/slide40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02.xml"/></Relationships>
</file>

<file path=ppt/slides/_rels/slide40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03.xml"/></Relationships>
</file>

<file path=ppt/slides/_rels/slide40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04.xml"/></Relationships>
</file>

<file path=ppt/slides/_rels/slide40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05.xml"/></Relationships>
</file>

<file path=ppt/slides/_rels/slide40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06.xml"/></Relationships>
</file>

<file path=ppt/slides/_rels/slide40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07.xml"/></Relationships>
</file>

<file path=ppt/slides/_rels/slide40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08.xml"/></Relationships>
</file>

<file path=ppt/slides/_rels/slide40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09.xml"/></Relationships>
</file>

<file path=ppt/slides/_rels/slide4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10.xml"/></Relationships>
</file>

<file path=ppt/slides/_rels/slide4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11.xml"/></Relationships>
</file>

<file path=ppt/slides/_rels/slide4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12.xml"/></Relationships>
</file>

<file path=ppt/slides/_rels/slide4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13.xml"/></Relationships>
</file>

<file path=ppt/slides/_rels/slide4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14.xml"/></Relationships>
</file>

<file path=ppt/slides/_rels/slide4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15.xml"/></Relationships>
</file>

<file path=ppt/slides/_rels/slide4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16.xml"/></Relationships>
</file>

<file path=ppt/slides/_rels/slide4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17.xml"/></Relationships>
</file>

<file path=ppt/slides/_rels/slide4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18.xml"/></Relationships>
</file>

<file path=ppt/slides/_rels/slide4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19.xml"/></Relationships>
</file>

<file path=ppt/slides/_rels/slide4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20.xml"/></Relationships>
</file>

<file path=ppt/slides/_rels/slide4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21.xml"/></Relationships>
</file>

<file path=ppt/slides/_rels/slide4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22.xml"/></Relationships>
</file>

<file path=ppt/slides/_rels/slide4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23.xml"/></Relationships>
</file>

<file path=ppt/slides/_rels/slide4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24.xml"/></Relationships>
</file>

<file path=ppt/slides/_rels/slide4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25.xml"/></Relationships>
</file>

<file path=ppt/slides/_rels/slide4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26.xml"/></Relationships>
</file>

<file path=ppt/slides/_rels/slide4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27.xml"/></Relationships>
</file>

<file path=ppt/slides/_rels/slide4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28.xml"/></Relationships>
</file>

<file path=ppt/slides/_rels/slide4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29.xml"/></Relationships>
</file>

<file path=ppt/slides/_rels/slide4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30.xml"/></Relationships>
</file>

<file path=ppt/slides/_rels/slide4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31.xml"/></Relationships>
</file>

<file path=ppt/slides/_rels/slide4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32.xml"/></Relationships>
</file>

<file path=ppt/slides/_rels/slide4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33.xml"/></Relationships>
</file>

<file path=ppt/slides/_rels/slide4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34.xml"/></Relationships>
</file>

<file path=ppt/slides/_rels/slide4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35.xml"/></Relationships>
</file>

<file path=ppt/slides/_rels/slide4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36.xml"/></Relationships>
</file>

<file path=ppt/slides/_rels/slide4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37.xml"/></Relationships>
</file>

<file path=ppt/slides/_rels/slide4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38.xml"/></Relationships>
</file>

<file path=ppt/slides/_rels/slide4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39.xml"/></Relationships>
</file>

<file path=ppt/slides/_rels/slide4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40.xml"/></Relationships>
</file>

<file path=ppt/slides/_rels/slide4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41.xml"/></Relationships>
</file>

<file path=ppt/slides/_rels/slide4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42.xml"/></Relationships>
</file>

<file path=ppt/slides/_rels/slide4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43.xml"/></Relationships>
</file>

<file path=ppt/slides/_rels/slide4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44.xml"/></Relationships>
</file>

<file path=ppt/slides/_rels/slide4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45.xml"/></Relationships>
</file>

<file path=ppt/slides/_rels/slide4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46.xml"/></Relationships>
</file>

<file path=ppt/slides/_rels/slide4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47.xml"/></Relationships>
</file>

<file path=ppt/slides/_rels/slide4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48.xml"/></Relationships>
</file>

<file path=ppt/slides/_rels/slide4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49.xml"/></Relationships>
</file>

<file path=ppt/slides/_rels/slide4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50.xml"/></Relationships>
</file>

<file path=ppt/slides/_rels/slide4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51.xml"/></Relationships>
</file>

<file path=ppt/slides/_rels/slide4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52.xml"/></Relationships>
</file>

<file path=ppt/slides/_rels/slide4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53.xml"/></Relationships>
</file>

<file path=ppt/slides/_rels/slide4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54.xml"/></Relationships>
</file>

<file path=ppt/slides/_rels/slide4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55.xml"/></Relationships>
</file>

<file path=ppt/slides/_rels/slide4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56.xml"/></Relationships>
</file>

<file path=ppt/slides/_rels/slide4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57.xml"/></Relationships>
</file>

<file path=ppt/slides/_rels/slide4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58.xml"/></Relationships>
</file>

<file path=ppt/slides/_rels/slide4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59.xml"/></Relationships>
</file>

<file path=ppt/slides/_rels/slide4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60.xml"/></Relationships>
</file>

<file path=ppt/slides/_rels/slide4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61.xml"/></Relationships>
</file>

<file path=ppt/slides/_rels/slide4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62.xml"/></Relationships>
</file>

<file path=ppt/slides/_rels/slide4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63.xml"/></Relationships>
</file>

<file path=ppt/slides/_rels/slide4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64.xml"/></Relationships>
</file>

<file path=ppt/slides/_rels/slide4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65.xml"/></Relationships>
</file>

<file path=ppt/slides/_rels/slide4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66.xml"/></Relationships>
</file>

<file path=ppt/slides/_rels/slide4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67.xml"/></Relationships>
</file>

<file path=ppt/slides/_rels/slide4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68.xml"/></Relationships>
</file>

<file path=ppt/slides/_rels/slide4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69.xml"/></Relationships>
</file>

<file path=ppt/slides/_rels/slide4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70.xml"/></Relationships>
</file>

<file path=ppt/slides/_rels/slide4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71.xml"/></Relationships>
</file>

<file path=ppt/slides/_rels/slide4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72.xml"/></Relationships>
</file>

<file path=ppt/slides/_rels/slide4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73.xml"/></Relationships>
</file>

<file path=ppt/slides/_rels/slide4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74.xml"/></Relationships>
</file>

<file path=ppt/slides/_rels/slide4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75.xml"/></Relationships>
</file>

<file path=ppt/slides/_rels/slide4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76.xml"/></Relationships>
</file>

<file path=ppt/slides/_rels/slide47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77.xml"/></Relationships>
</file>

<file path=ppt/slides/_rels/slide47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78.xml"/></Relationships>
</file>

<file path=ppt/slides/_rels/slide47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79.xml"/></Relationships>
</file>

<file path=ppt/slides/_rels/slide48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80.xml"/></Relationships>
</file>

<file path=ppt/slides/_rels/slide48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81.xml"/></Relationships>
</file>

<file path=ppt/slides/_rels/slide48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82.xml"/></Relationships>
</file>

<file path=ppt/slides/_rels/slide48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83.xml"/></Relationships>
</file>

<file path=ppt/slides/_rels/slide48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84.xml"/></Relationships>
</file>

<file path=ppt/slides/_rels/slide48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85.xml"/></Relationships>
</file>

<file path=ppt/slides/_rels/slide48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86.xml"/></Relationships>
</file>

<file path=ppt/slides/_rels/slide48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87.xml"/></Relationships>
</file>

<file path=ppt/slides/_rels/slide48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88.xml"/></Relationships>
</file>

<file path=ppt/slides/_rels/slide48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89.xml"/></Relationships>
</file>

<file path=ppt/slides/_rels/slide49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90.xml"/></Relationships>
</file>

<file path=ppt/slides/_rels/slide49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91.xml"/></Relationships>
</file>

<file path=ppt/slides/_rels/slide49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92.xml"/></Relationships>
</file>

<file path=ppt/slides/_rels/slide49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93.xml"/></Relationships>
</file>

<file path=ppt/slides/_rels/slide49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94.xml"/></Relationships>
</file>

<file path=ppt/slides/_rels/slide49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95.xml"/></Relationships>
</file>

<file path=ppt/slides/_rels/slide49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96.xml"/></Relationships>
</file>

<file path=ppt/slides/_rels/slide49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97.xml"/></Relationships>
</file>

<file path=ppt/slides/_rels/slide49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98.xml"/></Relationships>
</file>

<file path=ppt/slides/_rels/slide49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99.xml"/></Relationships>
</file>

<file path=ppt/slides/_rels/slide50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00.xml"/></Relationships>
</file>

<file path=ppt/slides/_rels/slide50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01.xml"/></Relationships>
</file>

<file path=ppt/slides/_rels/slide50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02.xml"/></Relationships>
</file>

<file path=ppt/slides/_rels/slide50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03.xml"/></Relationships>
</file>

<file path=ppt/slides/_rels/slide50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04.xml"/></Relationships>
</file>

<file path=ppt/slides/_rels/slide50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05.xml"/></Relationships>
</file>

<file path=ppt/slides/_rels/slide50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06.xml"/></Relationships>
</file>

<file path=ppt/slides/_rels/slide50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07.xml"/></Relationships>
</file>

<file path=ppt/slides/_rels/slide50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08.xml"/></Relationships>
</file>

<file path=ppt/slides/_rels/slide50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09.xml"/></Relationships>
</file>

<file path=ppt/slides/_rels/slide5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10.xml"/></Relationships>
</file>

<file path=ppt/slides/_rels/slide5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11.xml"/></Relationships>
</file>

<file path=ppt/slides/_rels/slide5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12.xml"/></Relationships>
</file>

<file path=ppt/slides/_rels/slide5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13.xml"/></Relationships>
</file>

<file path=ppt/slides/_rels/slide5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14.xml"/></Relationships>
</file>

<file path=ppt/slides/_rels/slide5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15.xml"/></Relationships>
</file>

<file path=ppt/slides/_rels/slide5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16.xml"/></Relationships>
</file>

<file path=ppt/slides/_rels/slide5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17.xml"/></Relationships>
</file>

<file path=ppt/slides/_rels/slide5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18.xml"/></Relationships>
</file>

<file path=ppt/slides/_rels/slide5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19.xml"/></Relationships>
</file>

<file path=ppt/slides/_rels/slide5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20.xml"/></Relationships>
</file>

<file path=ppt/slides/_rels/slide5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21.xml"/></Relationships>
</file>

<file path=ppt/slides/_rels/slide5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22.xml"/></Relationships>
</file>

<file path=ppt/slides/_rels/slide5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23.xml"/></Relationships>
</file>

<file path=ppt/slides/_rels/slide5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24.xml"/></Relationships>
</file>

<file path=ppt/slides/_rels/slide5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25.xml"/></Relationships>
</file>

<file path=ppt/slides/_rels/slide5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26.xml"/></Relationships>
</file>

<file path=ppt/slides/_rels/slide5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27.xml"/></Relationships>
</file>

<file path=ppt/slides/_rels/slide5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28.xml"/></Relationships>
</file>

<file path=ppt/slides/_rels/slide5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29.xml"/></Relationships>
</file>

<file path=ppt/slides/_rels/slide5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30.xml"/></Relationships>
</file>

<file path=ppt/slides/_rels/slide5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31.xml"/></Relationships>
</file>

<file path=ppt/slides/_rels/slide5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32.xml"/></Relationships>
</file>

<file path=ppt/slides/_rels/slide5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33.xml"/></Relationships>
</file>

<file path=ppt/slides/_rels/slide5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34.xml"/></Relationships>
</file>

<file path=ppt/slides/_rels/slide5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35.xml"/></Relationships>
</file>

<file path=ppt/slides/_rels/slide5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36.xml"/></Relationships>
</file>

<file path=ppt/slides/_rels/slide5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37.xml"/></Relationships>
</file>

<file path=ppt/slides/_rels/slide5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38.xml"/></Relationships>
</file>

<file path=ppt/slides/_rels/slide5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39.xml"/></Relationships>
</file>

<file path=ppt/slides/_rels/slide5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40.xml"/></Relationships>
</file>

<file path=ppt/slides/_rels/slide5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41.xml"/></Relationships>
</file>

<file path=ppt/slides/_rels/slide5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42.xml"/></Relationships>
</file>

<file path=ppt/slides/_rels/slide5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43.xml"/></Relationships>
</file>

<file path=ppt/slides/_rels/slide5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44.xml"/></Relationships>
</file>

<file path=ppt/slides/_rels/slide5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45.xml"/></Relationships>
</file>

<file path=ppt/slides/_rels/slide5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46.xml"/></Relationships>
</file>

<file path=ppt/slides/_rels/slide5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47.xml"/></Relationships>
</file>

<file path=ppt/slides/_rels/slide5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48.xml"/></Relationships>
</file>

<file path=ppt/slides/_rels/slide5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49.xml"/></Relationships>
</file>

<file path=ppt/slides/_rels/slide5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50.xml"/></Relationships>
</file>

<file path=ppt/slides/_rels/slide5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51.xml"/></Relationships>
</file>

<file path=ppt/slides/_rels/slide5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52.xml"/></Relationships>
</file>

<file path=ppt/slides/_rels/slide5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53.xml"/></Relationships>
</file>

<file path=ppt/slides/_rels/slide5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54.xml"/></Relationships>
</file>

<file path=ppt/slides/_rels/slide5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55.xml"/></Relationships>
</file>

<file path=ppt/slides/_rels/slide5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56.xml"/></Relationships>
</file>

<file path=ppt/slides/_rels/slide5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57.xml"/></Relationships>
</file>

<file path=ppt/slides/_rels/slide5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58.xml"/></Relationships>
</file>

<file path=ppt/slides/_rels/slide5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59.xml"/></Relationships>
</file>

<file path=ppt/slides/_rels/slide5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60.xml"/></Relationships>
</file>

<file path=ppt/slides/_rels/slide5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61.xml"/></Relationships>
</file>

<file path=ppt/slides/_rels/slide5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62.xml"/></Relationships>
</file>

<file path=ppt/slides/_rels/slide5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63.xml"/></Relationships>
</file>

<file path=ppt/slides/_rels/slide5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64.xml"/></Relationships>
</file>

<file path=ppt/slides/_rels/slide5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65.xml"/></Relationships>
</file>

<file path=ppt/slides/_rels/slide5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66.xml"/></Relationships>
</file>

<file path=ppt/slides/_rels/slide5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67.xml"/></Relationships>
</file>

<file path=ppt/slides/_rels/slide5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68.xml"/></Relationships>
</file>

<file path=ppt/slides/_rels/slide5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69.xml"/></Relationships>
</file>

<file path=ppt/slides/_rels/slide5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70.xml"/></Relationships>
</file>

<file path=ppt/slides/_rels/slide5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71.xml"/></Relationships>
</file>

<file path=ppt/slides/_rels/slide5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72.xml"/></Relationships>
</file>

<file path=ppt/slides/_rels/slide5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73.xml"/></Relationships>
</file>

<file path=ppt/slides/_rels/slide5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74.xml"/></Relationships>
</file>

<file path=ppt/slides/_rels/slide5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75.xml"/></Relationships>
</file>

<file path=ppt/slides/_rels/slide5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76.xml"/></Relationships>
</file>

<file path=ppt/slides/_rels/slide57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77.xml"/></Relationships>
</file>

<file path=ppt/slides/_rels/slide57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78.xml"/></Relationships>
</file>

<file path=ppt/slides/_rels/slide57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79.xml"/></Relationships>
</file>

<file path=ppt/slides/_rels/slide58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80.xml"/></Relationships>
</file>

<file path=ppt/slides/_rels/slide58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81.xml"/></Relationships>
</file>

<file path=ppt/slides/_rels/slide58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82.xml"/></Relationships>
</file>

<file path=ppt/slides/_rels/slide58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83.xml"/></Relationships>
</file>

<file path=ppt/slides/_rels/slide58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84.xml"/></Relationships>
</file>

<file path=ppt/slides/_rels/slide58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85.xml"/></Relationships>
</file>

<file path=ppt/slides/_rels/slide58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86.xml"/></Relationships>
</file>

<file path=ppt/slides/_rels/slide58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87.xml"/></Relationships>
</file>

<file path=ppt/slides/_rels/slide58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88.xml"/></Relationships>
</file>

<file path=ppt/slides/_rels/slide58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89.xml"/></Relationships>
</file>

<file path=ppt/slides/_rels/slide59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90.xml"/></Relationships>
</file>

<file path=ppt/slides/_rels/slide59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91.xml"/></Relationships>
</file>

<file path=ppt/slides/_rels/slide59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92.xml"/></Relationships>
</file>

<file path=ppt/slides/_rels/slide59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93.xml"/></Relationships>
</file>

<file path=ppt/slides/_rels/slide59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94.xml"/></Relationships>
</file>

<file path=ppt/slides/_rels/slide59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95.xml"/></Relationships>
</file>

<file path=ppt/slides/_rels/slide59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96.xml"/></Relationships>
</file>

<file path=ppt/slides/_rels/slide59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97.xml"/></Relationships>
</file>

<file path=ppt/slides/_rels/slide59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98.xml"/></Relationships>
</file>

<file path=ppt/slides/_rels/slide59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99.xml"/></Relationships>
</file>

<file path=ppt/slides/_rels/slide60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00.xml"/></Relationships>
</file>

<file path=ppt/slides/_rels/slide60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01.xml"/></Relationships>
</file>

<file path=ppt/slides/_rels/slide60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02.xml"/></Relationships>
</file>

<file path=ppt/slides/_rels/slide60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03.xml"/></Relationships>
</file>

<file path=ppt/slides/_rels/slide60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04.xml"/></Relationships>
</file>

<file path=ppt/slides/_rels/slide60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05.xml"/></Relationships>
</file>

<file path=ppt/slides/_rels/slide60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06.xml"/></Relationships>
</file>

<file path=ppt/slides/_rels/slide60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07.xml"/></Relationships>
</file>

<file path=ppt/slides/_rels/slide60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08.xml"/></Relationships>
</file>

<file path=ppt/slides/_rels/slide60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09.xml"/></Relationships>
</file>

<file path=ppt/slides/_rels/slide6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10.xml"/></Relationships>
</file>

<file path=ppt/slides/_rels/slide6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11.xml"/></Relationships>
</file>

<file path=ppt/slides/_rels/slide6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12.xml"/></Relationships>
</file>

<file path=ppt/slides/_rels/slide6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13.xml"/></Relationships>
</file>

<file path=ppt/slides/_rels/slide6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14.xml"/></Relationships>
</file>

<file path=ppt/slides/_rels/slide6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15.xml"/></Relationships>
</file>

<file path=ppt/slides/_rels/slide6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16.xml"/></Relationships>
</file>

<file path=ppt/slides/_rels/slide6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17.xml"/></Relationships>
</file>

<file path=ppt/slides/_rels/slide6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18.xml"/></Relationships>
</file>

<file path=ppt/slides/_rels/slide6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19.xml"/></Relationships>
</file>

<file path=ppt/slides/_rels/slide6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20.xml"/></Relationships>
</file>

<file path=ppt/slides/_rels/slide6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21.xml"/></Relationships>
</file>

<file path=ppt/slides/_rels/slide6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22.xml"/></Relationships>
</file>

<file path=ppt/slides/_rels/slide6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23.xml"/></Relationships>
</file>

<file path=ppt/slides/_rels/slide6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24.xml"/></Relationships>
</file>

<file path=ppt/slides/_rels/slide6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25.xml"/></Relationships>
</file>

<file path=ppt/slides/_rels/slide6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26.xml"/></Relationships>
</file>

<file path=ppt/slides/_rels/slide6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27.xml"/></Relationships>
</file>

<file path=ppt/slides/_rels/slide6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28.xml"/></Relationships>
</file>

<file path=ppt/slides/_rels/slide6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29.xml"/></Relationships>
</file>

<file path=ppt/slides/_rels/slide6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30.xml"/></Relationships>
</file>

<file path=ppt/slides/_rels/slide6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31.xml"/></Relationships>
</file>

<file path=ppt/slides/_rels/slide6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32.xml"/></Relationships>
</file>

<file path=ppt/slides/_rels/slide6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33.xml"/></Relationships>
</file>

<file path=ppt/slides/_rels/slide6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34.xml"/></Relationships>
</file>

<file path=ppt/slides/_rels/slide6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35.xml"/></Relationships>
</file>

<file path=ppt/slides/_rels/slide6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36.xml"/></Relationships>
</file>

<file path=ppt/slides/_rels/slide6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37.xml"/></Relationships>
</file>

<file path=ppt/slides/_rels/slide6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38.xml"/></Relationships>
</file>

<file path=ppt/slides/_rels/slide6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39.xml"/></Relationships>
</file>

<file path=ppt/slides/_rels/slide6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40.xml"/></Relationships>
</file>

<file path=ppt/slides/_rels/slide6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41.xml"/></Relationships>
</file>

<file path=ppt/slides/_rels/slide6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42.xml"/></Relationships>
</file>

<file path=ppt/slides/_rels/slide6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43.xml"/></Relationships>
</file>

<file path=ppt/slides/_rels/slide6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44.xml"/></Relationships>
</file>

<file path=ppt/slides/_rels/slide6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45.xml"/></Relationships>
</file>

<file path=ppt/slides/_rels/slide6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46.xml"/></Relationships>
</file>

<file path=ppt/slides/_rels/slide6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47.xml"/></Relationships>
</file>

<file path=ppt/slides/_rels/slide6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48.xml"/></Relationships>
</file>

<file path=ppt/slides/_rels/slide6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49.xml"/></Relationships>
</file>

<file path=ppt/slides/_rels/slide6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50.xml"/></Relationships>
</file>

<file path=ppt/slides/_rels/slide6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51.xml"/></Relationships>
</file>

<file path=ppt/slides/_rels/slide6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52.xml"/></Relationships>
</file>

<file path=ppt/slides/_rels/slide6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53.xml"/></Relationships>
</file>

<file path=ppt/slides/_rels/slide6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54.xml"/></Relationships>
</file>

<file path=ppt/slides/_rels/slide6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55.xml"/></Relationships>
</file>

<file path=ppt/slides/_rels/slide6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56.xml"/></Relationships>
</file>

<file path=ppt/slides/_rels/slide6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57.xml"/></Relationships>
</file>

<file path=ppt/slides/_rels/slide6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58.xml"/></Relationships>
</file>

<file path=ppt/slides/_rels/slide6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59.xml"/></Relationships>
</file>

<file path=ppt/slides/_rels/slide6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60.xml"/></Relationships>
</file>

<file path=ppt/slides/_rels/slide6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61.xml"/></Relationships>
</file>

<file path=ppt/slides/_rels/slide6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62.xml"/></Relationships>
</file>

<file path=ppt/slides/_rels/slide6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63.xml"/></Relationships>
</file>

<file path=ppt/slides/_rels/slide6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64.xml"/></Relationships>
</file>

<file path=ppt/slides/_rels/slide6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65.xml"/></Relationships>
</file>

<file path=ppt/slides/_rels/slide6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66.xml"/></Relationships>
</file>

<file path=ppt/slides/_rels/slide6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67.xml"/></Relationships>
</file>

<file path=ppt/slides/_rels/slide6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68.xml"/></Relationships>
</file>

<file path=ppt/slides/_rels/slide6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69.xml"/></Relationships>
</file>

<file path=ppt/slides/_rels/slide6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70.xml"/></Relationships>
</file>

<file path=ppt/slides/_rels/slide6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71.xml"/></Relationships>
</file>

<file path=ppt/slides/_rels/slide6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72.xml"/></Relationships>
</file>

<file path=ppt/slides/_rels/slide6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73.xml"/></Relationships>
</file>

<file path=ppt/slides/_rels/slide6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74.xml"/></Relationships>
</file>

<file path=ppt/slides/_rels/slide6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75.xml"/></Relationships>
</file>

<file path=ppt/slides/_rels/slide6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76.xml"/></Relationships>
</file>

<file path=ppt/slides/_rels/slide67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77.xml"/></Relationships>
</file>

<file path=ppt/slides/_rels/slide67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78.xml"/></Relationships>
</file>

<file path=ppt/slides/_rels/slide67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79.xml"/></Relationships>
</file>

<file path=ppt/slides/_rels/slide68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80.xml"/></Relationships>
</file>

<file path=ppt/slides/_rels/slide68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81.xml"/></Relationships>
</file>

<file path=ppt/slides/_rels/slide68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82.xml"/></Relationships>
</file>

<file path=ppt/slides/_rels/slide68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83.xml"/></Relationships>
</file>

<file path=ppt/slides/_rels/slide68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84.xml"/></Relationships>
</file>

<file path=ppt/slides/_rels/slide68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85.xml"/></Relationships>
</file>

<file path=ppt/slides/_rels/slide68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86.xml"/></Relationships>
</file>

<file path=ppt/slides/_rels/slide68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87.xml"/></Relationships>
</file>

<file path=ppt/slides/_rels/slide68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88.xml"/></Relationships>
</file>

<file path=ppt/slides/_rels/slide68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89.xml"/></Relationships>
</file>

<file path=ppt/slides/_rels/slide69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90.xml"/></Relationships>
</file>

<file path=ppt/slides/_rels/slide69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91.xml"/></Relationships>
</file>

<file path=ppt/slides/_rels/slide69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92.xml"/></Relationships>
</file>

<file path=ppt/slides/_rels/slide69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93.xml"/></Relationships>
</file>

<file path=ppt/slides/_rels/slide69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94.xml"/></Relationships>
</file>

<file path=ppt/slides/_rels/slide69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95.xml"/></Relationships>
</file>

<file path=ppt/slides/_rels/slide69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96.xml"/></Relationships>
</file>

<file path=ppt/slides/_rels/slide69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97.xml"/></Relationships>
</file>

<file path=ppt/slides/_rels/slide69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98.xml"/></Relationships>
</file>

<file path=ppt/slides/_rels/slide69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99.xml"/></Relationships>
</file>

<file path=ppt/slides/_rels/slide70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00.xml"/></Relationships>
</file>

<file path=ppt/slides/_rels/slide70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01.xml"/></Relationships>
</file>

<file path=ppt/slides/_rels/slide70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02.xml"/></Relationships>
</file>

<file path=ppt/slides/_rels/slide70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03.xml"/></Relationships>
</file>

<file path=ppt/slides/_rels/slide70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04.xml"/></Relationships>
</file>

<file path=ppt/slides/_rels/slide70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05.xml"/></Relationships>
</file>

<file path=ppt/slides/_rels/slide70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06.xml"/></Relationships>
</file>

<file path=ppt/slides/_rels/slide70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07.xml"/></Relationships>
</file>

<file path=ppt/slides/_rels/slide70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08.xml"/></Relationships>
</file>

<file path=ppt/slides/_rels/slide70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09.xml"/></Relationships>
</file>

<file path=ppt/slides/_rels/slide7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10.xml"/></Relationships>
</file>

<file path=ppt/slides/_rels/slide7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11.xml"/></Relationships>
</file>

<file path=ppt/slides/_rels/slide7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12.xml"/></Relationships>
</file>

<file path=ppt/slides/_rels/slide7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13.xml"/></Relationships>
</file>

<file path=ppt/slides/_rels/slide7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14.xml"/></Relationships>
</file>

<file path=ppt/slides/_rels/slide7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15.xml"/></Relationships>
</file>

<file path=ppt/slides/_rels/slide7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16.xml"/></Relationships>
</file>

<file path=ppt/slides/_rels/slide7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17.xml"/></Relationships>
</file>

<file path=ppt/slides/_rels/slide7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18.xml"/></Relationships>
</file>

<file path=ppt/slides/_rels/slide7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19.xml"/></Relationships>
</file>

<file path=ppt/slides/_rels/slide7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20.xml"/></Relationships>
</file>

<file path=ppt/slides/_rels/slide7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21.xml"/></Relationships>
</file>

<file path=ppt/slides/_rels/slide7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22.xml"/></Relationships>
</file>

<file path=ppt/slides/_rels/slide7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23.xml"/></Relationships>
</file>

<file path=ppt/slides/_rels/slide7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24.xml"/></Relationships>
</file>

<file path=ppt/slides/_rels/slide7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25.xml"/></Relationships>
</file>

<file path=ppt/slides/_rels/slide7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26.xml"/></Relationships>
</file>

<file path=ppt/slides/_rels/slide7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27.xml"/></Relationships>
</file>

<file path=ppt/slides/_rels/slide7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28.xml"/></Relationships>
</file>

<file path=ppt/slides/_rels/slide7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29.xml"/></Relationships>
</file>

<file path=ppt/slides/_rels/slide7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30.xml"/></Relationships>
</file>

<file path=ppt/slides/_rels/slide7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31.xml"/></Relationships>
</file>

<file path=ppt/slides/_rels/slide7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32.xml"/></Relationships>
</file>

<file path=ppt/slides/_rels/slide7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33.xml"/></Relationships>
</file>

<file path=ppt/slides/_rels/slide7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34.xml"/></Relationships>
</file>

<file path=ppt/slides/_rels/slide7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35.xml"/></Relationships>
</file>

<file path=ppt/slides/_rels/slide7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36.xml"/></Relationships>
</file>

<file path=ppt/slides/_rels/slide7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37.xml"/></Relationships>
</file>

<file path=ppt/slides/_rels/slide7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38.xml"/></Relationships>
</file>

<file path=ppt/slides/_rels/slide7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39.xml"/></Relationships>
</file>

<file path=ppt/slides/_rels/slide7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40.xml"/></Relationships>
</file>

<file path=ppt/slides/_rels/slide7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41.xml"/></Relationships>
</file>

<file path=ppt/slides/_rels/slide7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42.xml"/></Relationships>
</file>

<file path=ppt/slides/_rels/slide7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43.xml"/></Relationships>
</file>

<file path=ppt/slides/_rels/slide7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44.xml"/></Relationships>
</file>

<file path=ppt/slides/_rels/slide7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45.xml"/></Relationships>
</file>

<file path=ppt/slides/_rels/slide7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46.xml"/></Relationships>
</file>

<file path=ppt/slides/_rels/slide7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47.xml"/></Relationships>
</file>

<file path=ppt/slides/_rels/slide7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48.xml"/></Relationships>
</file>

<file path=ppt/slides/_rels/slide7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49.xml"/></Relationships>
</file>

<file path=ppt/slides/_rels/slide7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50.xml"/></Relationships>
</file>

<file path=ppt/slides/_rels/slide7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51.xml"/></Relationships>
</file>

<file path=ppt/slides/_rels/slide7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52.xml"/></Relationships>
</file>

<file path=ppt/slides/_rels/slide7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53.xml"/></Relationships>
</file>

<file path=ppt/slides/_rels/slide7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54.xml"/></Relationships>
</file>

<file path=ppt/slides/_rels/slide7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55.xml"/></Relationships>
</file>

<file path=ppt/slides/_rels/slide7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56.xml"/></Relationships>
</file>

<file path=ppt/slides/_rels/slide7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57.xml"/></Relationships>
</file>

<file path=ppt/slides/_rels/slide7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58.xml"/></Relationships>
</file>

<file path=ppt/slides/_rels/slide7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59.xml"/></Relationships>
</file>

<file path=ppt/slides/_rels/slide7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60.xml"/></Relationships>
</file>

<file path=ppt/slides/_rels/slide7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61.xml"/></Relationships>
</file>

<file path=ppt/slides/_rels/slide7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62.xml"/></Relationships>
</file>

<file path=ppt/slides/_rels/slide7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63.xml"/></Relationships>
</file>

<file path=ppt/slides/_rels/slide7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64.xml"/></Relationships>
</file>

<file path=ppt/slides/_rels/slide7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65.xml"/></Relationships>
</file>

<file path=ppt/slides/_rels/slide7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66.xml"/></Relationships>
</file>

<file path=ppt/slides/_rels/slide7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67.xml"/></Relationships>
</file>

<file path=ppt/slides/_rels/slide7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68.xml"/></Relationships>
</file>

<file path=ppt/slides/_rels/slide7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69.xml"/></Relationships>
</file>

<file path=ppt/slides/_rels/slide7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70.xml"/></Relationships>
</file>

<file path=ppt/slides/_rels/slide7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71.xml"/></Relationships>
</file>

<file path=ppt/slides/_rels/slide7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72.xml"/></Relationships>
</file>

<file path=ppt/slides/_rels/slide7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73.xml"/></Relationships>
</file>

<file path=ppt/slides/_rels/slide7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74.xml"/></Relationships>
</file>

<file path=ppt/slides/_rels/slide7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75.xml"/></Relationships>
</file>

<file path=ppt/slides/_rels/slide7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76.xml"/></Relationships>
</file>

<file path=ppt/slides/_rels/slide77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77.xml"/></Relationships>
</file>

<file path=ppt/slides/_rels/slide77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78.xml"/></Relationships>
</file>

<file path=ppt/slides/_rels/slide77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79.xml"/></Relationships>
</file>

<file path=ppt/slides/_rels/slide78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80.xml"/></Relationships>
</file>

<file path=ppt/slides/_rels/slide78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81.xml"/></Relationships>
</file>

<file path=ppt/slides/_rels/slide78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82.xml"/></Relationships>
</file>

<file path=ppt/slides/_rels/slide78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83.xml"/></Relationships>
</file>

<file path=ppt/slides/_rels/slide78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84.xml"/></Relationships>
</file>

<file path=ppt/slides/_rels/slide78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85.xml"/></Relationships>
</file>

<file path=ppt/slides/_rels/slide78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86.xml"/></Relationships>
</file>

<file path=ppt/slides/_rels/slide78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87.xml"/></Relationships>
</file>

<file path=ppt/slides/_rels/slide78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88.xml"/></Relationships>
</file>

<file path=ppt/slides/_rels/slide78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89.xml"/></Relationships>
</file>

<file path=ppt/slides/_rels/slide79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90.xml"/></Relationships>
</file>

<file path=ppt/slides/_rels/slide79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91.xml"/></Relationships>
</file>

<file path=ppt/slides/_rels/slide79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92.xml"/></Relationships>
</file>

<file path=ppt/slides/_rels/slide79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93.xml"/></Relationships>
</file>

<file path=ppt/slides/_rels/slide79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94.xml"/></Relationships>
</file>

<file path=ppt/slides/_rels/slide79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95.xml"/></Relationships>
</file>

<file path=ppt/slides/_rels/slide79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96.xml"/></Relationships>
</file>

<file path=ppt/slides/_rels/slide79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97.xml"/></Relationships>
</file>

<file path=ppt/slides/_rels/slide79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98.xml"/></Relationships>
</file>

<file path=ppt/slides/_rels/slide79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99.xml"/></Relationships>
</file>

<file path=ppt/slides/_rels/slide80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00.xml"/></Relationships>
</file>

<file path=ppt/slides/_rels/slide80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01.xml"/></Relationships>
</file>

<file path=ppt/slides/_rels/slide80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02.xml"/></Relationships>
</file>

<file path=ppt/slides/_rels/slide80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03.xml"/></Relationships>
</file>

<file path=ppt/slides/_rels/slide80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04.xml"/></Relationships>
</file>

<file path=ppt/slides/_rels/slide80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05.xml"/></Relationships>
</file>

<file path=ppt/slides/_rels/slide80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06.xml"/></Relationships>
</file>

<file path=ppt/slides/_rels/slide80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07.xml"/></Relationships>
</file>

<file path=ppt/slides/_rels/slide80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08.xml"/></Relationships>
</file>

<file path=ppt/slides/_rels/slide80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09.xml"/></Relationships>
</file>

<file path=ppt/slides/_rels/slide8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10.xml"/></Relationships>
</file>

<file path=ppt/slides/_rels/slide8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11.xml"/></Relationships>
</file>

<file path=ppt/slides/_rels/slide8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12.xml"/></Relationships>
</file>

<file path=ppt/slides/_rels/slide8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13.xml"/></Relationships>
</file>

<file path=ppt/slides/_rels/slide8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14.xml"/></Relationships>
</file>

<file path=ppt/slides/_rels/slide8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15.xml"/></Relationships>
</file>

<file path=ppt/slides/_rels/slide8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16.xml"/></Relationships>
</file>

<file path=ppt/slides/_rels/slide8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17.xml"/></Relationships>
</file>

<file path=ppt/slides/_rels/slide8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18.xml"/></Relationships>
</file>

<file path=ppt/slides/_rels/slide8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19.xml"/></Relationships>
</file>

<file path=ppt/slides/_rels/slide8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20.xml"/></Relationships>
</file>

<file path=ppt/slides/_rels/slide8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21.xml"/></Relationships>
</file>

<file path=ppt/slides/_rels/slide8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22.xml"/></Relationships>
</file>

<file path=ppt/slides/_rels/slide8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23.xml"/></Relationships>
</file>

<file path=ppt/slides/_rels/slide8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24.xml"/></Relationships>
</file>

<file path=ppt/slides/_rels/slide8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25.xml"/></Relationships>
</file>

<file path=ppt/slides/_rels/slide8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26.xml"/></Relationships>
</file>

<file path=ppt/slides/_rels/slide8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27.xml"/></Relationships>
</file>

<file path=ppt/slides/_rels/slide8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28.xml"/></Relationships>
</file>

<file path=ppt/slides/_rels/slide8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29.xml"/></Relationships>
</file>

<file path=ppt/slides/_rels/slide8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30.xml"/></Relationships>
</file>

<file path=ppt/slides/_rels/slide8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31.xml"/></Relationships>
</file>

<file path=ppt/slides/_rels/slide8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32.xml"/></Relationships>
</file>

<file path=ppt/slides/_rels/slide8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33.xml"/></Relationships>
</file>

<file path=ppt/slides/_rels/slide8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34.xml"/></Relationships>
</file>

<file path=ppt/slides/_rels/slide8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35.xml"/></Relationships>
</file>

<file path=ppt/slides/_rels/slide8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36.xml"/></Relationships>
</file>

<file path=ppt/slides/_rels/slide8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37.xml"/></Relationships>
</file>

<file path=ppt/slides/_rels/slide8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38.xml"/></Relationships>
</file>

<file path=ppt/slides/_rels/slide8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39.xml"/></Relationships>
</file>

<file path=ppt/slides/_rels/slide8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40.xml"/></Relationships>
</file>

<file path=ppt/slides/_rels/slide8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41.xml"/></Relationships>
</file>

<file path=ppt/slides/_rels/slide8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42.xml"/></Relationships>
</file>

<file path=ppt/slides/_rels/slide8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43.xml"/></Relationships>
</file>

<file path=ppt/slides/_rels/slide8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44.xml"/></Relationships>
</file>

<file path=ppt/slides/_rels/slide8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45.xml"/></Relationships>
</file>

<file path=ppt/slides/_rels/slide8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46.xml"/></Relationships>
</file>

<file path=ppt/slides/_rels/slide8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47.xml"/></Relationships>
</file>

<file path=ppt/slides/_rels/slide8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48.xml"/></Relationships>
</file>

<file path=ppt/slides/_rels/slide8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49.xml"/></Relationships>
</file>

<file path=ppt/slides/_rels/slide8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50.xml"/></Relationships>
</file>

<file path=ppt/slides/_rels/slide8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51.xml"/></Relationships>
</file>

<file path=ppt/slides/_rels/slide8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52.xml"/></Relationships>
</file>

<file path=ppt/slides/_rels/slide8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53.xml"/></Relationships>
</file>

<file path=ppt/slides/_rels/slide8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54.xml"/></Relationships>
</file>

<file path=ppt/slides/_rels/slide8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55.xml"/></Relationships>
</file>

<file path=ppt/slides/_rels/slide8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56.xml"/></Relationships>
</file>

<file path=ppt/slides/_rels/slide8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57.xml"/></Relationships>
</file>

<file path=ppt/slides/_rels/slide8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58.xml"/></Relationships>
</file>

<file path=ppt/slides/_rels/slide8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59.xml"/></Relationships>
</file>

<file path=ppt/slides/_rels/slide8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60.xml"/></Relationships>
</file>

<file path=ppt/slides/_rels/slide8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61.xml"/></Relationships>
</file>

<file path=ppt/slides/_rels/slide8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62.xml"/></Relationships>
</file>

<file path=ppt/slides/_rels/slide8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63.xml"/></Relationships>
</file>

<file path=ppt/slides/_rels/slide8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64.xml"/></Relationships>
</file>

<file path=ppt/slides/_rels/slide8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65.xml"/></Relationships>
</file>

<file path=ppt/slides/_rels/slide8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66.xml"/></Relationships>
</file>

<file path=ppt/slides/_rels/slide8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67.xml"/></Relationships>
</file>

<file path=ppt/slides/_rels/slide8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68.xml"/></Relationships>
</file>

<file path=ppt/slides/_rels/slide8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69.xml"/></Relationships>
</file>

<file path=ppt/slides/_rels/slide8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70.xml"/></Relationships>
</file>

<file path=ppt/slides/_rels/slide8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71.xml"/></Relationships>
</file>

<file path=ppt/slides/_rels/slide8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72.xml"/></Relationships>
</file>

<file path=ppt/slides/_rels/slide8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73.xml"/></Relationships>
</file>

<file path=ppt/slides/_rels/slide8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74.xml"/></Relationships>
</file>

<file path=ppt/slides/_rels/slide8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75.xml"/></Relationships>
</file>

<file path=ppt/slides/_rels/slide8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76.xml"/></Relationships>
</file>

<file path=ppt/slides/_rels/slide87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77.xml"/></Relationships>
</file>

<file path=ppt/slides/_rels/slide87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78.xml"/></Relationships>
</file>

<file path=ppt/slides/_rels/slide87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79.xml"/></Relationships>
</file>

<file path=ppt/slides/_rels/slide88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80.xml"/></Relationships>
</file>

<file path=ppt/slides/_rels/slide88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81.xml"/></Relationships>
</file>

<file path=ppt/slides/_rels/slide88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82.xml"/></Relationships>
</file>

<file path=ppt/slides/_rels/slide88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83.xml"/></Relationships>
</file>

<file path=ppt/slides/_rels/slide88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84.xml"/></Relationships>
</file>

<file path=ppt/slides/_rels/slide88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85.xml"/></Relationships>
</file>

<file path=ppt/slides/_rels/slide88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86.xml"/></Relationships>
</file>

<file path=ppt/slides/_rels/slide88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87.xml"/></Relationships>
</file>

<file path=ppt/slides/_rels/slide88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88.xml"/></Relationships>
</file>

<file path=ppt/slides/_rels/slide88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89.xml"/></Relationships>
</file>

<file path=ppt/slides/_rels/slide89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90.xml"/></Relationships>
</file>

<file path=ppt/slides/_rels/slide89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91.xml"/></Relationships>
</file>

<file path=ppt/slides/_rels/slide89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92.xml"/></Relationships>
</file>

<file path=ppt/slides/_rels/slide89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93.xml"/></Relationships>
</file>

<file path=ppt/slides/_rels/slide89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94.xml"/></Relationships>
</file>

<file path=ppt/slides/_rels/slide89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95.xml"/></Relationships>
</file>

<file path=ppt/slides/_rels/slide89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96.xml"/></Relationships>
</file>

<file path=ppt/slides/_rels/slide89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97.xml"/></Relationships>
</file>

<file path=ppt/slides/_rels/slide89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98.xml"/></Relationships>
</file>

<file path=ppt/slides/_rels/slide89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99.xml"/></Relationships>
</file>

<file path=ppt/slides/_rels/slide90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00.xml"/></Relationships>
</file>

<file path=ppt/slides/_rels/slide90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01.xml"/></Relationships>
</file>

<file path=ppt/slides/_rels/slide90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02.xml"/></Relationships>
</file>

<file path=ppt/slides/_rels/slide90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03.xml"/></Relationships>
</file>

<file path=ppt/slides/_rels/slide90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04.xml"/></Relationships>
</file>

<file path=ppt/slides/_rels/slide90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05.xml"/></Relationships>
</file>

<file path=ppt/slides/_rels/slide90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06.xml"/></Relationships>
</file>

<file path=ppt/slides/_rels/slide90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07.xml"/></Relationships>
</file>

<file path=ppt/slides/_rels/slide90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08.xml"/></Relationships>
</file>

<file path=ppt/slides/_rels/slide90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09.xml"/></Relationships>
</file>

<file path=ppt/slides/_rels/slide9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10.xml"/></Relationships>
</file>

<file path=ppt/slides/_rels/slide9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11.xml"/></Relationships>
</file>

<file path=ppt/slides/_rels/slide9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12.xml"/></Relationships>
</file>

<file path=ppt/slides/_rels/slide9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13.xml"/></Relationships>
</file>

<file path=ppt/slides/_rels/slide9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14.xml"/></Relationships>
</file>

<file path=ppt/slides/_rels/slide9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15.xml"/></Relationships>
</file>

<file path=ppt/slides/_rels/slide9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16.xml"/></Relationships>
</file>

<file path=ppt/slides/_rels/slide9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17.xml"/></Relationships>
</file>

<file path=ppt/slides/_rels/slide9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18.xml"/></Relationships>
</file>

<file path=ppt/slides/_rels/slide9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19.xml"/></Relationships>
</file>

<file path=ppt/slides/_rels/slide9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20.xml"/></Relationships>
</file>

<file path=ppt/slides/_rels/slide9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21.xml"/></Relationships>
</file>

<file path=ppt/slides/_rels/slide9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22.xml"/></Relationships>
</file>

<file path=ppt/slides/_rels/slide9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23.xml"/></Relationships>
</file>

<file path=ppt/slides/_rels/slide9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24.xml"/></Relationships>
</file>

<file path=ppt/slides/_rels/slide9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25.xml"/></Relationships>
</file>

<file path=ppt/slides/_rels/slide9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26.xml"/></Relationships>
</file>

<file path=ppt/slides/_rels/slide9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27.xml"/></Relationships>
</file>

<file path=ppt/slides/_rels/slide9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28.xml"/></Relationships>
</file>

<file path=ppt/slides/_rels/slide9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29.xml"/></Relationships>
</file>

<file path=ppt/slides/_rels/slide9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30.xml"/></Relationships>
</file>

<file path=ppt/slides/_rels/slide9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31.xml"/></Relationships>
</file>

<file path=ppt/slides/_rels/slide9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32.xml"/></Relationships>
</file>

<file path=ppt/slides/_rels/slide9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33.xml"/></Relationships>
</file>

<file path=ppt/slides/_rels/slide9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34.xml"/></Relationships>
</file>

<file path=ppt/slides/_rels/slide9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35.xml"/></Relationships>
</file>

<file path=ppt/slides/_rels/slide9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36.xml"/></Relationships>
</file>

<file path=ppt/slides/_rels/slide9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37.xml"/></Relationships>
</file>

<file path=ppt/slides/_rels/slide9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38.xml"/></Relationships>
</file>

<file path=ppt/slides/_rels/slide9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39.xml"/></Relationships>
</file>

<file path=ppt/slides/_rels/slide9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40.xml"/></Relationships>
</file>

<file path=ppt/slides/_rels/slide9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41.xml"/></Relationships>
</file>

<file path=ppt/slides/_rels/slide9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42.xml"/></Relationships>
</file>

<file path=ppt/slides/_rels/slide9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43.xml"/></Relationships>
</file>

<file path=ppt/slides/_rels/slide9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44.xml"/></Relationships>
</file>

<file path=ppt/slides/_rels/slide9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45.xml"/></Relationships>
</file>

<file path=ppt/slides/_rels/slide9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46.xml"/></Relationships>
</file>

<file path=ppt/slides/_rels/slide9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47.xml"/></Relationships>
</file>

<file path=ppt/slides/_rels/slide9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48.xml"/></Relationships>
</file>

<file path=ppt/slides/_rels/slide9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49.xml"/></Relationships>
</file>

<file path=ppt/slides/_rels/slide9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50.xml"/></Relationships>
</file>

<file path=ppt/slides/_rels/slide9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51.xml"/></Relationships>
</file>

<file path=ppt/slides/_rels/slide9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52.xml"/></Relationships>
</file>

<file path=ppt/slides/_rels/slide9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53.xml"/></Relationships>
</file>

<file path=ppt/slides/_rels/slide9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54.xml"/></Relationships>
</file>

<file path=ppt/slides/_rels/slide9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55.xml"/></Relationships>
</file>

<file path=ppt/slides/_rels/slide9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56.xml"/></Relationships>
</file>

<file path=ppt/slides/_rels/slide9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57.xml"/></Relationships>
</file>

<file path=ppt/slides/_rels/slide9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58.xml"/></Relationships>
</file>

<file path=ppt/slides/_rels/slide9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59.xml"/></Relationships>
</file>

<file path=ppt/slides/_rels/slide9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60.xml"/></Relationships>
</file>

<file path=ppt/slides/_rels/slide9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61.xml"/></Relationships>
</file>

<file path=ppt/slides/_rels/slide9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62.xml"/></Relationships>
</file>

<file path=ppt/slides/_rels/slide9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63.xml"/></Relationships>
</file>

<file path=ppt/slides/_rels/slide9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64.xml"/></Relationships>
</file>

<file path=ppt/slides/_rels/slide9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65.xml"/></Relationships>
</file>

<file path=ppt/slides/_rels/slide9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66.xml"/></Relationships>
</file>

<file path=ppt/slides/_rels/slide9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67.xml"/></Relationships>
</file>

<file path=ppt/slides/_rels/slide9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68.xml"/></Relationships>
</file>

<file path=ppt/slides/_rels/slide9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69.xml"/></Relationships>
</file>

<file path=ppt/slides/_rels/slide9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70.xml"/></Relationships>
</file>

<file path=ppt/slides/_rels/slide9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71.xml"/></Relationships>
</file>

<file path=ppt/slides/_rels/slide9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72.xml"/></Relationships>
</file>

<file path=ppt/slides/_rels/slide9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73.xml"/></Relationships>
</file>

<file path=ppt/slides/_rels/slide9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74.xml"/></Relationships>
</file>

<file path=ppt/slides/_rels/slide9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75.xml"/></Relationships>
</file>

<file path=ppt/slides/_rels/slide9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76.xml"/></Relationships>
</file>

<file path=ppt/slides/_rels/slide97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77.xml"/></Relationships>
</file>

<file path=ppt/slides/_rels/slide97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78.xml"/></Relationships>
</file>

<file path=ppt/slides/_rels/slide97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79.xml"/></Relationships>
</file>

<file path=ppt/slides/_rels/slide98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80.xml"/></Relationships>
</file>

<file path=ppt/slides/_rels/slide98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81.xml"/></Relationships>
</file>

<file path=ppt/slides/_rels/slide98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82.xml"/></Relationships>
</file>

<file path=ppt/slides/_rels/slide98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83.xml"/></Relationships>
</file>

<file path=ppt/slides/_rels/slide98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84.xml"/></Relationships>
</file>

<file path=ppt/slides/_rels/slide98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85.xml"/></Relationships>
</file>

<file path=ppt/slides/_rels/slide98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86.xml"/></Relationships>
</file>

<file path=ppt/slides/_rels/slide98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87.xml"/></Relationships>
</file>

<file path=ppt/slides/_rels/slide98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88.xml"/></Relationships>
</file>

<file path=ppt/slides/_rels/slide98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89.xml"/></Relationships>
</file>

<file path=ppt/slides/_rels/slide99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90.xml"/></Relationships>
</file>

<file path=ppt/slides/_rels/slide99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91.xml"/></Relationships>
</file>

<file path=ppt/slides/_rels/slide99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92.xml"/></Relationships>
</file>

<file path=ppt/slides/_rels/slide99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93.xml"/></Relationships>
</file>

<file path=ppt/slides/_rels/slide99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94.xml"/></Relationships>
</file>

<file path=ppt/slides/_rels/slide99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95.xml"/></Relationships>
</file>

<file path=ppt/slides/_rels/slide99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96.xml"/></Relationships>
</file>

<file path=ppt/slides/_rels/slide99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97.xml"/></Relationships>
</file>

<file path=ppt/slides/_rels/slide99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98.xml"/></Relationships>
</file>

<file path=ppt/slides/_rels/slide99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99.xml"/></Relationships>
</file>

<file path=ppt/slides/_rels/slide100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00.xml"/></Relationships>
</file>

<file path=ppt/slides/_rels/slide100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01.xml"/></Relationships>
</file>

<file path=ppt/slides/_rels/slide100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02.xml"/></Relationships>
</file>

<file path=ppt/slides/_rels/slide100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03.xml"/></Relationships>
</file>

<file path=ppt/slides/_rels/slide100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04.xml"/></Relationships>
</file>

<file path=ppt/slides/_rels/slide100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05.xml"/></Relationships>
</file>

<file path=ppt/slides/_rels/slide100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06.xml"/></Relationships>
</file>

<file path=ppt/slides/_rels/slide100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07.xml"/></Relationships>
</file>

<file path=ppt/slides/_rels/slide100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08.xml"/></Relationships>
</file>

<file path=ppt/slides/_rels/slide100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09.xml"/></Relationships>
</file>

<file path=ppt/slides/_rels/slide10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10.xml"/></Relationships>
</file>

<file path=ppt/slides/_rels/slide10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11.xml"/></Relationships>
</file>

<file path=ppt/slides/_rels/slide10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12.xml"/></Relationships>
</file>

<file path=ppt/slides/_rels/slide10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13.xml"/></Relationships>
</file>

<file path=ppt/slides/_rels/slide10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14.xml"/></Relationships>
</file>

<file path=ppt/slides/_rels/slide10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15.xml"/></Relationships>
</file>

<file path=ppt/slides/_rels/slide10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16.xml"/></Relationships>
</file>

<file path=ppt/slides/_rels/slide10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17.xml"/></Relationships>
</file>

<file path=ppt/slides/_rels/slide10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18.xml"/></Relationships>
</file>

<file path=ppt/slides/_rels/slide10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19.xml"/></Relationships>
</file>

<file path=ppt/slides/_rels/slide10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20.xml"/></Relationships>
</file>

<file path=ppt/slides/_rels/slide10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21.xml"/></Relationships>
</file>

<file path=ppt/slides/_rels/slide10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22.xml"/></Relationships>
</file>

<file path=ppt/slides/_rels/slide10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23.xml"/></Relationships>
</file>

<file path=ppt/slides/_rels/slide10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24.xml"/></Relationships>
</file>

<file path=ppt/slides/_rels/slide10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25.xml"/></Relationships>
</file>

<file path=ppt/slides/_rels/slide10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26.xml"/></Relationships>
</file>

<file path=ppt/slides/_rels/slide10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27.xml"/></Relationships>
</file>

<file path=ppt/slides/_rels/slide10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28.xml"/></Relationships>
</file>

<file path=ppt/slides/_rels/slide10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29.xml"/></Relationships>
</file>

<file path=ppt/slides/_rels/slide10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30.xml"/></Relationships>
</file>

<file path=ppt/slides/_rels/slide10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31.xml"/></Relationships>
</file>

<file path=ppt/slides/_rels/slide10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32.xml"/></Relationships>
</file>

<file path=ppt/slides/_rels/slide10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33.xml"/></Relationships>
</file>

<file path=ppt/slides/_rels/slide10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34.xml"/></Relationships>
</file>

<file path=ppt/slides/_rels/slide10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35.xml"/></Relationships>
</file>

<file path=ppt/slides/_rels/slide10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36.xml"/></Relationships>
</file>

<file path=ppt/slides/_rels/slide10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37.xml"/></Relationships>
</file>

<file path=ppt/slides/_rels/slide10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38.xml"/></Relationships>
</file>

<file path=ppt/slides/_rels/slide10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39.xml"/></Relationships>
</file>

<file path=ppt/slides/_rels/slide10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40.xml"/></Relationships>
</file>

<file path=ppt/slides/_rels/slide10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41.xml"/></Relationships>
</file>

<file path=ppt/slides/_rels/slide10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42.xml"/></Relationships>
</file>

<file path=ppt/slides/_rels/slide10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43.xml"/></Relationships>
</file>

<file path=ppt/slides/_rels/slide10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44.xml"/></Relationships>
</file>

<file path=ppt/slides/_rels/slide10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45.xml"/></Relationships>
</file>

<file path=ppt/slides/_rels/slide10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46.xml"/></Relationships>
</file>

<file path=ppt/slides/_rels/slide10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47.xml"/></Relationships>
</file>

<file path=ppt/slides/_rels/slide10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48.xml"/></Relationships>
</file>

<file path=ppt/slides/_rels/slide10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49.xml"/></Relationships>
</file>

<file path=ppt/slides/_rels/slide10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50.xml"/></Relationships>
</file>

<file path=ppt/slides/_rels/slide10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51.xml"/></Relationships>
</file>

<file path=ppt/slides/_rels/slide10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52.xml"/></Relationships>
</file>

<file path=ppt/slides/_rels/slide10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53.xml"/></Relationships>
</file>

<file path=ppt/slides/_rels/slide10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54.xml"/></Relationships>
</file>

<file path=ppt/slides/_rels/slide10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55.xml"/></Relationships>
</file>

<file path=ppt/slides/_rels/slide10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56.xml"/></Relationships>
</file>

<file path=ppt/slides/_rels/slide10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57.xml"/></Relationships>
</file>

<file path=ppt/slides/_rels/slide10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58.xml"/></Relationships>
</file>

<file path=ppt/slides/_rels/slide10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59.xml"/></Relationships>
</file>

<file path=ppt/slides/_rels/slide10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60.xml"/></Relationships>
</file>

<file path=ppt/slides/_rels/slide10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61.xml"/></Relationships>
</file>

<file path=ppt/slides/_rels/slide10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62.xml"/></Relationships>
</file>

<file path=ppt/slides/_rels/slide10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63.xml"/></Relationships>
</file>

<file path=ppt/slides/_rels/slide10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64.xml"/></Relationships>
</file>

<file path=ppt/slides/_rels/slide10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65.xml"/></Relationships>
</file>

<file path=ppt/slides/_rels/slide10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66.xml"/></Relationships>
</file>

<file path=ppt/slides/_rels/slide10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67.xml"/></Relationships>
</file>

<file path=ppt/slides/_rels/slide10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68.xml"/></Relationships>
</file>

<file path=ppt/slides/_rels/slide10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69.xml"/></Relationships>
</file>

<file path=ppt/slides/_rels/slide10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70.xml"/></Relationships>
</file>

<file path=ppt/slides/_rels/slide10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71.xml"/></Relationships>
</file>

<file path=ppt/slides/_rels/slide10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72.xml"/></Relationships>
</file>

<file path=ppt/slides/_rels/slide10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73.xml"/></Relationships>
</file>

<file path=ppt/slides/_rels/slide10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74.xml"/></Relationships>
</file>

<file path=ppt/slides/_rels/slide10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75.xml"/></Relationships>
</file>

<file path=ppt/slides/_rels/slide10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76.xml"/></Relationships>
</file>

<file path=ppt/slides/_rels/slide107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77.xml"/></Relationships>
</file>

<file path=ppt/slides/_rels/slide107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78.xml"/></Relationships>
</file>

<file path=ppt/slides/_rels/slide107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79.xml"/></Relationships>
</file>

<file path=ppt/slides/_rels/slide108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80.xml"/></Relationships>
</file>

<file path=ppt/slides/_rels/slide108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81.xml"/></Relationships>
</file>

<file path=ppt/slides/_rels/slide108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82.xml"/></Relationships>
</file>

<file path=ppt/slides/_rels/slide108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83.xml"/></Relationships>
</file>

<file path=ppt/slides/_rels/slide108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84.xml"/></Relationships>
</file>

<file path=ppt/slides/_rels/slide108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85.xml"/></Relationships>
</file>

<file path=ppt/slides/_rels/slide108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86.xml"/></Relationships>
</file>

<file path=ppt/slides/_rels/slide108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87.xml"/></Relationships>
</file>

<file path=ppt/slides/_rels/slide108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88.xml"/></Relationships>
</file>

<file path=ppt/slides/_rels/slide108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89.xml"/></Relationships>
</file>

<file path=ppt/slides/_rels/slide109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90.xml"/></Relationships>
</file>

<file path=ppt/slides/_rels/slide109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91.xml"/></Relationships>
</file>

<file path=ppt/slides/_rels/slide109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92.xml"/></Relationships>
</file>

<file path=ppt/slides/_rels/slide109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93.xml"/></Relationships>
</file>

<file path=ppt/slides/_rels/slide109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94.xml"/></Relationships>
</file>

<file path=ppt/slides/_rels/slide109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95.xml"/></Relationships>
</file>

<file path=ppt/slides/_rels/slide109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96.xml"/></Relationships>
</file>

<file path=ppt/slides/_rels/slide109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97.xml"/></Relationships>
</file>

<file path=ppt/slides/_rels/slide109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98.xml"/></Relationships>
</file>

<file path=ppt/slides/_rels/slide109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99.xml"/></Relationships>
</file>

<file path=ppt/slides/_rels/slide110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00.xml"/></Relationships>
</file>

<file path=ppt/slides/_rels/slide110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01.xml"/></Relationships>
</file>

<file path=ppt/slides/_rels/slide110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02.xml"/></Relationships>
</file>

<file path=ppt/slides/_rels/slide110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03.xml"/></Relationships>
</file>

<file path=ppt/slides/_rels/slide110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04.xml"/></Relationships>
</file>

<file path=ppt/slides/_rels/slide110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05.xml"/></Relationships>
</file>

<file path=ppt/slides/_rels/slide110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06.xml"/></Relationships>
</file>

<file path=ppt/slides/_rels/slide110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07.xml"/></Relationships>
</file>

<file path=ppt/slides/_rels/slide110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08.xml"/></Relationships>
</file>

<file path=ppt/slides/_rels/slide110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09.xml"/></Relationships>
</file>

<file path=ppt/slides/_rels/slide11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10.xml"/></Relationships>
</file>

<file path=ppt/slides/_rels/slide11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11.xml"/></Relationships>
</file>

<file path=ppt/slides/_rels/slide11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12.xml"/></Relationships>
</file>

<file path=ppt/slides/_rels/slide11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13.xml"/></Relationships>
</file>

<file path=ppt/slides/_rels/slide11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14.xml"/></Relationships>
</file>

<file path=ppt/slides/_rels/slide11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15.xml"/></Relationships>
</file>

<file path=ppt/slides/_rels/slide11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16.xml"/></Relationships>
</file>

<file path=ppt/slides/_rels/slide11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17.xml"/></Relationships>
</file>

<file path=ppt/slides/_rels/slide11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18.xml"/></Relationships>
</file>

<file path=ppt/slides/_rels/slide11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19.xml"/></Relationships>
</file>

<file path=ppt/slides/_rels/slide11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20.xml"/></Relationships>
</file>

<file path=ppt/slides/_rels/slide11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21.xml"/></Relationships>
</file>

<file path=ppt/slides/_rels/slide11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22.xml"/></Relationships>
</file>

<file path=ppt/slides/_rels/slide11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23.xml"/></Relationships>
</file>

<file path=ppt/slides/_rels/slide11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24.xml"/></Relationships>
</file>

<file path=ppt/slides/_rels/slide11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25.xml"/></Relationships>
</file>

<file path=ppt/slides/_rels/slide11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26.xml"/></Relationships>
</file>

<file path=ppt/slides/_rels/slide11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27.xml"/></Relationships>
</file>

<file path=ppt/slides/_rels/slide11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28.xml"/></Relationships>
</file>

<file path=ppt/slides/_rels/slide11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29.xml"/></Relationships>
</file>

<file path=ppt/slides/_rels/slide11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30.xml"/></Relationships>
</file>

<file path=ppt/slides/_rels/slide11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31.xml"/></Relationships>
</file>

<file path=ppt/slides/_rels/slide11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32.xml"/></Relationships>
</file>

<file path=ppt/slides/_rels/slide11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33.xml"/></Relationships>
</file>

<file path=ppt/slides/_rels/slide11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34.xml"/></Relationships>
</file>

<file path=ppt/slides/_rels/slide11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35.xml"/></Relationships>
</file>

<file path=ppt/slides/_rels/slide11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36.xml"/></Relationships>
</file>

<file path=ppt/slides/_rels/slide11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37.xml"/></Relationships>
</file>

<file path=ppt/slides/_rels/slide11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38.xml"/></Relationships>
</file>

<file path=ppt/slides/_rels/slide11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39.xml"/></Relationships>
</file>

<file path=ppt/slides/_rels/slide11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40.xml"/></Relationships>
</file>

<file path=ppt/slides/_rels/slide11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41.xml"/></Relationships>
</file>

<file path=ppt/slides/_rels/slide11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42.xml"/></Relationships>
</file>

<file path=ppt/slides/_rels/slide11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43.xml"/></Relationships>
</file>

<file path=ppt/slides/_rels/slide11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44.xml"/></Relationships>
</file>

<file path=ppt/slides/_rels/slide11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45.xml"/></Relationships>
</file>

<file path=ppt/slides/_rels/slide11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46.xml"/></Relationships>
</file>

<file path=ppt/slides/_rels/slide11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47.xml"/></Relationships>
</file>

<file path=ppt/slides/_rels/slide11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48.xml"/></Relationships>
</file>

<file path=ppt/slides/_rels/slide11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49.xml"/></Relationships>
</file>

<file path=ppt/slides/_rels/slide11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50.xml"/></Relationships>
</file>

<file path=ppt/slides/_rels/slide11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51.xml"/></Relationships>
</file>

<file path=ppt/slides/_rels/slide11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52.xml"/></Relationships>
</file>

<file path=ppt/slides/_rels/slide11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53.xml"/></Relationships>
</file>

<file path=ppt/slides/_rels/slide11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54.xml"/></Relationships>
</file>

<file path=ppt/slides/_rels/slide11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55.xml"/></Relationships>
</file>

<file path=ppt/slides/_rels/slide11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56.xml"/></Relationships>
</file>

<file path=ppt/slides/_rels/slide11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57.xml"/></Relationships>
</file>

<file path=ppt/slides/_rels/slide11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58.xml"/></Relationships>
</file>

<file path=ppt/slides/_rels/slide11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59.xml"/></Relationships>
</file>

<file path=ppt/slides/_rels/slide11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60.xml"/></Relationships>
</file>

<file path=ppt/slides/_rels/slide11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61.xml"/></Relationships>
</file>

<file path=ppt/slides/_rels/slide11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62.xml"/></Relationships>
</file>

<file path=ppt/slides/_rels/slide11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63.xml"/></Relationships>
</file>

<file path=ppt/slides/_rels/slide11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64.xml"/></Relationships>
</file>

<file path=ppt/slides/_rels/slide11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65.xml"/></Relationships>
</file>

<file path=ppt/slides/_rels/slide11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66.xml"/></Relationships>
</file>

<file path=ppt/slides/_rels/slide11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67.xml"/></Relationships>
</file>

<file path=ppt/slides/_rels/slide11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68.xml"/></Relationships>
</file>

<file path=ppt/slides/_rels/slide11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69.xml"/></Relationships>
</file>

<file path=ppt/slides/_rels/slide11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70.xml"/></Relationships>
</file>

<file path=ppt/slides/_rels/slide11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71.xml"/></Relationships>
</file>

<file path=ppt/slides/_rels/slide11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72.xml"/></Relationships>
</file>

<file path=ppt/slides/_rels/slide11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73.xml"/></Relationships>
</file>

<file path=ppt/slides/_rels/slide11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74.xml"/></Relationships>
</file>

<file path=ppt/slides/_rels/slide11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75.xml"/></Relationships>
</file>

<file path=ppt/slides/_rels/slide11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76.xml"/></Relationships>
</file>

<file path=ppt/slides/_rels/slide117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77.xml"/></Relationships>
</file>

<file path=ppt/slides/_rels/slide117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78.xml"/></Relationships>
</file>

<file path=ppt/slides/_rels/slide117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79.xml"/></Relationships>
</file>

<file path=ppt/slides/_rels/slide118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80.xml"/></Relationships>
</file>

<file path=ppt/slides/_rels/slide118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81.xml"/></Relationships>
</file>

<file path=ppt/slides/_rels/slide118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82.xml"/></Relationships>
</file>

<file path=ppt/slides/_rels/slide118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83.xml"/></Relationships>
</file>

<file path=ppt/slides/_rels/slide118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84.xml"/></Relationships>
</file>

<file path=ppt/slides/_rels/slide118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85.xml"/></Relationships>
</file>

<file path=ppt/slides/_rels/slide118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86.xml"/></Relationships>
</file>

<file path=ppt/slides/_rels/slide118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87.xml"/></Relationships>
</file>

<file path=ppt/slides/_rels/slide118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88.xml"/></Relationships>
</file>

<file path=ppt/slides/_rels/slide118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89.xml"/></Relationships>
</file>

<file path=ppt/slides/_rels/slide119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90.xml"/></Relationships>
</file>

<file path=ppt/slides/_rels/slide119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91.xml"/></Relationships>
</file>

<file path=ppt/slides/_rels/slide119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92.xml"/></Relationships>
</file>

<file path=ppt/slides/_rels/slide119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93.xml"/></Relationships>
</file>

<file path=ppt/slides/_rels/slide119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94.xml"/></Relationships>
</file>

<file path=ppt/slides/_rels/slide119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95.xml"/></Relationships>
</file>

<file path=ppt/slides/_rels/slide119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96.xml"/></Relationships>
</file>

<file path=ppt/slides/_rels/slide119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97.xml"/></Relationships>
</file>

<file path=ppt/slides/_rels/slide119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98.xml"/></Relationships>
</file>

<file path=ppt/slides/_rels/slide119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99.xml"/></Relationships>
</file>

<file path=ppt/slides/_rels/slide120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00.xml"/></Relationships>
</file>

<file path=ppt/slides/_rels/slide120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01.xml"/></Relationships>
</file>

<file path=ppt/slides/_rels/slide120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02.xml"/></Relationships>
</file>

<file path=ppt/slides/_rels/slide120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03.xml"/></Relationships>
</file>

<file path=ppt/slides/_rels/slide120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04.xml"/></Relationships>
</file>

<file path=ppt/slides/_rels/slide120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05.xml"/></Relationships>
</file>

<file path=ppt/slides/_rels/slide120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06.xml"/></Relationships>
</file>

<file path=ppt/slides/_rels/slide120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07.xml"/></Relationships>
</file>

<file path=ppt/slides/_rels/slide120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08.xml"/></Relationships>
</file>

<file path=ppt/slides/_rels/slide120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09.xml"/></Relationships>
</file>

<file path=ppt/slides/_rels/slide12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10.xml"/></Relationships>
</file>

<file path=ppt/slides/_rels/slide12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11.xml"/></Relationships>
</file>

<file path=ppt/slides/_rels/slide12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12.xml"/></Relationships>
</file>

<file path=ppt/slides/_rels/slide12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13.xml"/></Relationships>
</file>

<file path=ppt/slides/_rels/slide12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14.xml"/></Relationships>
</file>

<file path=ppt/slides/_rels/slide12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15.xml"/></Relationships>
</file>

<file path=ppt/slides/_rels/slide12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16.xml"/></Relationships>
</file>

<file path=ppt/slides/_rels/slide12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17.xml"/></Relationships>
</file>

<file path=ppt/slides/_rels/slide12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18.xml"/></Relationships>
</file>

<file path=ppt/slides/_rels/slide12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19.xml"/></Relationships>
</file>

<file path=ppt/slides/_rels/slide12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20.xml"/></Relationships>
</file>

<file path=ppt/slides/_rels/slide12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21.xml"/></Relationships>
</file>

<file path=ppt/slides/_rels/slide12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22.xml"/></Relationships>
</file>

<file path=ppt/slides/_rels/slide12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23.xml"/></Relationships>
</file>

<file path=ppt/slides/_rels/slide12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24.xml"/></Relationships>
</file>

<file path=ppt/slides/_rels/slide12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25.xml"/></Relationships>
</file>

<file path=ppt/slides/_rels/slide12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26.xml"/></Relationships>
</file>

<file path=ppt/slides/_rels/slide12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27.xml"/></Relationships>
</file>

<file path=ppt/slides/_rels/slide12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28.xml"/></Relationships>
</file>

<file path=ppt/slides/_rels/slide12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29.xml"/></Relationships>
</file>

<file path=ppt/slides/_rels/slide12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30.xml"/></Relationships>
</file>

<file path=ppt/slides/_rels/slide12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31.xml"/></Relationships>
</file>

<file path=ppt/slides/_rels/slide12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32.xml"/></Relationships>
</file>

<file path=ppt/slides/_rels/slide12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33.xml"/></Relationships>
</file>

<file path=ppt/slides/_rels/slide12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34.xml"/></Relationships>
</file>

<file path=ppt/slides/_rels/slide12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35.xml"/></Relationships>
</file>

<file path=ppt/slides/_rels/slide12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36.xml"/></Relationships>
</file>

<file path=ppt/slides/_rels/slide12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37.xml"/></Relationships>
</file>

<file path=ppt/slides/_rels/slide12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38.xml"/></Relationships>
</file>

<file path=ppt/slides/_rels/slide12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39.xml"/></Relationships>
</file>

<file path=ppt/slides/_rels/slide12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40.xml"/></Relationships>
</file>

<file path=ppt/slides/_rels/slide12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41.xml"/></Relationships>
</file>

<file path=ppt/slides/_rels/slide12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42.xml"/></Relationships>
</file>

<file path=ppt/slides/_rels/slide12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43.xml"/></Relationships>
</file>

<file path=ppt/slides/_rels/slide12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44.xml"/></Relationships>
</file>

<file path=ppt/slides/_rels/slide12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45.xml"/></Relationships>
</file>

<file path=ppt/slides/_rels/slide12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46.xml"/></Relationships>
</file>

<file path=ppt/slides/_rels/slide12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47.xml"/></Relationships>
</file>

<file path=ppt/slides/_rels/slide12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48.xml"/></Relationships>
</file>

<file path=ppt/slides/_rels/slide12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49.xml"/></Relationships>
</file>

<file path=ppt/slides/_rels/slide12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50.xml"/></Relationships>
</file>

<file path=ppt/slides/_rels/slide12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51.xml"/></Relationships>
</file>

<file path=ppt/slides/_rels/slide12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52.xml"/></Relationships>
</file>

<file path=ppt/slides/_rels/slide12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53.xml"/></Relationships>
</file>

<file path=ppt/slides/_rels/slide12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54.xml"/></Relationships>
</file>

<file path=ppt/slides/_rels/slide12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55.xml"/></Relationships>
</file>

<file path=ppt/slides/_rels/slide12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56.xml"/></Relationships>
</file>

<file path=ppt/slides/_rels/slide12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57.xml"/></Relationships>
</file>

<file path=ppt/slides/_rels/slide12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58.xml"/></Relationships>
</file>

<file path=ppt/slides/_rels/slide12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59.xml"/></Relationships>
</file>

<file path=ppt/slides/_rels/slide12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60.xml"/></Relationships>
</file>

<file path=ppt/slides/_rels/slide12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61.xml"/></Relationships>
</file>

<file path=ppt/slides/_rels/slide12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62.xml"/></Relationships>
</file>

<file path=ppt/slides/_rels/slide12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63.xml"/></Relationships>
</file>

<file path=ppt/slides/_rels/slide12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64.xml"/></Relationships>
</file>

<file path=ppt/slides/_rels/slide12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65.xml"/></Relationships>
</file>

<file path=ppt/slides/_rels/slide12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66.xml"/></Relationships>
</file>

<file path=ppt/slides/_rels/slide12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67.xml"/></Relationships>
</file>

<file path=ppt/slides/_rels/slide12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68.xml"/></Relationships>
</file>

<file path=ppt/slides/_rels/slide12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69.xml"/></Relationships>
</file>

<file path=ppt/slides/_rels/slide12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70.xml"/></Relationships>
</file>

<file path=ppt/slides/_rels/slide12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71.xml"/></Relationships>
</file>

<file path=ppt/slides/_rels/slide12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72.xml"/></Relationships>
</file>

<file path=ppt/slides/_rels/slide12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73.xml"/></Relationships>
</file>

<file path=ppt/slides/_rels/slide12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74.xml"/></Relationships>
</file>

<file path=ppt/slides/_rels/slide12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75.xml"/></Relationships>
</file>

<file path=ppt/slides/_rels/slide12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76.xml"/></Relationships>
</file>

<file path=ppt/slides/_rels/slide127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77.xml"/></Relationships>
</file>

<file path=ppt/slides/_rels/slide127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78.xml"/></Relationships>
</file>

<file path=ppt/slides/_rels/slide127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79.xml"/></Relationships>
</file>

<file path=ppt/slides/_rels/slide128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80.xml"/></Relationships>
</file>

<file path=ppt/slides/_rels/slide128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81.xml"/></Relationships>
</file>

<file path=ppt/slides/_rels/slide128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82.xml"/></Relationships>
</file>

<file path=ppt/slides/_rels/slide128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83.xml"/></Relationships>
</file>

<file path=ppt/slides/_rels/slide128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84.xml"/></Relationships>
</file>

<file path=ppt/slides/_rels/slide128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85.xml"/></Relationships>
</file>

<file path=ppt/slides/_rels/slide128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86.xml"/></Relationships>
</file>

<file path=ppt/slides/_rels/slide128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87.xml"/></Relationships>
</file>

<file path=ppt/slides/_rels/slide128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88.xml"/></Relationships>
</file>

<file path=ppt/slides/_rels/slide128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89.xml"/></Relationships>
</file>

<file path=ppt/slides/_rels/slide129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90.xml"/></Relationships>
</file>

<file path=ppt/slides/_rels/slide129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91.xml"/></Relationships>
</file>

<file path=ppt/slides/_rels/slide129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92.xml"/></Relationships>
</file>

<file path=ppt/slides/_rels/slide129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93.xml"/></Relationships>
</file>

<file path=ppt/slides/_rels/slide129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94.xml"/></Relationships>
</file>

<file path=ppt/slides/_rels/slide129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95.xml"/></Relationships>
</file>

<file path=ppt/slides/_rels/slide129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96.xml"/></Relationships>
</file>

<file path=ppt/slides/_rels/slide129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97.xml"/></Relationships>
</file>

<file path=ppt/slides/_rels/slide129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98.xml"/></Relationships>
</file>

<file path=ppt/slides/_rels/slide129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99.xml"/></Relationships>
</file>

<file path=ppt/slides/_rels/slide130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00.xml"/></Relationships>
</file>

<file path=ppt/slides/_rels/slide130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01.xml"/></Relationships>
</file>

<file path=ppt/slides/_rels/slide130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02.xml"/></Relationships>
</file>

<file path=ppt/slides/_rels/slide130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03.xml"/></Relationships>
</file>

<file path=ppt/slides/_rels/slide130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04.xml"/></Relationships>
</file>

<file path=ppt/slides/_rels/slide130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05.xml"/></Relationships>
</file>

<file path=ppt/slides/_rels/slide130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06.xml"/></Relationships>
</file>

<file path=ppt/slides/_rels/slide130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07.xml"/></Relationships>
</file>

<file path=ppt/slides/_rels/slide130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08.xml"/></Relationships>
</file>

<file path=ppt/slides/_rels/slide130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09.xml"/></Relationships>
</file>

<file path=ppt/slides/_rels/slide13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10.xml"/></Relationships>
</file>

<file path=ppt/slides/_rels/slide13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11.xml"/></Relationships>
</file>

<file path=ppt/slides/_rels/slide13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12.xml"/></Relationships>
</file>

<file path=ppt/slides/_rels/slide13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13.xml"/></Relationships>
</file>

<file path=ppt/slides/_rels/slide13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14.xml"/></Relationships>
</file>

<file path=ppt/slides/_rels/slide13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15.xml"/></Relationships>
</file>

<file path=ppt/slides/_rels/slide13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16.xml"/></Relationships>
</file>

<file path=ppt/slides/_rels/slide13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17.xml"/></Relationships>
</file>

<file path=ppt/slides/_rels/slide13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18.xml"/></Relationships>
</file>

<file path=ppt/slides/_rels/slide13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19.xml"/></Relationships>
</file>

<file path=ppt/slides/_rels/slide13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20.xml"/></Relationships>
</file>

<file path=ppt/slides/_rels/slide13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21.xml"/></Relationships>
</file>

<file path=ppt/slides/_rels/slide13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22.xml"/></Relationships>
</file>

<file path=ppt/slides/_rels/slide13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23.xml"/></Relationships>
</file>

<file path=ppt/slides/_rels/slide13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24.xml"/></Relationships>
</file>

<file path=ppt/slides/_rels/slide13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25.xml"/></Relationships>
</file>

<file path=ppt/slides/_rels/slide13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26.xml"/></Relationships>
</file>

<file path=ppt/slides/_rels/slide13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27.xml"/></Relationships>
</file>

<file path=ppt/slides/_rels/slide13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28.xml"/></Relationships>
</file>

<file path=ppt/slides/_rels/slide13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29.xml"/></Relationships>
</file>

<file path=ppt/slides/_rels/slide13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30.xml"/></Relationships>
</file>

<file path=ppt/slides/_rels/slide13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31.xml"/></Relationships>
</file>

<file path=ppt/slides/_rels/slide13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32.xml"/></Relationships>
</file>

<file path=ppt/slides/_rels/slide13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33.xml"/></Relationships>
</file>

<file path=ppt/slides/_rels/slide13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34.xml"/></Relationships>
</file>

<file path=ppt/slides/_rels/slide13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35.xml"/></Relationships>
</file>

<file path=ppt/slides/_rels/slide13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36.xml"/></Relationships>
</file>

<file path=ppt/slides/_rels/slide13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37.xml"/></Relationships>
</file>

<file path=ppt/slides/_rels/slide13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38.xml"/></Relationships>
</file>

<file path=ppt/slides/_rels/slide13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39.xml"/></Relationships>
</file>

<file path=ppt/slides/_rels/slide13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40.xml"/></Relationships>
</file>

<file path=ppt/slides/_rels/slide13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41.xml"/></Relationships>
</file>

<file path=ppt/slides/_rels/slide13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42.xml"/></Relationships>
</file>

<file path=ppt/slides/_rels/slide13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43.xml"/></Relationships>
</file>

<file path=ppt/slides/_rels/slide13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44.xml"/></Relationships>
</file>

<file path=ppt/slides/_rels/slide13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45.xml"/></Relationships>
</file>

<file path=ppt/slides/_rels/slide13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46.xml"/></Relationships>
</file>

<file path=ppt/slides/_rels/slide13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47.xml"/></Relationships>
</file>

<file path=ppt/slides/_rels/slide13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48.xml"/></Relationships>
</file>

<file path=ppt/slides/_rels/slide13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49.xml"/></Relationships>
</file>

<file path=ppt/slides/_rels/slide13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50.xml"/></Relationships>
</file>

<file path=ppt/slides/_rels/slide13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51.xml"/></Relationships>
</file>

<file path=ppt/slides/_rels/slide13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52.xml"/></Relationships>
</file>

<file path=ppt/slides/_rels/slide13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53.xml"/></Relationships>
</file>

<file path=ppt/slides/_rels/slide13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54.xml"/></Relationships>
</file>

<file path=ppt/slides/_rels/slide13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55.xml"/></Relationships>
</file>

<file path=ppt/slides/_rels/slide13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56.xml"/></Relationships>
</file>

<file path=ppt/slides/_rels/slide13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57.xml"/></Relationships>
</file>

<file path=ppt/slides/_rels/slide13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58.xml"/></Relationships>
</file>

<file path=ppt/slides/_rels/slide13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59.xml"/></Relationships>
</file>

<file path=ppt/slides/_rels/slide13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60.xml"/></Relationships>
</file>

<file path=ppt/slides/_rels/slide13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61.xml"/></Relationships>
</file>

<file path=ppt/slides/_rels/slide13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62.xml"/></Relationships>
</file>

<file path=ppt/slides/_rels/slide13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63.xml"/></Relationships>
</file>

<file path=ppt/slides/_rels/slide13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64.xml"/></Relationships>
</file>

<file path=ppt/slides/_rels/slide13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65.xml"/></Relationships>
</file>

<file path=ppt/slides/_rels/slide13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66.xml"/></Relationships>
</file>

<file path=ppt/slides/_rels/slide13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67.xml"/></Relationships>
</file>

<file path=ppt/slides/_rels/slide13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68.xml"/></Relationships>
</file>

<file path=ppt/slides/_rels/slide13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69.xml"/></Relationships>
</file>

<file path=ppt/slides/_rels/slide13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70.xml"/></Relationships>
</file>

<file path=ppt/slides/_rels/slide13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71.xml"/></Relationships>
</file>

<file path=ppt/slides/_rels/slide13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72.xml"/></Relationships>
</file>

<file path=ppt/slides/_rels/slide13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73.xml"/></Relationships>
</file>

<file path=ppt/slides/_rels/slide13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74.xml"/></Relationships>
</file>

<file path=ppt/slides/_rels/slide13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75.xml"/></Relationships>
</file>

<file path=ppt/slides/_rels/slide13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76.xml"/></Relationships>
</file>

<file path=ppt/slides/_rels/slide137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77.xml"/></Relationships>
</file>

<file path=ppt/slides/_rels/slide137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78.xml"/></Relationships>
</file>

<file path=ppt/slides/_rels/slide137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79.xml"/></Relationships>
</file>

<file path=ppt/slides/_rels/slide138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80.xml"/></Relationships>
</file>

<file path=ppt/slides/_rels/slide138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81.xml"/></Relationships>
</file>

<file path=ppt/slides/_rels/slide138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82.xml"/></Relationships>
</file>

<file path=ppt/slides/_rels/slide138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83.xml"/></Relationships>
</file>

<file path=ppt/slides/_rels/slide138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84.xml"/></Relationships>
</file>

<file path=ppt/slides/_rels/slide138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85.xml"/></Relationships>
</file>

<file path=ppt/slides/_rels/slide138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86.xml"/></Relationships>
</file>

<file path=ppt/slides/_rels/slide138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87.xml"/></Relationships>
</file>

<file path=ppt/slides/_rels/slide138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88.xml"/></Relationships>
</file>

<file path=ppt/slides/_rels/slide138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89.xml"/></Relationships>
</file>

<file path=ppt/slides/_rels/slide139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90.xml"/></Relationships>
</file>

<file path=ppt/slides/_rels/slide139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91.xml"/></Relationships>
</file>

<file path=ppt/slides/_rels/slide139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92.xml"/></Relationships>
</file>

<file path=ppt/slides/_rels/slide139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93.xml"/></Relationships>
</file>

<file path=ppt/slides/_rels/slide139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94.xml"/></Relationships>
</file>

<file path=ppt/slides/_rels/slide139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95.xml"/></Relationships>
</file>

<file path=ppt/slides/_rels/slide139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96.xml"/></Relationships>
</file>

<file path=ppt/slides/_rels/slide139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97.xml"/></Relationships>
</file>

<file path=ppt/slides/_rels/slide139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98.xml"/></Relationships>
</file>

<file path=ppt/slides/_rels/slide139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99.xml"/></Relationships>
</file>

<file path=ppt/slides/_rels/slide140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00.xml"/></Relationships>
</file>

<file path=ppt/slides/_rels/slide140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01.xml"/></Relationships>
</file>

<file path=ppt/slides/_rels/slide140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02.xml"/></Relationships>
</file>

<file path=ppt/slides/_rels/slide140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03.xml"/></Relationships>
</file>

<file path=ppt/slides/_rels/slide140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04.xml"/></Relationships>
</file>

<file path=ppt/slides/_rels/slide140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05.xml"/></Relationships>
</file>

<file path=ppt/slides/_rels/slide140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06.xml"/></Relationships>
</file>

<file path=ppt/slides/_rels/slide140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07.xml"/></Relationships>
</file>

<file path=ppt/slides/_rels/slide140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08.xml"/></Relationships>
</file>

<file path=ppt/slides/_rels/slide140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09.xml"/></Relationships>
</file>

<file path=ppt/slides/_rels/slide14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10.xml"/></Relationships>
</file>

<file path=ppt/slides/_rels/slide14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11.xml"/></Relationships>
</file>

<file path=ppt/slides/_rels/slide14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12.xml"/></Relationships>
</file>

<file path=ppt/slides/_rels/slide14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13.xml"/></Relationships>
</file>

<file path=ppt/slides/_rels/slide14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14.xml"/></Relationships>
</file>

<file path=ppt/slides/_rels/slide14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15.xml"/></Relationships>
</file>

<file path=ppt/slides/_rels/slide14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16.xml"/></Relationships>
</file>

<file path=ppt/slides/_rels/slide14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17.xml"/></Relationships>
</file>

<file path=ppt/slides/_rels/slide14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18.xml"/></Relationships>
</file>

<file path=ppt/slides/_rels/slide14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19.xml"/></Relationships>
</file>

<file path=ppt/slides/_rels/slide14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20.xml"/></Relationships>
</file>

<file path=ppt/slides/_rels/slide14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21.xml"/></Relationships>
</file>

<file path=ppt/slides/_rels/slide14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22.xml"/></Relationships>
</file>

<file path=ppt/slides/_rels/slide14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23.xml"/></Relationships>
</file>

<file path=ppt/slides/_rels/slide14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24.xml"/></Relationships>
</file>

<file path=ppt/slides/_rels/slide14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25.xml"/></Relationships>
</file>

<file path=ppt/slides/_rels/slide14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26.xml"/></Relationships>
</file>

<file path=ppt/slides/_rels/slide14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27.xml"/></Relationships>
</file>

<file path=ppt/slides/_rels/slide14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28.xml"/></Relationships>
</file>

<file path=ppt/slides/_rels/slide14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29.xml"/></Relationships>
</file>

<file path=ppt/slides/_rels/slide14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30.xml"/></Relationships>
</file>

<file path=ppt/slides/_rels/slide14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31.xml"/></Relationships>
</file>

<file path=ppt/slides/_rels/slide14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32.xml"/></Relationships>
</file>

<file path=ppt/slides/_rels/slide14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33.xml"/></Relationships>
</file>

<file path=ppt/slides/_rels/slide14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34.xml"/></Relationships>
</file>

<file path=ppt/slides/_rels/slide14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35.xml"/></Relationships>
</file>

<file path=ppt/slides/_rels/slide14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36.xml"/></Relationships>
</file>

<file path=ppt/slides/_rels/slide14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37.xml"/></Relationships>
</file>

<file path=ppt/slides/_rels/slide14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38.xml"/></Relationships>
</file>

<file path=ppt/slides/_rels/slide14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39.xml"/></Relationships>
</file>

<file path=ppt/slides/_rels/slide14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40.xml"/></Relationships>
</file>

<file path=ppt/slides/_rels/slide14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41.xml"/></Relationships>
</file>

<file path=ppt/slides/_rels/slide14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42.xml"/></Relationships>
</file>

<file path=ppt/slides/_rels/slide14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43.xml"/></Relationships>
</file>

<file path=ppt/slides/_rels/slide14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44.xml"/></Relationships>
</file>

<file path=ppt/slides/_rels/slide14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45.xml"/></Relationships>
</file>

<file path=ppt/slides/_rels/slide14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46.xml"/></Relationships>
</file>

<file path=ppt/slides/_rels/slide14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47.xml"/></Relationships>
</file>

<file path=ppt/slides/_rels/slide14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48.xml"/></Relationships>
</file>

<file path=ppt/slides/_rels/slide14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49.xml"/></Relationships>
</file>

<file path=ppt/slides/_rels/slide14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50.xml"/></Relationships>
</file>

<file path=ppt/slides/_rels/slide14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51.xml"/></Relationships>
</file>

<file path=ppt/slides/_rels/slide14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52.xml"/></Relationships>
</file>

<file path=ppt/slides/_rels/slide14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53.xml"/></Relationships>
</file>

<file path=ppt/slides/_rels/slide14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54.xml"/></Relationships>
</file>

<file path=ppt/slides/_rels/slide14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55.xml"/></Relationships>
</file>

<file path=ppt/slides/_rels/slide14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56.xml"/></Relationships>
</file>

<file path=ppt/slides/_rels/slide14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57.xml"/></Relationships>
</file>

<file path=ppt/slides/_rels/slide14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58.xml"/></Relationships>
</file>

<file path=ppt/slides/_rels/slide14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59.xml"/></Relationships>
</file>

<file path=ppt/slides/_rels/slide14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60.xml"/></Relationships>
</file>

<file path=ppt/slides/_rels/slide14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61.xml"/></Relationships>
</file>

<file path=ppt/slides/_rels/slide14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62.xml"/></Relationships>
</file>

<file path=ppt/slides/_rels/slide14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63.xml"/></Relationships>
</file>

<file path=ppt/slides/_rels/slide14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64.xml"/></Relationships>
</file>

<file path=ppt/slides/_rels/slide14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65.xml"/></Relationships>
</file>

<file path=ppt/slides/_rels/slide14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66.xml"/></Relationships>
</file>

<file path=ppt/slides/_rels/slide14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67.xml"/></Relationships>
</file>

<file path=ppt/slides/_rels/slide14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68.xml"/></Relationships>
</file>

<file path=ppt/slides/_rels/slide14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69.xml"/></Relationships>
</file>

<file path=ppt/slides/_rels/slide14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70.xml"/></Relationships>
</file>

<file path=ppt/slides/_rels/slide14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71.xml"/></Relationships>
</file>

<file path=ppt/slides/_rels/slide14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72.xml"/></Relationships>
</file>

<file path=ppt/slides/_rels/slide14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73.xml"/></Relationships>
</file>

<file path=ppt/slides/_rels/slide14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74.xml"/></Relationships>
</file>

<file path=ppt/slides/_rels/slide14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75.xml"/></Relationships>
</file>

<file path=ppt/slides/_rels/slide14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76.xml"/></Relationships>
</file>

<file path=ppt/slides/_rels/slide147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77.xml"/></Relationships>
</file>

<file path=ppt/slides/_rels/slide147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78.xml"/></Relationships>
</file>

<file path=ppt/slides/_rels/slide147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79.xml"/></Relationships>
</file>

<file path=ppt/slides/_rels/slide148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80.xml"/></Relationships>
</file>

<file path=ppt/slides/_rels/slide148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81.xml"/></Relationships>
</file>

<file path=ppt/slides/_rels/slide148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82.xml"/></Relationships>
</file>

<file path=ppt/slides/_rels/slide148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83.xml"/></Relationships>
</file>

<file path=ppt/slides/_rels/slide148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84.xml"/></Relationships>
</file>

<file path=ppt/slides/_rels/slide148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85.xml"/></Relationships>
</file>

<file path=ppt/slides/_rels/slide148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86.xml"/></Relationships>
</file>

<file path=ppt/slides/_rels/slide148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87.xml"/></Relationships>
</file>

<file path=ppt/slides/_rels/slide148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88.xml"/></Relationships>
</file>

<file path=ppt/slides/_rels/slide148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89.xml"/></Relationships>
</file>

<file path=ppt/slides/_rels/slide149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90.xml"/></Relationships>
</file>

<file path=ppt/slides/_rels/slide149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91.xml"/></Relationships>
</file>

<file path=ppt/slides/_rels/slide149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92.xml"/></Relationships>
</file>

<file path=ppt/slides/_rels/slide149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93.xml"/></Relationships>
</file>

<file path=ppt/slides/_rels/slide149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94.xml"/></Relationships>
</file>

<file path=ppt/slides/_rels/slide149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95.xml"/></Relationships>
</file>

<file path=ppt/slides/_rels/slide149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96.xml"/></Relationships>
</file>

<file path=ppt/slides/_rels/slide149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97.xml"/></Relationships>
</file>

<file path=ppt/slides/_rels/slide149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98.xml"/></Relationships>
</file>

<file path=ppt/slides/_rels/slide149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99.xml"/></Relationships>
</file>

<file path=ppt/slides/_rels/slide150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00.xml"/></Relationships>
</file>

<file path=ppt/slides/_rels/slide150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01.xml"/></Relationships>
</file>

<file path=ppt/slides/_rels/slide150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02.xml"/></Relationships>
</file>

<file path=ppt/slides/_rels/slide150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03.xml"/></Relationships>
</file>

<file path=ppt/slides/_rels/slide150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04.xml"/></Relationships>
</file>

<file path=ppt/slides/_rels/slide150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05.xml"/></Relationships>
</file>

<file path=ppt/slides/_rels/slide150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06.xml"/></Relationships>
</file>

<file path=ppt/slides/_rels/slide150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07.xml"/></Relationships>
</file>

<file path=ppt/slides/_rels/slide150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08.xml"/></Relationships>
</file>

<file path=ppt/slides/_rels/slide150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09.xml"/></Relationships>
</file>

<file path=ppt/slides/_rels/slide15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10.xml"/></Relationships>
</file>

<file path=ppt/slides/_rels/slide15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11.xml"/></Relationships>
</file>

<file path=ppt/slides/_rels/slide15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12.xml"/></Relationships>
</file>

<file path=ppt/slides/_rels/slide15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13.xml"/></Relationships>
</file>

<file path=ppt/slides/_rels/slide15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14.xml"/></Relationships>
</file>

<file path=ppt/slides/_rels/slide15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15.xml"/></Relationships>
</file>

<file path=ppt/slides/_rels/slide15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16.xml"/></Relationships>
</file>

<file path=ppt/slides/_rels/slide15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17.xml"/></Relationships>
</file>

<file path=ppt/slides/_rels/slide15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18.xml"/></Relationships>
</file>

<file path=ppt/slides/_rels/slide15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19.xml"/></Relationships>
</file>

<file path=ppt/slides/_rels/slide15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20.xml"/></Relationships>
</file>

<file path=ppt/slides/_rels/slide15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21.xml"/></Relationships>
</file>

<file path=ppt/slides/_rels/slide15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22.xml"/></Relationships>
</file>

<file path=ppt/slides/_rels/slide15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23.xml"/></Relationships>
</file>

<file path=ppt/slides/_rels/slide15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24.xml"/></Relationships>
</file>

<file path=ppt/slides/_rels/slide15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25.xml"/></Relationships>
</file>

<file path=ppt/slides/_rels/slide15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26.xml"/></Relationships>
</file>

<file path=ppt/slides/_rels/slide15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27.xml"/></Relationships>
</file>

<file path=ppt/slides/_rels/slide15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28.xml"/></Relationships>
</file>

<file path=ppt/slides/_rels/slide15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29.xml"/></Relationships>
</file>

<file path=ppt/slides/_rels/slide15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30.xml"/></Relationships>
</file>

<file path=ppt/slides/_rels/slide15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31.xml"/></Relationships>
</file>

<file path=ppt/slides/_rels/slide15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32.xml"/></Relationships>
</file>

<file path=ppt/slides/_rels/slide15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33.xml"/></Relationships>
</file>

<file path=ppt/slides/_rels/slide15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34.xml"/></Relationships>
</file>

<file path=ppt/slides/_rels/slide15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35.xml"/></Relationships>
</file>

<file path=ppt/slides/_rels/slide15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36.xml"/></Relationships>
</file>

<file path=ppt/slides/_rels/slide15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37.xml"/></Relationships>
</file>

<file path=ppt/slides/_rels/slide15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38.xml"/></Relationships>
</file>

<file path=ppt/slides/_rels/slide15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39.xml"/></Relationships>
</file>

<file path=ppt/slides/_rels/slide15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40.xml"/></Relationships>
</file>

<file path=ppt/slides/_rels/slide15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41.xml"/></Relationships>
</file>

<file path=ppt/slides/_rels/slide15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42.xml"/></Relationships>
</file>

<file path=ppt/slides/_rels/slide15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43.xml"/></Relationships>
</file>

<file path=ppt/slides/_rels/slide15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44.xml"/></Relationships>
</file>

<file path=ppt/slides/_rels/slide15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45.xml"/></Relationships>
</file>

<file path=ppt/slides/_rels/slide15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46.xml"/></Relationships>
</file>

<file path=ppt/slides/_rels/slide15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47.xml"/></Relationships>
</file>

<file path=ppt/slides/_rels/slide15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48.xml"/></Relationships>
</file>

<file path=ppt/slides/_rels/slide15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49.xml"/></Relationships>
</file>

<file path=ppt/slides/_rels/slide15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50.xml"/></Relationships>
</file>

<file path=ppt/slides/_rels/slide15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51.xml"/></Relationships>
</file>

<file path=ppt/slides/_rels/slide15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52.xml"/></Relationships>
</file>

<file path=ppt/slides/_rels/slide15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53.xml"/></Relationships>
</file>

<file path=ppt/slides/_rels/slide15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54.xml"/></Relationships>
</file>

<file path=ppt/slides/_rels/slide15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55.xml"/></Relationships>
</file>

<file path=ppt/slides/_rels/slide15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56.xml"/></Relationships>
</file>

<file path=ppt/slides/_rels/slide15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57.xml"/></Relationships>
</file>

<file path=ppt/slides/_rels/slide15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58.xml"/></Relationships>
</file>

<file path=ppt/slides/_rels/slide15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59.xml"/></Relationships>
</file>

<file path=ppt/slides/_rels/slide15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60.xml"/></Relationships>
</file>

<file path=ppt/slides/_rels/slide15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61.xml"/></Relationships>
</file>

<file path=ppt/slides/_rels/slide15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62.xml"/></Relationships>
</file>

<file path=ppt/slides/_rels/slide15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63.xml"/></Relationships>
</file>

<file path=ppt/slides/_rels/slide15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64.xml"/></Relationships>
</file>

<file path=ppt/slides/_rels/slide15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65.xml"/></Relationships>
</file>

<file path=ppt/slides/_rels/slide15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66.xml"/></Relationships>
</file>

<file path=ppt/slides/_rels/slide15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67.xml"/></Relationships>
</file>

<file path=ppt/slides/_rels/slide15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68.xml"/></Relationships>
</file>

<file path=ppt/slides/_rels/slide15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69.xml"/></Relationships>
</file>

<file path=ppt/slides/_rels/slide15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70.xml"/></Relationships>
</file>

<file path=ppt/slides/_rels/slide15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71.xml"/></Relationships>
</file>

<file path=ppt/slides/_rels/slide15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72.xml"/></Relationships>
</file>

<file path=ppt/slides/_rels/slide15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73.xml"/></Relationships>
</file>

<file path=ppt/slides/_rels/slide15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74.xml"/></Relationships>
</file>

<file path=ppt/slides/_rels/slide15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75.xml"/></Relationships>
</file>

<file path=ppt/slides/_rels/slide15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76.xml"/></Relationships>
</file>

<file path=ppt/slides/_rels/slide157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77.xml"/></Relationships>
</file>

<file path=ppt/slides/_rels/slide157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78.xml"/></Relationships>
</file>

<file path=ppt/slides/_rels/slide157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79.xml"/></Relationships>
</file>

<file path=ppt/slides/_rels/slide158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80.xml"/></Relationships>
</file>

<file path=ppt/slides/_rels/slide158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81.xml"/></Relationships>
</file>

<file path=ppt/slides/_rels/slide158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82.xml"/></Relationships>
</file>

<file path=ppt/slides/_rels/slide158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83.xml"/></Relationships>
</file>

<file path=ppt/slides/_rels/slide158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84.xml"/></Relationships>
</file>

<file path=ppt/slides/_rels/slide158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85.xml"/></Relationships>
</file>

<file path=ppt/slides/_rels/slide158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86.xml"/></Relationships>
</file>

<file path=ppt/slides/_rels/slide158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87.xml"/></Relationships>
</file>

<file path=ppt/slides/_rels/slide158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88.xml"/></Relationships>
</file>

<file path=ppt/slides/_rels/slide158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89.xml"/></Relationships>
</file>

<file path=ppt/slides/_rels/slide159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90.xml"/></Relationships>
</file>

<file path=ppt/slides/_rels/slide159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91.xml"/></Relationships>
</file>

<file path=ppt/slides/_rels/slide159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92.xml"/></Relationships>
</file>

<file path=ppt/slides/_rels/slide159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93.xml"/></Relationships>
</file>

<file path=ppt/slides/_rels/slide159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94.xml"/></Relationships>
</file>

<file path=ppt/slides/_rels/slide159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95.xml"/></Relationships>
</file>

<file path=ppt/slides/_rels/slide159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96.xml"/></Relationships>
</file>

<file path=ppt/slides/_rels/slide159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97.xml"/></Relationships>
</file>

<file path=ppt/slides/_rels/slide159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98.xml"/></Relationships>
</file>

<file path=ppt/slides/_rels/slide159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99.xml"/></Relationships>
</file>

<file path=ppt/slides/_rels/slide160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00.xml"/></Relationships>
</file>

<file path=ppt/slides/_rels/slide160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01.xml"/></Relationships>
</file>

<file path=ppt/slides/_rels/slide160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02.xml"/></Relationships>
</file>

<file path=ppt/slides/_rels/slide160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03.xml"/></Relationships>
</file>

<file path=ppt/slides/_rels/slide160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04.xml"/></Relationships>
</file>

<file path=ppt/slides/_rels/slide160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05.xml"/></Relationships>
</file>

<file path=ppt/slides/_rels/slide160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06.xml"/></Relationships>
</file>

<file path=ppt/slides/_rels/slide160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07.xml"/></Relationships>
</file>

<file path=ppt/slides/_rels/slide160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08.xml"/></Relationships>
</file>

<file path=ppt/slides/_rels/slide160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09.xml"/></Relationships>
</file>

<file path=ppt/slides/_rels/slide16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10.xml"/></Relationships>
</file>

<file path=ppt/slides/_rels/slide16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11.xml"/></Relationships>
</file>

<file path=ppt/slides/_rels/slide16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12.xml"/></Relationships>
</file>

<file path=ppt/slides/_rels/slide16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13.xml"/></Relationships>
</file>

<file path=ppt/slides/_rels/slide16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14.xml"/></Relationships>
</file>

<file path=ppt/slides/_rels/slide16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15.xml"/></Relationships>
</file>

<file path=ppt/slides/_rels/slide16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16.xml"/></Relationships>
</file>

<file path=ppt/slides/_rels/slide16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17.xml"/></Relationships>
</file>

<file path=ppt/slides/_rels/slide16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18.xml"/></Relationships>
</file>

<file path=ppt/slides/_rels/slide16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19.xml"/></Relationships>
</file>

<file path=ppt/slides/_rels/slide16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20.xml"/></Relationships>
</file>

<file path=ppt/slides/_rels/slide16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21.xml"/></Relationships>
</file>

<file path=ppt/slides/_rels/slide16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22.xml"/></Relationships>
</file>

<file path=ppt/slides/_rels/slide16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23.xml"/></Relationships>
</file>

<file path=ppt/slides/_rels/slide16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24.xml"/></Relationships>
</file>

<file path=ppt/slides/_rels/slide16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25.xml"/></Relationships>
</file>

<file path=ppt/slides/_rels/slide16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26.xml"/></Relationships>
</file>

<file path=ppt/slides/_rels/slide16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27.xml"/></Relationships>
</file>

<file path=ppt/slides/_rels/slide16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28.xml"/></Relationships>
</file>

<file path=ppt/slides/_rels/slide16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29.xml"/></Relationships>
</file>

<file path=ppt/slides/_rels/slide16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30.xml"/></Relationships>
</file>

<file path=ppt/slides/_rels/slide16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31.xml"/></Relationships>
</file>

<file path=ppt/slides/_rels/slide16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32.xml"/></Relationships>
</file>

<file path=ppt/slides/_rels/slide16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33.xml"/></Relationships>
</file>

<file path=ppt/slides/_rels/slide16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34.xml"/></Relationships>
</file>

<file path=ppt/slides/_rels/slide16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35.xml"/></Relationships>
</file>

<file path=ppt/slides/_rels/slide16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36.xml"/></Relationships>
</file>

<file path=ppt/slides/_rels/slide16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37.xml"/></Relationships>
</file>

<file path=ppt/slides/_rels/slide16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38.xml"/></Relationships>
</file>

<file path=ppt/slides/_rels/slide16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39.xml"/></Relationships>
</file>

<file path=ppt/slides/_rels/slide16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40.xml"/></Relationships>
</file>

<file path=ppt/slides/_rels/slide16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41.xml"/></Relationships>
</file>

<file path=ppt/slides/_rels/slide16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42.xml"/></Relationships>
</file>

<file path=ppt/slides/_rels/slide16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43.xml"/></Relationships>
</file>

<file path=ppt/slides/_rels/slide16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44.xml"/></Relationships>
</file>

<file path=ppt/slides/_rels/slide16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45.xml"/></Relationships>
</file>

<file path=ppt/slides/_rels/slide16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46.xml"/></Relationships>
</file>

<file path=ppt/slides/_rels/slide16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47.xml"/></Relationships>
</file>

<file path=ppt/slides/_rels/slide16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48.xml"/></Relationships>
</file>

<file path=ppt/slides/_rels/slide16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49.xml"/></Relationships>
</file>

<file path=ppt/slides/_rels/slide16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50.xml"/></Relationships>
</file>

<file path=ppt/slides/_rels/slide16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51.xml"/></Relationships>
</file>

<file path=ppt/slides/_rels/slide16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52.xml"/></Relationships>
</file>

<file path=ppt/slides/_rels/slide16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53.xml"/></Relationships>
</file>

<file path=ppt/slides/_rels/slide16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54.xml"/></Relationships>
</file>

<file path=ppt/slides/_rels/slide16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55.xml"/></Relationships>
</file>

<file path=ppt/slides/_rels/slide16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56.xml"/></Relationships>
</file>

<file path=ppt/slides/_rels/slide16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57.xml"/></Relationships>
</file>

<file path=ppt/slides/_rels/slide16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58.xml"/></Relationships>
</file>

<file path=ppt/slides/_rels/slide16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59.xml"/></Relationships>
</file>

<file path=ppt/slides/_rels/slide16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60.xml"/></Relationships>
</file>

<file path=ppt/slides/_rels/slide16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61.xml"/></Relationships>
</file>

<file path=ppt/slides/_rels/slide16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62.xml"/></Relationships>
</file>

<file path=ppt/slides/_rels/slide16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63.xml"/></Relationships>
</file>

<file path=ppt/slides/_rels/slide16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64.xml"/></Relationships>
</file>

<file path=ppt/slides/_rels/slide16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65.xml"/></Relationships>
</file>

<file path=ppt/slides/_rels/slide16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66.xml"/></Relationships>
</file>

<file path=ppt/slides/_rels/slide16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67.xml"/></Relationships>
</file>

<file path=ppt/slides/_rels/slide16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68.xml"/></Relationships>
</file>

<file path=ppt/slides/_rels/slide16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69.xml"/></Relationships>
</file>

<file path=ppt/slides/_rels/slide16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70.xml"/></Relationships>
</file>

<file path=ppt/slides/_rels/slide16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71.xml"/></Relationships>
</file>

<file path=ppt/slides/_rels/slide16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72.xml"/></Relationships>
</file>

<file path=ppt/slides/_rels/slide16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73.xml"/></Relationships>
</file>

<file path=ppt/slides/_rels/slide16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74.xml"/></Relationships>
</file>

<file path=ppt/slides/_rels/slide16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75.xml"/></Relationships>
</file>

<file path=ppt/slides/_rels/slide16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76.xml"/></Relationships>
</file>

<file path=ppt/slides/_rels/slide167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77.xml"/></Relationships>
</file>

<file path=ppt/slides/_rels/slide167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78.xml"/></Relationships>
</file>

<file path=ppt/slides/_rels/slide167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79.xml"/></Relationships>
</file>

<file path=ppt/slides/_rels/slide168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80.xml"/></Relationships>
</file>

<file path=ppt/slides/_rels/slide168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81.xml"/></Relationships>
</file>

<file path=ppt/slides/_rels/slide168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82.xml"/></Relationships>
</file>

<file path=ppt/slides/_rels/slide168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83.xml"/></Relationships>
</file>

<file path=ppt/slides/_rels/slide168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84.xml"/></Relationships>
</file>

<file path=ppt/slides/_rels/slide168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85.xml"/></Relationships>
</file>

<file path=ppt/slides/_rels/slide168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86.xml"/></Relationships>
</file>

<file path=ppt/slides/_rels/slide168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87.xml"/></Relationships>
</file>

<file path=ppt/slides/_rels/slide168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88.xml"/></Relationships>
</file>

<file path=ppt/slides/_rels/slide168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89.xml"/></Relationships>
</file>

<file path=ppt/slides/_rels/slide169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90.xml"/></Relationships>
</file>

<file path=ppt/slides/_rels/slide169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91.xml"/></Relationships>
</file>

<file path=ppt/slides/_rels/slide169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92.xml"/></Relationships>
</file>

<file path=ppt/slides/_rels/slide169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93.xml"/></Relationships>
</file>

<file path=ppt/slides/_rels/slide169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94.xml"/></Relationships>
</file>

<file path=ppt/slides/_rels/slide169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95.xml"/></Relationships>
</file>

<file path=ppt/slides/_rels/slide169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96.xml"/></Relationships>
</file>

<file path=ppt/slides/_rels/slide169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97.xml"/></Relationships>
</file>

<file path=ppt/slides/_rels/slide169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98.xml"/></Relationships>
</file>

<file path=ppt/slides/_rels/slide169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99.xml"/></Relationships>
</file>

<file path=ppt/slides/_rels/slide170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00.xml"/></Relationships>
</file>

<file path=ppt/slides/_rels/slide170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01.xml"/></Relationships>
</file>

<file path=ppt/slides/_rels/slide170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02.xml"/></Relationships>
</file>

<file path=ppt/slides/_rels/slide170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03.xml"/></Relationships>
</file>

<file path=ppt/slides/_rels/slide170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04.xml"/></Relationships>
</file>

<file path=ppt/slides/_rels/slide170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05.xml"/></Relationships>
</file>

<file path=ppt/slides/_rels/slide170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06.xml"/></Relationships>
</file>

<file path=ppt/slides/_rels/slide170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07.xml"/></Relationships>
</file>

<file path=ppt/slides/_rels/slide170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08.xml"/></Relationships>
</file>

<file path=ppt/slides/_rels/slide170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09.xml"/></Relationships>
</file>

<file path=ppt/slides/_rels/slide17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10.xml"/></Relationships>
</file>

<file path=ppt/slides/_rels/slide17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11.xml"/></Relationships>
</file>

<file path=ppt/slides/_rels/slide17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12.xml"/></Relationships>
</file>

<file path=ppt/slides/_rels/slide17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13.xml"/></Relationships>
</file>

<file path=ppt/slides/_rels/slide17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14.xml"/></Relationships>
</file>

<file path=ppt/slides/_rels/slide17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15.xml"/></Relationships>
</file>

<file path=ppt/slides/_rels/slide17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16.xml"/></Relationships>
</file>

<file path=ppt/slides/_rels/slide17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17.xml"/></Relationships>
</file>

<file path=ppt/slides/_rels/slide17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18.xml"/></Relationships>
</file>

<file path=ppt/slides/_rels/slide17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19.xml"/></Relationships>
</file>

<file path=ppt/slides/_rels/slide17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20.xml"/></Relationships>
</file>

<file path=ppt/slides/_rels/slide17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21.xml"/></Relationships>
</file>

<file path=ppt/slides/_rels/slide17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22.xml"/></Relationships>
</file>

<file path=ppt/slides/_rels/slide17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23.xml"/></Relationships>
</file>

<file path=ppt/slides/_rels/slide17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24.xml"/></Relationships>
</file>

<file path=ppt/slides/_rels/slide17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25.xml"/></Relationships>
</file>

<file path=ppt/slides/_rels/slide17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26.xml"/></Relationships>
</file>

<file path=ppt/slides/_rels/slide17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27.xml"/></Relationships>
</file>

<file path=ppt/slides/_rels/slide17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28.xml"/></Relationships>
</file>

<file path=ppt/slides/_rels/slide17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29.xml"/></Relationships>
</file>

<file path=ppt/slides/_rels/slide17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30.xml"/></Relationships>
</file>

<file path=ppt/slides/_rels/slide17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31.xml"/></Relationships>
</file>

<file path=ppt/slides/_rels/slide17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32.xml"/></Relationships>
</file>

<file path=ppt/slides/_rels/slide17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33.xml"/></Relationships>
</file>

<file path=ppt/slides/_rels/slide17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34.xml"/></Relationships>
</file>

<file path=ppt/slides/_rels/slide17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35.xml"/></Relationships>
</file>

<file path=ppt/slides/_rels/slide17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36.xml"/></Relationships>
</file>

<file path=ppt/slides/_rels/slide17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37.xml"/></Relationships>
</file>

<file path=ppt/slides/_rels/slide17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38.xml"/></Relationships>
</file>

<file path=ppt/slides/_rels/slide17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39.xml"/></Relationships>
</file>

<file path=ppt/slides/_rels/slide17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40.xml"/></Relationships>
</file>

<file path=ppt/slides/_rels/slide17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41.xml"/></Relationships>
</file>

<file path=ppt/slides/_rels/slide17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42.xml"/></Relationships>
</file>

<file path=ppt/slides/_rels/slide17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43.xml"/></Relationships>
</file>

<file path=ppt/slides/_rels/slide17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44.xml"/></Relationships>
</file>

<file path=ppt/slides/_rels/slide17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45.xml"/></Relationships>
</file>

<file path=ppt/slides/_rels/slide17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46.xml"/></Relationships>
</file>

<file path=ppt/slides/_rels/slide17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47.xml"/></Relationships>
</file>

<file path=ppt/slides/_rels/slide17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48.xml"/></Relationships>
</file>

<file path=ppt/slides/_rels/slide17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49.xml"/></Relationships>
</file>

<file path=ppt/slides/_rels/slide17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50.xml"/></Relationships>
</file>

<file path=ppt/slides/_rels/slide17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51.xml"/></Relationships>
</file>

<file path=ppt/slides/_rels/slide17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52.xml"/></Relationships>
</file>

<file path=ppt/slides/_rels/slide17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53.xml"/></Relationships>
</file>

<file path=ppt/slides/_rels/slide17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54.xml"/></Relationships>
</file>

<file path=ppt/slides/_rels/slide17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55.xml"/></Relationships>
</file>

<file path=ppt/slides/_rels/slide17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56.xml"/></Relationships>
</file>

<file path=ppt/slides/_rels/slide17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57.xml"/></Relationships>
</file>

<file path=ppt/slides/_rels/slide17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58.xml"/></Relationships>
</file>

<file path=ppt/slides/_rels/slide17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59.xml"/></Relationships>
</file>

<file path=ppt/slides/_rels/slide17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60.xml"/></Relationships>
</file>

<file path=ppt/slides/_rels/slide17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61.xml"/></Relationships>
</file>

<file path=ppt/slides/_rels/slide17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62.xml"/></Relationships>
</file>

<file path=ppt/slides/_rels/slide17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63.xml"/></Relationships>
</file>

<file path=ppt/slides/_rels/slide17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64.xml"/></Relationships>
</file>

<file path=ppt/slides/_rels/slide17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65.xml"/></Relationships>
</file>

<file path=ppt/slides/_rels/slide17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66.xml"/></Relationships>
</file>

<file path=ppt/slides/_rels/slide17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67.xml"/></Relationships>
</file>

<file path=ppt/slides/_rels/slide17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68.xml"/></Relationships>
</file>

<file path=ppt/slides/_rels/slide17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69.xml"/></Relationships>
</file>

<file path=ppt/slides/_rels/slide17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70.xml"/></Relationships>
</file>

<file path=ppt/slides/_rels/slide17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71.xml"/></Relationships>
</file>

<file path=ppt/slides/_rels/slide17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72.xml"/></Relationships>
</file>

<file path=ppt/slides/_rels/slide17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73.xml"/></Relationships>
</file>

<file path=ppt/slides/_rels/slide17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74.xml"/></Relationships>
</file>

<file path=ppt/slides/_rels/slide17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75.xml"/></Relationships>
</file>

<file path=ppt/slides/_rels/slide17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76.xml"/></Relationships>
</file>

<file path=ppt/slides/_rels/slide177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77.xml"/></Relationships>
</file>

<file path=ppt/slides/_rels/slide177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78.xml"/></Relationships>
</file>

<file path=ppt/slides/_rels/slide177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79.xml"/></Relationships>
</file>

<file path=ppt/slides/_rels/slide178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80.xml"/></Relationships>
</file>

<file path=ppt/slides/_rels/slide178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81.xml"/></Relationships>
</file>

<file path=ppt/slides/_rels/slide178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82.xml"/></Relationships>
</file>

<file path=ppt/slides/_rels/slide178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83.xml"/></Relationships>
</file>

<file path=ppt/slides/_rels/slide178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84.xml"/></Relationships>
</file>

<file path=ppt/slides/_rels/slide178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85.xml"/></Relationships>
</file>

<file path=ppt/slides/_rels/slide178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86.xml"/></Relationships>
</file>

<file path=ppt/slides/_rels/slide178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87.xml"/></Relationships>
</file>

<file path=ppt/slides/_rels/slide178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88.xml"/></Relationships>
</file>

<file path=ppt/slides/_rels/slide178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89.xml"/></Relationships>
</file>

<file path=ppt/slides/_rels/slide179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90.xml"/></Relationships>
</file>

<file path=ppt/slides/_rels/slide179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91.xml"/></Relationships>
</file>

<file path=ppt/slides/_rels/slide179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92.xml"/></Relationships>
</file>

<file path=ppt/slides/_rels/slide179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93.xml"/></Relationships>
</file>

<file path=ppt/slides/_rels/slide179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94.xml"/></Relationships>
</file>

<file path=ppt/slides/_rels/slide179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95.xml"/></Relationships>
</file>

<file path=ppt/slides/_rels/slide179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96.xml"/></Relationships>
</file>

<file path=ppt/slides/_rels/slide179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97.xml"/></Relationships>
</file>

<file path=ppt/slides/_rels/slide179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98.xml"/></Relationships>
</file>

<file path=ppt/slides/_rels/slide179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99.xml"/></Relationships>
</file>

<file path=ppt/slides/_rels/slide180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00.xml"/></Relationships>
</file>

<file path=ppt/slides/_rels/slide180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01.xml"/></Relationships>
</file>

<file path=ppt/slides/_rels/slide180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02.xml"/></Relationships>
</file>

<file path=ppt/slides/_rels/slide180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03.xml"/></Relationships>
</file>

<file path=ppt/slides/_rels/slide180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04.xml"/></Relationships>
</file>

<file path=ppt/slides/_rels/slide180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05.xml"/></Relationships>
</file>

<file path=ppt/slides/_rels/slide180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06.xml"/></Relationships>
</file>

<file path=ppt/slides/_rels/slide180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07.xml"/></Relationships>
</file>

<file path=ppt/slides/_rels/slide180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08.xml"/></Relationships>
</file>

<file path=ppt/slides/_rels/slide180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09.xml"/></Relationships>
</file>

<file path=ppt/slides/_rels/slide18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10.xml"/></Relationships>
</file>

<file path=ppt/slides/_rels/slide18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11.xml"/></Relationships>
</file>

<file path=ppt/slides/_rels/slide18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12.xml"/></Relationships>
</file>

<file path=ppt/slides/_rels/slide18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13.xml"/></Relationships>
</file>

<file path=ppt/slides/_rels/slide18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14.xml"/></Relationships>
</file>

<file path=ppt/slides/_rels/slide18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15.xml"/></Relationships>
</file>

<file path=ppt/slides/_rels/slide18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16.xml"/></Relationships>
</file>

<file path=ppt/slides/_rels/slide18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17.xml"/></Relationships>
</file>

<file path=ppt/slides/_rels/slide18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18.xml"/></Relationships>
</file>

<file path=ppt/slides/_rels/slide18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19.xml"/></Relationships>
</file>

<file path=ppt/slides/_rels/slide18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20.xml"/></Relationships>
</file>

<file path=ppt/slides/_rels/slide18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21.xml"/></Relationships>
</file>

<file path=ppt/slides/_rels/slide18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22.xml"/></Relationships>
</file>

<file path=ppt/slides/_rels/slide18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23.xml"/></Relationships>
</file>

<file path=ppt/slides/_rels/slide18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24.xml"/></Relationships>
</file>

<file path=ppt/slides/_rels/slide18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25.xml"/></Relationships>
</file>

<file path=ppt/slides/_rels/slide18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26.xml"/></Relationships>
</file>

<file path=ppt/slides/_rels/slide18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27.xml"/></Relationships>
</file>

<file path=ppt/slides/_rels/slide18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28.xml"/></Relationships>
</file>

<file path=ppt/slides/_rels/slide18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29.xml"/></Relationships>
</file>

<file path=ppt/slides/_rels/slide18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30.xml"/></Relationships>
</file>

<file path=ppt/slides/_rels/slide18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31.xml"/></Relationships>
</file>

<file path=ppt/slides/_rels/slide18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32.xml"/></Relationships>
</file>

<file path=ppt/slides/_rels/slide18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33.xml"/></Relationships>
</file>

<file path=ppt/slides/_rels/slide18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34.xml"/></Relationships>
</file>

<file path=ppt/slides/_rels/slide18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35.xml"/></Relationships>
</file>

<file path=ppt/slides/_rels/slide18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36.xml"/></Relationships>
</file>

<file path=ppt/slides/_rels/slide18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37.xml"/></Relationships>
</file>

<file path=ppt/slides/_rels/slide18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38.xml"/></Relationships>
</file>

<file path=ppt/slides/_rels/slide18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39.xml"/></Relationships>
</file>

<file path=ppt/slides/_rels/slide18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40.xml"/></Relationships>
</file>

<file path=ppt/slides/_rels/slide18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41.xml"/></Relationships>
</file>

<file path=ppt/slides/_rels/slide18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42.xml"/></Relationships>
</file>

<file path=ppt/slides/_rels/slide18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43.xml"/></Relationships>
</file>

<file path=ppt/slides/_rels/slide18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44.xml"/></Relationships>
</file>

<file path=ppt/slides/_rels/slide18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45.xml"/></Relationships>
</file>

<file path=ppt/slides/_rels/slide18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46.xml"/></Relationships>
</file>

<file path=ppt/slides/_rels/slide18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47.xml"/></Relationships>
</file>

<file path=ppt/slides/_rels/slide18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48.xml"/></Relationships>
</file>

<file path=ppt/slides/_rels/slide18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49.xml"/></Relationships>
</file>

<file path=ppt/slides/_rels/slide18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50.xml"/></Relationships>
</file>

<file path=ppt/slides/_rels/slide18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51.xml"/></Relationships>
</file>

<file path=ppt/slides/_rels/slide18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52.xml"/></Relationships>
</file>

<file path=ppt/slides/_rels/slide18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53.xml"/></Relationships>
</file>

<file path=ppt/slides/_rels/slide18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54.xml"/></Relationships>
</file>

<file path=ppt/slides/_rels/slide18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55.xml"/></Relationships>
</file>

<file path=ppt/slides/_rels/slide18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56.xml"/></Relationships>
</file>

<file path=ppt/slides/_rels/slide18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57.xml"/></Relationships>
</file>

<file path=ppt/slides/_rels/slide18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58.xml"/></Relationships>
</file>

<file path=ppt/slides/_rels/slide18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59.xml"/></Relationships>
</file>

<file path=ppt/slides/_rels/slide18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60.xml"/></Relationships>
</file>

<file path=ppt/slides/_rels/slide18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61.xml"/></Relationships>
</file>

<file path=ppt/slides/_rels/slide18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62.xml"/></Relationships>
</file>

<file path=ppt/slides/_rels/slide18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63.xml"/></Relationships>
</file>

<file path=ppt/slides/_rels/slide18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64.xml"/></Relationships>
</file>

<file path=ppt/slides/_rels/slide18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65.xml"/></Relationships>
</file>

<file path=ppt/slides/_rels/slide18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66.xml"/></Relationships>
</file>

<file path=ppt/slides/_rels/slide18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67.xml"/></Relationships>
</file>

<file path=ppt/slides/_rels/slide18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68.xml"/></Relationships>
</file>

<file path=ppt/slides/_rels/slide18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69.xml"/></Relationships>
</file>

<file path=ppt/slides/_rels/slide18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70.xml"/></Relationships>
</file>

<file path=ppt/slides/_rels/slide18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71.xml"/></Relationships>
</file>

<file path=ppt/slides/_rels/slide18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72.xml"/></Relationships>
</file>

<file path=ppt/slides/_rels/slide18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73.xml"/></Relationships>
</file>

<file path=ppt/slides/_rels/slide18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74.xml"/></Relationships>
</file>

<file path=ppt/slides/_rels/slide18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75.xml"/></Relationships>
</file>

<file path=ppt/slides/_rels/slide18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76.xml"/></Relationships>
</file>

<file path=ppt/slides/_rels/slide187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77.xml"/></Relationships>
</file>

<file path=ppt/slides/_rels/slide187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78.xml"/></Relationships>
</file>

<file path=ppt/slides/_rels/slide187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79.xml"/></Relationships>
</file>

<file path=ppt/slides/_rels/slide188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80.xml"/></Relationships>
</file>

<file path=ppt/slides/_rels/slide188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81.xml"/></Relationships>
</file>

<file path=ppt/slides/_rels/slide188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82.xml"/></Relationships>
</file>

<file path=ppt/slides/_rels/slide188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83.xml"/></Relationships>
</file>

<file path=ppt/slides/_rels/slide188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84.xml"/></Relationships>
</file>

<file path=ppt/slides/_rels/slide188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85.xml"/></Relationships>
</file>

<file path=ppt/slides/_rels/slide188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86.xml"/></Relationships>
</file>

<file path=ppt/slides/_rels/slide188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87.xml"/></Relationships>
</file>

<file path=ppt/slides/_rels/slide188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88.xml"/></Relationships>
</file>

<file path=ppt/slides/_rels/slide188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89.xml"/></Relationships>
</file>

<file path=ppt/slides/_rels/slide189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90.xml"/></Relationships>
</file>

<file path=ppt/slides/_rels/slide189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91.xml"/></Relationships>
</file>

<file path=ppt/slides/_rels/slide189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92.xml"/></Relationships>
</file>

<file path=ppt/slides/_rels/slide189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93.xml"/></Relationships>
</file>

<file path=ppt/slides/_rels/slide189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94.xml"/></Relationships>
</file>

<file path=ppt/slides/_rels/slide189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95.xml"/></Relationships>
</file>

<file path=ppt/slides/_rels/slide189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96.xml"/></Relationships>
</file>

<file path=ppt/slides/_rels/slide189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97.xml"/></Relationships>
</file>

<file path=ppt/slides/_rels/slide189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98.xml"/></Relationships>
</file>

<file path=ppt/slides/_rels/slide189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99.xml"/></Relationships>
</file>

<file path=ppt/slides/_rels/slide190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00.xml"/></Relationships>
</file>

<file path=ppt/slides/_rels/slide190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01.xml"/></Relationships>
</file>

<file path=ppt/slides/_rels/slide190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02.xml"/></Relationships>
</file>

<file path=ppt/slides/_rels/slide190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03.xml"/></Relationships>
</file>

<file path=ppt/slides/_rels/slide190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04.xml"/></Relationships>
</file>

<file path=ppt/slides/_rels/slide190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05.xml"/></Relationships>
</file>

<file path=ppt/slides/_rels/slide190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06.xml"/></Relationships>
</file>

<file path=ppt/slides/_rels/slide190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07.xml"/></Relationships>
</file>

<file path=ppt/slides/_rels/slide190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08.xml"/></Relationships>
</file>

<file path=ppt/slides/_rels/slide190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09.xml"/></Relationships>
</file>

<file path=ppt/slides/_rels/slide19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10.xml"/></Relationships>
</file>

<file path=ppt/slides/_rels/slide19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11.xml"/></Relationships>
</file>

<file path=ppt/slides/_rels/slide19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12.xml"/></Relationships>
</file>

<file path=ppt/slides/_rels/slide19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13.xml"/></Relationships>
</file>

<file path=ppt/slides/_rels/slide19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14.xml"/></Relationships>
</file>

<file path=ppt/slides/_rels/slide19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15.xml"/></Relationships>
</file>

<file path=ppt/slides/_rels/slide19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16.xml"/></Relationships>
</file>

<file path=ppt/slides/_rels/slide19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17.xml"/></Relationships>
</file>

<file path=ppt/slides/_rels/slide19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18.xml"/></Relationships>
</file>

<file path=ppt/slides/_rels/slide19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19.xml"/></Relationships>
</file>

<file path=ppt/slides/_rels/slide19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20.xml"/></Relationships>
</file>

<file path=ppt/slides/_rels/slide19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21.xml"/></Relationships>
</file>

<file path=ppt/slides/_rels/slide19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22.xml"/></Relationships>
</file>

<file path=ppt/slides/_rels/slide19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23.xml"/></Relationships>
</file>

<file path=ppt/slides/_rels/slide19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24.xml"/></Relationships>
</file>

<file path=ppt/slides/_rels/slide19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25.xml"/></Relationships>
</file>

<file path=ppt/slides/_rels/slide19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26.xml"/></Relationships>
</file>

<file path=ppt/slides/_rels/slide19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27.xml"/></Relationships>
</file>

<file path=ppt/slides/_rels/slide19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28.xml"/></Relationships>
</file>

<file path=ppt/slides/_rels/slide19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29.xml"/></Relationships>
</file>

<file path=ppt/slides/_rels/slide19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30.xml"/></Relationships>
</file>

<file path=ppt/slides/_rels/slide19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31.xml"/></Relationships>
</file>

<file path=ppt/slides/_rels/slide19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32.xml"/></Relationships>
</file>

<file path=ppt/slides/_rels/slide19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33.xml"/></Relationships>
</file>

<file path=ppt/slides/_rels/slide19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34.xml"/></Relationships>
</file>

<file path=ppt/slides/_rels/slide19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35.xml"/></Relationships>
</file>

<file path=ppt/slides/_rels/slide19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36.xml"/></Relationships>
</file>

<file path=ppt/slides/_rels/slide19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37.xml"/></Relationships>
</file>

<file path=ppt/slides/_rels/slide19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38.xml"/></Relationships>
</file>

<file path=ppt/slides/_rels/slide19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39.xml"/></Relationships>
</file>

<file path=ppt/slides/_rels/slide19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40.xml"/></Relationships>
</file>

<file path=ppt/slides/_rels/slide19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41.xml"/></Relationships>
</file>

<file path=ppt/slides/_rels/slide19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42.xml"/></Relationships>
</file>

<file path=ppt/slides/_rels/slide19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43.xml"/></Relationships>
</file>

<file path=ppt/slides/_rels/slide19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44.xml"/></Relationships>
</file>

<file path=ppt/slides/_rels/slide19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45.xml"/></Relationships>
</file>

<file path=ppt/slides/_rels/slide19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46.xml"/></Relationships>
</file>

<file path=ppt/slides/_rels/slide19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47.xml"/></Relationships>
</file>

<file path=ppt/slides/_rels/slide19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48.xml"/></Relationships>
</file>

<file path=ppt/slides/_rels/slide19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49.xml"/></Relationships>
</file>

<file path=ppt/slides/_rels/slide19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50.xml"/></Relationships>
</file>

<file path=ppt/slides/_rels/slide19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51.xml"/></Relationships>
</file>

<file path=ppt/slides/_rels/slide19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52.xml"/></Relationships>
</file>

<file path=ppt/slides/_rels/slide19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53.xml"/></Relationships>
</file>

<file path=ppt/slides/_rels/slide19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54.xml"/></Relationships>
</file>

<file path=ppt/slides/_rels/slide19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55.xml"/></Relationships>
</file>

<file path=ppt/slides/_rels/slide19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56.xml"/></Relationships>
</file>

<file path=ppt/slides/_rels/slide19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57.xml"/></Relationships>
</file>

<file path=ppt/slides/_rels/slide19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58.xml"/></Relationships>
</file>

<file path=ppt/slides/_rels/slide19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59.xml"/></Relationships>
</file>

<file path=ppt/slides/_rels/slide19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60.xml"/></Relationships>
</file>

<file path=ppt/slides/_rels/slide19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61.xml"/></Relationships>
</file>

<file path=ppt/slides/_rels/slide19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62.xml"/></Relationships>
</file>

<file path=ppt/slides/_rels/slide19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63.xml"/></Relationships>
</file>

<file path=ppt/slides/_rels/slide19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64.xml"/></Relationships>
</file>

<file path=ppt/slides/_rels/slide19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65.xml"/></Relationships>
</file>

<file path=ppt/slides/_rels/slide19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66.xml"/></Relationships>
</file>

<file path=ppt/slides/_rels/slide19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67.xml"/></Relationships>
</file>

<file path=ppt/slides/_rels/slide19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68.xml"/></Relationships>
</file>

<file path=ppt/slides/_rels/slide19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69.xml"/></Relationships>
</file>

<file path=ppt/slides/_rels/slide19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70.xml"/></Relationships>
</file>

<file path=ppt/slides/_rels/slide19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71.xml"/></Relationships>
</file>

<file path=ppt/slides/_rels/slide19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72.xml"/></Relationships>
</file>

<file path=ppt/slides/_rels/slide19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73.xml"/></Relationships>
</file>

<file path=ppt/slides/_rels/slide19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74.xml"/></Relationships>
</file>

<file path=ppt/slides/_rels/slide19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75.xml"/></Relationships>
</file>

<file path=ppt/slides/_rels/slide19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76.xml"/></Relationships>
</file>

<file path=ppt/slides/_rels/slide197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77.xml"/></Relationships>
</file>

<file path=ppt/slides/_rels/slide197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78.xml"/></Relationships>
</file>

<file path=ppt/slides/_rels/slide197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79.xml"/></Relationships>
</file>

<file path=ppt/slides/_rels/slide198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80.xml"/></Relationships>
</file>

<file path=ppt/slides/_rels/slide198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81.xml"/></Relationships>
</file>

<file path=ppt/slides/_rels/slide198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82.xml"/></Relationships>
</file>

<file path=ppt/slides/_rels/slide198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83.xml"/></Relationships>
</file>

<file path=ppt/slides/_rels/slide198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84.xml"/></Relationships>
</file>

<file path=ppt/slides/_rels/slide198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85.xml"/></Relationships>
</file>

<file path=ppt/slides/_rels/slide198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86.xml"/></Relationships>
</file>

<file path=ppt/slides/_rels/slide198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87.xml"/></Relationships>
</file>

<file path=ppt/slides/_rels/slide198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88.xml"/></Relationships>
</file>

<file path=ppt/slides/_rels/slide198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89.xml"/></Relationships>
</file>

<file path=ppt/slides/_rels/slide199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90.xml"/></Relationships>
</file>

<file path=ppt/slides/_rels/slide199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91.xml"/></Relationships>
</file>

<file path=ppt/slides/_rels/slide199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92.xml"/></Relationships>
</file>

<file path=ppt/slides/_rels/slide199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93.xml"/></Relationships>
</file>

<file path=ppt/slides/_rels/slide199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94.xml"/></Relationships>
</file>

<file path=ppt/slides/_rels/slide199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95.xml"/></Relationships>
</file>

<file path=ppt/slides/_rels/slide199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96.xml"/></Relationships>
</file>

<file path=ppt/slides/_rels/slide199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97.xml"/></Relationships>
</file>

<file path=ppt/slides/_rels/slide199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98.xml"/></Relationships>
</file>

<file path=ppt/slides/_rels/slide199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99.xml"/></Relationships>
</file>

<file path=ppt/slides/_rels/slide200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00.xml"/></Relationships>
</file>

<file path=ppt/slides/_rels/slide200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01.xml"/></Relationships>
</file>

<file path=ppt/slides/_rels/slide200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02.xml"/></Relationships>
</file>

<file path=ppt/slides/_rels/slide200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03.xml"/></Relationships>
</file>

<file path=ppt/slides/_rels/slide200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04.xml"/></Relationships>
</file>

<file path=ppt/slides/_rels/slide200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05.xml"/></Relationships>
</file>

<file path=ppt/slides/_rels/slide200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06.xml"/></Relationships>
</file>

<file path=ppt/slides/_rels/slide200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07.xml"/></Relationships>
</file>

<file path=ppt/slides/_rels/slide200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08.xml"/></Relationships>
</file>

<file path=ppt/slides/_rels/slide200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09.xml"/></Relationships>
</file>

<file path=ppt/slides/_rels/slide20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10.xml"/></Relationships>
</file>

<file path=ppt/slides/_rels/slide20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11.xml"/></Relationships>
</file>

<file path=ppt/slides/_rels/slide20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12.xml"/></Relationships>
</file>

<file path=ppt/slides/_rels/slide20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13.xml"/></Relationships>
</file>

<file path=ppt/slides/_rels/slide20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14.xml"/></Relationships>
</file>

<file path=ppt/slides/_rels/slide20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15.xml"/></Relationships>
</file>

<file path=ppt/slides/_rels/slide20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16.xml"/></Relationships>
</file>

<file path=ppt/slides/_rels/slide20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17.xml"/></Relationships>
</file>

<file path=ppt/slides/_rels/slide20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18.xml"/></Relationships>
</file>

<file path=ppt/slides/_rels/slide20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19.xml"/></Relationships>
</file>

<file path=ppt/slides/_rels/slide20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20.xml"/></Relationships>
</file>

<file path=ppt/slides/_rels/slide20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21.xml"/></Relationships>
</file>

<file path=ppt/slides/_rels/slide20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22.xml"/></Relationships>
</file>

<file path=ppt/slides/_rels/slide20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23.xml"/></Relationships>
</file>

<file path=ppt/slides/_rels/slide20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24.xml"/></Relationships>
</file>

<file path=ppt/slides/_rels/slide20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25.xml"/></Relationships>
</file>

<file path=ppt/slides/_rels/slide20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26.xml"/></Relationships>
</file>

<file path=ppt/slides/_rels/slide20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27.xml"/></Relationships>
</file>

<file path=ppt/slides/_rels/slide20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28.xml"/></Relationships>
</file>

<file path=ppt/slides/_rels/slide20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29.xml"/></Relationships>
</file>

<file path=ppt/slides/_rels/slide20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30.xml"/></Relationships>
</file>

<file path=ppt/slides/_rels/slide20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31.xml"/></Relationships>
</file>

<file path=ppt/slides/_rels/slide20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32.xml"/></Relationships>
</file>

<file path=ppt/slides/_rels/slide20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33.xml"/></Relationships>
</file>

<file path=ppt/slides/_rels/slide20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34.xml"/></Relationships>
</file>

<file path=ppt/slides/_rels/slide20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35.xml"/></Relationships>
</file>

<file path=ppt/slides/_rels/slide20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36.xml"/></Relationships>
</file>

<file path=ppt/slides/_rels/slide20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37.xml"/></Relationships>
</file>

<file path=ppt/slides/_rels/slide20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38.xml"/></Relationships>
</file>

<file path=ppt/slides/_rels/slide20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39.xml"/></Relationships>
</file>

<file path=ppt/slides/_rels/slide20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40.xml"/></Relationships>
</file>

<file path=ppt/slides/_rels/slide20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41.xml"/></Relationships>
</file>

<file path=ppt/slides/_rels/slide20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42.xml"/></Relationships>
</file>

<file path=ppt/slides/_rels/slide20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43.xml"/></Relationships>
</file>

<file path=ppt/slides/_rels/slide20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44.xml"/></Relationships>
</file>

<file path=ppt/slides/_rels/slide20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45.xml"/></Relationships>
</file>

<file path=ppt/slides/_rels/slide20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46.xml"/></Relationships>
</file>

<file path=ppt/slides/_rels/slide20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47.xml"/></Relationships>
</file>

<file path=ppt/slides/_rels/slide20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48.xml"/></Relationships>
</file>

<file path=ppt/slides/_rels/slide20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49.xml"/></Relationships>
</file>

<file path=ppt/slides/_rels/slide20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50.xml"/></Relationships>
</file>

<file path=ppt/slides/_rels/slide20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51.xml"/></Relationships>
</file>

<file path=ppt/slides/_rels/slide20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52.xml"/></Relationships>
</file>

<file path=ppt/slides/_rels/slide20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53.xml"/></Relationships>
</file>

<file path=ppt/slides/_rels/slide20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54.xml"/></Relationships>
</file>

<file path=ppt/slides/_rels/slide20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55.xml"/></Relationships>
</file>

<file path=ppt/slides/_rels/slide20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56.xml"/></Relationships>
</file>

<file path=ppt/slides/_rels/slide20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57.xml"/></Relationships>
</file>

<file path=ppt/slides/_rels/slide20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58.xml"/></Relationships>
</file>

<file path=ppt/slides/_rels/slide20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59.xml"/></Relationships>
</file>

<file path=ppt/slides/_rels/slide20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60.xml"/></Relationships>
</file>

<file path=ppt/slides/_rels/slide20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61.xml"/></Relationships>
</file>

<file path=ppt/slides/_rels/slide20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62.xml"/></Relationships>
</file>

<file path=ppt/slides/_rels/slide20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63.xml"/></Relationships>
</file>

<file path=ppt/slides/_rels/slide20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64.xml"/></Relationships>
</file>

<file path=ppt/slides/_rels/slide20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65.xml"/></Relationships>
</file>

<file path=ppt/slides/_rels/slide20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66.xml"/></Relationships>
</file>

<file path=ppt/slides/_rels/slide20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67.xml"/></Relationships>
</file>

<file path=ppt/slides/_rels/slide20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68.xml"/></Relationships>
</file>

<file path=ppt/slides/_rels/slide20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69.xml"/></Relationships>
</file>

<file path=ppt/slides/_rels/slide20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70.xml"/></Relationships>
</file>

<file path=ppt/slides/_rels/slide20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71.xml"/></Relationships>
</file>

<file path=ppt/slides/_rels/slide20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72.xml"/></Relationships>
</file>

<file path=ppt/slides/_rels/slide20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73.xml"/></Relationships>
</file>

<file path=ppt/slides/_rels/slide20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74.xml"/></Relationships>
</file>

<file path=ppt/slides/_rels/slide20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75.xml"/></Relationships>
</file>

<file path=ppt/slides/_rels/slide20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76.xml"/></Relationships>
</file>

<file path=ppt/slides/_rels/slide207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77.xml"/></Relationships>
</file>

<file path=ppt/slides/_rels/slide207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78.xml"/></Relationships>
</file>

<file path=ppt/slides/_rels/slide207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79.xml"/></Relationships>
</file>

<file path=ppt/slides/_rels/slide208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80.xml"/></Relationships>
</file>

<file path=ppt/slides/_rels/slide208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81.xml"/></Relationships>
</file>

<file path=ppt/slides/_rels/slide208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82.xml"/></Relationships>
</file>

<file path=ppt/slides/_rels/slide208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83.xml"/></Relationships>
</file>

<file path=ppt/slides/_rels/slide208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84.xml"/></Relationships>
</file>

<file path=ppt/slides/_rels/slide208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85.xml"/></Relationships>
</file>

<file path=ppt/slides/_rels/slide208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86.xml"/></Relationships>
</file>

<file path=ppt/slides/_rels/slide208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87.xml"/></Relationships>
</file>

<file path=ppt/slides/_rels/slide208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88.xml"/></Relationships>
</file>

<file path=ppt/slides/_rels/slide208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89.xml"/></Relationships>
</file>

<file path=ppt/slides/_rels/slide209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90.xml"/></Relationships>
</file>

<file path=ppt/slides/_rels/slide209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91.xml"/></Relationships>
</file>

<file path=ppt/slides/_rels/slide209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92.xml"/></Relationships>
</file>

<file path=ppt/slides/_rels/slide209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93.xml"/></Relationships>
</file>

<file path=ppt/slides/_rels/slide209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94.xml"/></Relationships>
</file>

<file path=ppt/slides/_rels/slide209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95.xml"/></Relationships>
</file>

<file path=ppt/slides/_rels/slide209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96.xml"/></Relationships>
</file>

<file path=ppt/slides/_rels/slide209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97.xml"/></Relationships>
</file>

<file path=ppt/slides/_rels/slide209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98.xml"/></Relationships>
</file>

<file path=ppt/slides/_rels/slide209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99.xml"/></Relationships>
</file>

<file path=ppt/slides/_rels/slide210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00.xml"/></Relationships>
</file>

<file path=ppt/slides/_rels/slide210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01.xml"/></Relationships>
</file>

<file path=ppt/slides/_rels/slide210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02.xml"/></Relationships>
</file>

<file path=ppt/slides/_rels/slide210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03.xml"/></Relationships>
</file>

<file path=ppt/slides/_rels/slide210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04.xml"/></Relationships>
</file>

<file path=ppt/slides/_rels/slide210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05.xml"/></Relationships>
</file>

<file path=ppt/slides/_rels/slide210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06.xml"/></Relationships>
</file>

<file path=ppt/slides/_rels/slide210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07.xml"/></Relationships>
</file>

<file path=ppt/slides/_rels/slide210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08.xml"/></Relationships>
</file>

<file path=ppt/slides/_rels/slide210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09.xml"/></Relationships>
</file>

<file path=ppt/slides/_rels/slide21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10.xml"/></Relationships>
</file>

<file path=ppt/slides/_rels/slide21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11.xml"/></Relationships>
</file>

<file path=ppt/slides/_rels/slide21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12.xml"/></Relationships>
</file>

<file path=ppt/slides/_rels/slide21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13.xml"/></Relationships>
</file>

<file path=ppt/slides/_rels/slide21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14.xml"/></Relationships>
</file>

<file path=ppt/slides/_rels/slide21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15.xml"/></Relationships>
</file>

<file path=ppt/slides/_rels/slide21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16.xml"/></Relationships>
</file>

<file path=ppt/slides/_rels/slide21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17.xml"/></Relationships>
</file>

<file path=ppt/slides/_rels/slide21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18.xml"/></Relationships>
</file>

<file path=ppt/slides/_rels/slide21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19.xml"/></Relationships>
</file>

<file path=ppt/slides/_rels/slide21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20.xml"/></Relationships>
</file>

<file path=ppt/slides/_rels/slide21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21.xml"/></Relationships>
</file>

<file path=ppt/slides/_rels/slide21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22.xml"/></Relationships>
</file>

<file path=ppt/slides/_rels/slide21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23.xml"/></Relationships>
</file>

<file path=ppt/slides/_rels/slide21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24.xml"/></Relationships>
</file>

<file path=ppt/slides/_rels/slide21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25.xml"/></Relationships>
</file>

<file path=ppt/slides/_rels/slide21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26.xml"/></Relationships>
</file>

<file path=ppt/slides/_rels/slide21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27.xml"/></Relationships>
</file>

<file path=ppt/slides/_rels/slide21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28.xml"/></Relationships>
</file>

<file path=ppt/slides/_rels/slide21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29.xml"/></Relationships>
</file>

<file path=ppt/slides/_rels/slide21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30.xml"/></Relationships>
</file>

<file path=ppt/slides/_rels/slide21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31.xml"/></Relationships>
</file>

<file path=ppt/slides/_rels/slide21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32.xml"/></Relationships>
</file>

<file path=ppt/slides/_rels/slide21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33.xml"/></Relationships>
</file>

<file path=ppt/slides/_rels/slide21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34.xml"/></Relationships>
</file>

<file path=ppt/slides/_rels/slide21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35.xml"/></Relationships>
</file>

<file path=ppt/slides/_rels/slide21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36.xml"/></Relationships>
</file>

<file path=ppt/slides/_rels/slide21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37.xml"/></Relationships>
</file>

<file path=ppt/slides/_rels/slide21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38.xml"/></Relationships>
</file>

<file path=ppt/slides/_rels/slide21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39.xml"/></Relationships>
</file>

<file path=ppt/slides/_rels/slide21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40.xml"/></Relationships>
</file>

<file path=ppt/slides/_rels/slide21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41.xml"/></Relationships>
</file>

<file path=ppt/slides/_rels/slide21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42.xml"/></Relationships>
</file>

<file path=ppt/slides/_rels/slide21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43.xml"/></Relationships>
</file>

<file path=ppt/slides/_rels/slide21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44.xml"/></Relationships>
</file>

<file path=ppt/slides/_rels/slide21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45.xml"/></Relationships>
</file>

<file path=ppt/slides/_rels/slide21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46.xml"/></Relationships>
</file>

<file path=ppt/slides/_rels/slide21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47.xml"/></Relationships>
</file>

<file path=ppt/slides/_rels/slide21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48.xml"/></Relationships>
</file>

<file path=ppt/slides/_rels/slide21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49.xml"/></Relationships>
</file>

<file path=ppt/slides/_rels/slide21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50.xml"/></Relationships>
</file>

<file path=ppt/slides/_rels/slide21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51.xml"/></Relationships>
</file>

<file path=ppt/slides/_rels/slide21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52.xml"/></Relationships>
</file>

<file path=ppt/slides/_rels/slide21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53.xml"/></Relationships>
</file>

<file path=ppt/slides/_rels/slide21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54.xml"/></Relationships>
</file>

<file path=ppt/slides/_rels/slide21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55.xml"/></Relationships>
</file>

<file path=ppt/slides/_rels/slide21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56.xml"/></Relationships>
</file>

<file path=ppt/slides/_rels/slide21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57.xml"/></Relationships>
</file>

<file path=ppt/slides/_rels/slide21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58.xml"/></Relationships>
</file>

<file path=ppt/slides/_rels/slide21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59.xml"/></Relationships>
</file>

<file path=ppt/slides/_rels/slide21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60.xml"/></Relationships>
</file>

<file path=ppt/slides/_rels/slide21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61.xml"/></Relationships>
</file>

<file path=ppt/slides/_rels/slide21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62.xml"/></Relationships>
</file>

<file path=ppt/slides/_rels/slide21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63.xml"/></Relationships>
</file>

<file path=ppt/slides/_rels/slide21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64.xml"/></Relationships>
</file>

<file path=ppt/slides/_rels/slide21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65.xml"/></Relationships>
</file>

<file path=ppt/slides/_rels/slide21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66.xml"/></Relationships>
</file>

<file path=ppt/slides/_rels/slide21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67.xml"/></Relationships>
</file>

<file path=ppt/slides/_rels/slide21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68.xml"/></Relationships>
</file>

<file path=ppt/slides/_rels/slide21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69.xml"/></Relationships>
</file>

<file path=ppt/slides/_rels/slide21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70.xml"/></Relationships>
</file>

<file path=ppt/slides/_rels/slide21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71.xml"/></Relationships>
</file>

<file path=ppt/slides/_rels/slide21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72.xml"/></Relationships>
</file>

<file path=ppt/slides/_rels/slide21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73.xml"/></Relationships>
</file>

<file path=ppt/slides/_rels/slide21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74.xml"/></Relationships>
</file>

<file path=ppt/slides/_rels/slide21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75.xml"/></Relationships>
</file>

<file path=ppt/slides/_rels/slide21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76.xml"/></Relationships>
</file>

<file path=ppt/slides/_rels/slide217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77.xml"/></Relationships>
</file>

<file path=ppt/slides/_rels/slide217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78.xml"/></Relationships>
</file>

<file path=ppt/slides/_rels/slide217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79.xml"/></Relationships>
</file>

<file path=ppt/slides/_rels/slide218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80.xml"/></Relationships>
</file>

<file path=ppt/slides/_rels/slide218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81.xml"/></Relationships>
</file>

<file path=ppt/slides/_rels/slide218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82.xml"/></Relationships>
</file>

<file path=ppt/slides/_rels/slide218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83.xml"/></Relationships>
</file>

<file path=ppt/slides/_rels/slide218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84.xml"/></Relationships>
</file>

<file path=ppt/slides/_rels/slide218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85.xml"/></Relationships>
</file>

<file path=ppt/slides/_rels/slide218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86.xml"/></Relationships>
</file>

<file path=ppt/slides/_rels/slide218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87.xml"/></Relationships>
</file>

<file path=ppt/slides/_rels/slide218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88.xml"/></Relationships>
</file>

<file path=ppt/slides/_rels/slide218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89.xml"/></Relationships>
</file>

<file path=ppt/slides/_rels/slide219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90.xml"/></Relationships>
</file>

<file path=ppt/slides/_rels/slide219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91.xml"/></Relationships>
</file>

<file path=ppt/slides/_rels/slide219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92.xml"/></Relationships>
</file>

<file path=ppt/slides/_rels/slide219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93.xml"/></Relationships>
</file>

<file path=ppt/slides/_rels/slide219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94.xml"/></Relationships>
</file>

<file path=ppt/slides/_rels/slide219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95.xml"/></Relationships>
</file>

<file path=ppt/slides/_rels/slide219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96.xml"/></Relationships>
</file>

<file path=ppt/slides/_rels/slide219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97.xml"/></Relationships>
</file>

<file path=ppt/slides/_rels/slide219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98.xml"/></Relationships>
</file>

<file path=ppt/slides/_rels/slide219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99.xml"/></Relationships>
</file>

<file path=ppt/slides/_rels/slide220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00.xml"/></Relationships>
</file>

<file path=ppt/slides/_rels/slide220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01.xml"/></Relationships>
</file>

<file path=ppt/slides/_rels/slide220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02.xml"/></Relationships>
</file>

<file path=ppt/slides/_rels/slide220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03.xml"/></Relationships>
</file>

<file path=ppt/slides/_rels/slide220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04.xml"/></Relationships>
</file>

<file path=ppt/slides/_rels/slide220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05.xml"/></Relationships>
</file>

<file path=ppt/slides/_rels/slide220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06.xml"/></Relationships>
</file>

<file path=ppt/slides/_rels/slide220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07.xml"/></Relationships>
</file>

<file path=ppt/slides/_rels/slide220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08.xml"/></Relationships>
</file>

<file path=ppt/slides/_rels/slide220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09.xml"/></Relationships>
</file>

<file path=ppt/slides/_rels/slide22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10.xml"/></Relationships>
</file>

<file path=ppt/slides/_rels/slide22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11.xml"/></Relationships>
</file>

<file path=ppt/slides/_rels/slide22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12.xml"/></Relationships>
</file>

<file path=ppt/slides/_rels/slide22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13.xml"/></Relationships>
</file>

<file path=ppt/slides/_rels/slide22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14.xml"/></Relationships>
</file>

<file path=ppt/slides/_rels/slide22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15.xml"/></Relationships>
</file>

<file path=ppt/slides/_rels/slide22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16.xml"/></Relationships>
</file>

<file path=ppt/slides/_rels/slide22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17.xml"/></Relationships>
</file>

<file path=ppt/slides/_rels/slide22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18.xml"/></Relationships>
</file>

<file path=ppt/slides/_rels/slide22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19.xml"/></Relationships>
</file>

<file path=ppt/slides/_rels/slide22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20.xml"/></Relationships>
</file>

<file path=ppt/slides/_rels/slide22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21.xml"/></Relationships>
</file>

<file path=ppt/slides/_rels/slide22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22.xml"/></Relationships>
</file>

<file path=ppt/slides/_rels/slide22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23.xml"/></Relationships>
</file>

<file path=ppt/slides/_rels/slide22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24.xml"/></Relationships>
</file>

<file path=ppt/slides/_rels/slide22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25.xml"/></Relationships>
</file>

<file path=ppt/slides/_rels/slide22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26.xml"/></Relationships>
</file>

<file path=ppt/slides/_rels/slide22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27.xml"/></Relationships>
</file>

<file path=ppt/slides/_rels/slide22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28.xml"/></Relationships>
</file>

<file path=ppt/slides/_rels/slide22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29.xml"/></Relationships>
</file>

<file path=ppt/slides/_rels/slide22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30.xml"/></Relationships>
</file>

<file path=ppt/slides/_rels/slide22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31.xml"/></Relationships>
</file>

<file path=ppt/slides/_rels/slide22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32.xml"/></Relationships>
</file>

<file path=ppt/slides/_rels/slide22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33.xml"/></Relationships>
</file>

<file path=ppt/slides/_rels/slide22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34.xml"/></Relationships>
</file>

<file path=ppt/slides/_rels/slide22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35.xml"/></Relationships>
</file>

<file path=ppt/slides/_rels/slide22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36.xml"/></Relationships>
</file>

<file path=ppt/slides/_rels/slide22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37.xml"/></Relationships>
</file>

<file path=ppt/slides/_rels/slide22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38.xml"/></Relationships>
</file>

<file path=ppt/slides/_rels/slide22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39.xml"/></Relationships>
</file>

<file path=ppt/slides/_rels/slide22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40.xml"/></Relationships>
</file>

<file path=ppt/slides/_rels/slide22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41.xml"/></Relationships>
</file>

<file path=ppt/slides/_rels/slide22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42.xml"/></Relationships>
</file>

<file path=ppt/slides/_rels/slide22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43.xml"/></Relationships>
</file>

<file path=ppt/slides/_rels/slide22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44.xml"/></Relationships>
</file>

<file path=ppt/slides/_rels/slide22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45.xml"/></Relationships>
</file>

<file path=ppt/slides/_rels/slide22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46.xml"/></Relationships>
</file>

<file path=ppt/slides/_rels/slide22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47.xml"/></Relationships>
</file>

<file path=ppt/slides/_rels/slide22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48.xml"/></Relationships>
</file>

<file path=ppt/slides/_rels/slide22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49.xml"/></Relationships>
</file>

<file path=ppt/slides/_rels/slide22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50.xml"/></Relationships>
</file>

<file path=ppt/slides/_rels/slide22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51.xml"/></Relationships>
</file>

<file path=ppt/slides/_rels/slide22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52.xml"/></Relationships>
</file>

<file path=ppt/slides/_rels/slide22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53.xml"/></Relationships>
</file>

<file path=ppt/slides/_rels/slide22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54.xml"/></Relationships>
</file>

<file path=ppt/slides/_rels/slide22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55.xml"/></Relationships>
</file>

<file path=ppt/slides/_rels/slide22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56.xml"/></Relationships>
</file>

<file path=ppt/slides/_rels/slide22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57.xml"/></Relationships>
</file>

<file path=ppt/slides/_rels/slide22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58.xml"/></Relationships>
</file>

<file path=ppt/slides/_rels/slide22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59.xml"/></Relationships>
</file>

<file path=ppt/slides/_rels/slide22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60.xml"/></Relationships>
</file>

<file path=ppt/slides/_rels/slide22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61.xml"/></Relationships>
</file>

<file path=ppt/slides/_rels/slide22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62.xml"/></Relationships>
</file>

<file path=ppt/slides/_rels/slide22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63.xml"/></Relationships>
</file>

<file path=ppt/slides/_rels/slide22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64.xml"/></Relationships>
</file>

<file path=ppt/slides/_rels/slide22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65.xml"/></Relationships>
</file>

<file path=ppt/slides/_rels/slide22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66.xml"/></Relationships>
</file>

<file path=ppt/slides/_rels/slide22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67.xml"/></Relationships>
</file>

<file path=ppt/slides/_rels/slide22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68.xml"/></Relationships>
</file>

<file path=ppt/slides/_rels/slide22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69.xml"/></Relationships>
</file>

<file path=ppt/slides/_rels/slide22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70.xml"/></Relationships>
</file>

<file path=ppt/slides/_rels/slide22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71.xml"/></Relationships>
</file>

<file path=ppt/slides/_rels/slide22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72.xml"/></Relationships>
</file>

<file path=ppt/slides/_rels/slide22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73.xml"/></Relationships>
</file>

<file path=ppt/slides/_rels/slide22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74.xml"/></Relationships>
</file>

<file path=ppt/slides/_rels/slide22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75.xml"/></Relationships>
</file>

<file path=ppt/slides/_rels/slide22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76.xml"/></Relationships>
</file>

<file path=ppt/slides/_rels/slide227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77.xml"/></Relationships>
</file>

<file path=ppt/slides/_rels/slide227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78.xml"/></Relationships>
</file>

<file path=ppt/slides/_rels/slide227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79.xml"/></Relationships>
</file>

<file path=ppt/slides/_rels/slide228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80.xml"/></Relationships>
</file>

<file path=ppt/slides/_rels/slide228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81.xml"/></Relationships>
</file>

<file path=ppt/slides/_rels/slide228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82.xml"/></Relationships>
</file>

<file path=ppt/slides/_rels/slide228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83.xml"/></Relationships>
</file>

<file path=ppt/slides/_rels/slide228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84.xml"/></Relationships>
</file>

<file path=ppt/slides/_rels/slide228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85.xml"/></Relationships>
</file>

<file path=ppt/slides/_rels/slide228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86.xml"/></Relationships>
</file>

<file path=ppt/slides/_rels/slide228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87.xml"/></Relationships>
</file>

<file path=ppt/slides/_rels/slide228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88.xml"/></Relationships>
</file>

<file path=ppt/slides/_rels/slide228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89.xml"/></Relationships>
</file>

<file path=ppt/slides/_rels/slide229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90.xml"/></Relationships>
</file>

<file path=ppt/slides/_rels/slide229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91.xml"/></Relationships>
</file>

<file path=ppt/slides/_rels/slide229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92.xml"/></Relationships>
</file>

<file path=ppt/slides/_rels/slide229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93.xml"/></Relationships>
</file>

<file path=ppt/slides/_rels/slide229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94.xml"/></Relationships>
</file>

<file path=ppt/slides/_rels/slide229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95.xml"/></Relationships>
</file>

<file path=ppt/slides/_rels/slide229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96.xml"/></Relationships>
</file>

<file path=ppt/slides/_rels/slide229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97.xml"/></Relationships>
</file>

<file path=ppt/slides/_rels/slide229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98.xml"/></Relationships>
</file>

<file path=ppt/slides/_rels/slide229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99.xml"/></Relationships>
</file>

<file path=ppt/slides/_rels/slide230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00.xml"/></Relationships>
</file>

<file path=ppt/slides/_rels/slide230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01.xml"/></Relationships>
</file>

<file path=ppt/slides/_rels/slide230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02.xml"/></Relationships>
</file>

<file path=ppt/slides/_rels/slide230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03.xml"/></Relationships>
</file>

<file path=ppt/slides/_rels/slide230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04.xml"/></Relationships>
</file>

<file path=ppt/slides/_rels/slide230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05.xml"/></Relationships>
</file>

<file path=ppt/slides/_rels/slide230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06.xml"/></Relationships>
</file>

<file path=ppt/slides/_rels/slide230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07.xml"/></Relationships>
</file>

<file path=ppt/slides/_rels/slide230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08.xml"/></Relationships>
</file>

<file path=ppt/slides/_rels/slide230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09.xml"/></Relationships>
</file>

<file path=ppt/slides/_rels/slide23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10.xml"/></Relationships>
</file>

<file path=ppt/slides/_rels/slide23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11.xml"/></Relationships>
</file>

<file path=ppt/slides/_rels/slide23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12.xml"/></Relationships>
</file>

<file path=ppt/slides/_rels/slide23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13.xml"/></Relationships>
</file>

<file path=ppt/slides/_rels/slide23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14.xml"/></Relationships>
</file>

<file path=ppt/slides/_rels/slide23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15.xml"/></Relationships>
</file>

<file path=ppt/slides/_rels/slide23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16.xml"/></Relationships>
</file>

<file path=ppt/slides/_rels/slide23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17.xml"/></Relationships>
</file>

<file path=ppt/slides/_rels/slide23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18.xml"/></Relationships>
</file>

<file path=ppt/slides/_rels/slide23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19.xml"/></Relationships>
</file>

<file path=ppt/slides/_rels/slide23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20.xml"/></Relationships>
</file>

<file path=ppt/slides/_rels/slide23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21.xml"/></Relationships>
</file>

<file path=ppt/slides/_rels/slide23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22.xml"/></Relationships>
</file>

<file path=ppt/slides/_rels/slide23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23.xml"/></Relationships>
</file>

<file path=ppt/slides/_rels/slide23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24.xml"/></Relationships>
</file>

<file path=ppt/slides/_rels/slide23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25.xml"/></Relationships>
</file>

<file path=ppt/slides/_rels/slide23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26.xml"/></Relationships>
</file>

<file path=ppt/slides/_rels/slide23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27.xml"/></Relationships>
</file>

<file path=ppt/slides/_rels/slide23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28.xml"/></Relationships>
</file>

<file path=ppt/slides/_rels/slide23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29.xml"/></Relationships>
</file>

<file path=ppt/slides/_rels/slide23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30.xml"/></Relationships>
</file>

<file path=ppt/slides/_rels/slide23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31.xml"/></Relationships>
</file>

<file path=ppt/slides/_rels/slide23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32.xml"/></Relationships>
</file>

<file path=ppt/slides/_rels/slide23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33.xml"/></Relationships>
</file>

<file path=ppt/slides/_rels/slide23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34.xml"/></Relationships>
</file>

<file path=ppt/slides/_rels/slide23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35.xml"/></Relationships>
</file>

<file path=ppt/slides/_rels/slide23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36.xml"/></Relationships>
</file>

<file path=ppt/slides/_rels/slide23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37.xml"/></Relationships>
</file>

<file path=ppt/slides/_rels/slide23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38.xml"/></Relationships>
</file>

<file path=ppt/slides/_rels/slide23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39.xml"/></Relationships>
</file>

<file path=ppt/slides/_rels/slide23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40.xml"/></Relationships>
</file>

<file path=ppt/slides/_rels/slide23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41.xml"/></Relationships>
</file>

<file path=ppt/slides/_rels/slide23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42.xml"/></Relationships>
</file>

<file path=ppt/slides/_rels/slide23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43.xml"/></Relationships>
</file>

<file path=ppt/slides/_rels/slide23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44.xml"/></Relationships>
</file>

<file path=ppt/slides/_rels/slide23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45.xml"/></Relationships>
</file>

<file path=ppt/slides/_rels/slide23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46.xml"/></Relationships>
</file>

<file path=ppt/slides/_rels/slide23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47.xml"/></Relationships>
</file>

<file path=ppt/slides/_rels/slide23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48.xml"/></Relationships>
</file>

<file path=ppt/slides/_rels/slide23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49.xml"/></Relationships>
</file>

<file path=ppt/slides/_rels/slide23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50.xml"/></Relationships>
</file>

<file path=ppt/slides/_rels/slide23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51.xml"/></Relationships>
</file>

<file path=ppt/slides/_rels/slide23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52.xml"/></Relationships>
</file>

<file path=ppt/slides/_rels/slide23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53.xml"/></Relationships>
</file>

<file path=ppt/slides/_rels/slide23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54.xml"/></Relationships>
</file>

<file path=ppt/slides/_rels/slide23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55.xml"/></Relationships>
</file>

<file path=ppt/slides/_rels/slide23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56.xml"/></Relationships>
</file>

<file path=ppt/slides/_rels/slide23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57.xml"/></Relationships>
</file>

<file path=ppt/slides/_rels/slide23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58.xml"/></Relationships>
</file>

<file path=ppt/slides/_rels/slide23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59.xml"/></Relationships>
</file>

<file path=ppt/slides/_rels/slide23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60.xml"/></Relationships>
</file>

<file path=ppt/slides/_rels/slide23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61.xml"/></Relationships>
</file>

<file path=ppt/slides/_rels/slide23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62.xml"/></Relationships>
</file>

<file path=ppt/slides/_rels/slide23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63.xml"/></Relationships>
</file>

<file path=ppt/slides/_rels/slide23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64.xml"/></Relationships>
</file>

<file path=ppt/slides/_rels/slide23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65.xml"/></Relationships>
</file>

<file path=ppt/slides/_rels/slide23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66.xml"/></Relationships>
</file>

<file path=ppt/slides/_rels/slide23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67.xml"/></Relationships>
</file>

<file path=ppt/slides/_rels/slide23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68.xml"/></Relationships>
</file>

<file path=ppt/slides/_rels/slide23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69.xml"/></Relationships>
</file>

<file path=ppt/slides/_rels/slide23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70.xml"/></Relationships>
</file>

<file path=ppt/slides/_rels/slide23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71.xml"/></Relationships>
</file>

<file path=ppt/slides/_rels/slide23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72.xml"/></Relationships>
</file>

<file path=ppt/slides/_rels/slide23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73.xml"/></Relationships>
</file>

<file path=ppt/slides/_rels/slide23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74.xml"/></Relationships>
</file>

<file path=ppt/slides/_rels/slide23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75.xml"/></Relationships>
</file>

<file path=ppt/slides/_rels/slide23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76.xml"/></Relationships>
</file>

<file path=ppt/slides/_rels/slide237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77.xml"/></Relationships>
</file>

<file path=ppt/slides/_rels/slide237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78.xml"/></Relationships>
</file>

<file path=ppt/slides/_rels/slide237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79.xml"/></Relationships>
</file>

<file path=ppt/slides/_rels/slide238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80.xml"/></Relationships>
</file>

<file path=ppt/slides/_rels/slide238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81.xml"/></Relationships>
</file>

<file path=ppt/slides/_rels/slide238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82.xml"/></Relationships>
</file>

<file path=ppt/slides/_rels/slide238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83.xml"/></Relationships>
</file>

<file path=ppt/slides/_rels/slide238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84.xml"/></Relationships>
</file>

<file path=ppt/slides/_rels/slide238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85.xml"/></Relationships>
</file>

<file path=ppt/slides/_rels/slide238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86.xml"/></Relationships>
</file>

<file path=ppt/slides/_rels/slide238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87.xml"/></Relationships>
</file>

<file path=ppt/slides/_rels/slide238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88.xml"/></Relationships>
</file>

<file path=ppt/slides/_rels/slide238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89.xml"/></Relationships>
</file>

<file path=ppt/slides/_rels/slide239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90.xml"/></Relationships>
</file>

<file path=ppt/slides/_rels/slide239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91.xml"/></Relationships>
</file>

<file path=ppt/slides/_rels/slide239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92.xml"/></Relationships>
</file>

<file path=ppt/slides/_rels/slide239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93.xml"/></Relationships>
</file>

<file path=ppt/slides/_rels/slide239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94.xml"/></Relationships>
</file>

<file path=ppt/slides/_rels/slide239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95.xml"/></Relationships>
</file>

<file path=ppt/slides/_rels/slide239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96.xml"/></Relationships>
</file>

<file path=ppt/slides/_rels/slide239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97.xml"/></Relationships>
</file>

<file path=ppt/slides/_rels/slide239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98.xml"/></Relationships>
</file>

<file path=ppt/slides/_rels/slide239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99.xml"/></Relationships>
</file>

<file path=ppt/slides/_rels/slide240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00.xml"/></Relationships>
</file>

<file path=ppt/slides/_rels/slide240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01.xml"/></Relationships>
</file>

<file path=ppt/slides/_rels/slide240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02.xml"/></Relationships>
</file>

<file path=ppt/slides/_rels/slide240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03.xml"/></Relationships>
</file>

<file path=ppt/slides/_rels/slide240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04.xml"/></Relationships>
</file>

<file path=ppt/slides/_rels/slide240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05.xml"/></Relationships>
</file>

<file path=ppt/slides/_rels/slide240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06.xml"/></Relationships>
</file>

<file path=ppt/slides/_rels/slide240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07.xml"/></Relationships>
</file>

<file path=ppt/slides/_rels/slide240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08.xml"/></Relationships>
</file>

<file path=ppt/slides/_rels/slide240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09.xml"/></Relationships>
</file>

<file path=ppt/slides/_rels/slide24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10.xml"/></Relationships>
</file>

<file path=ppt/slides/_rels/slide24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11.xml"/></Relationships>
</file>

<file path=ppt/slides/_rels/slide24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12.xml"/></Relationships>
</file>

<file path=ppt/slides/_rels/slide24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13.xml"/></Relationships>
</file>

<file path=ppt/slides/_rels/slide24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14.xml"/></Relationships>
</file>

<file path=ppt/slides/_rels/slide24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15.xml"/></Relationships>
</file>

<file path=ppt/slides/_rels/slide24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16.xml"/></Relationships>
</file>

<file path=ppt/slides/_rels/slide24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17.xml"/></Relationships>
</file>

<file path=ppt/slides/_rels/slide24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18.xml"/></Relationships>
</file>

<file path=ppt/slides/_rels/slide24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19.xml"/></Relationships>
</file>

<file path=ppt/slides/_rels/slide24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20.xml"/></Relationships>
</file>

<file path=ppt/slides/_rels/slide24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21.xml"/></Relationships>
</file>

<file path=ppt/slides/_rels/slide24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22.xml"/></Relationships>
</file>

<file path=ppt/slides/_rels/slide24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23.xml"/></Relationships>
</file>

<file path=ppt/slides/_rels/slide24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24.xml"/></Relationships>
</file>

<file path=ppt/slides/_rels/slide24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25.xml"/></Relationships>
</file>

<file path=ppt/slides/_rels/slide24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26.xml"/></Relationships>
</file>

<file path=ppt/slides/_rels/slide24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27.xml"/></Relationships>
</file>

<file path=ppt/slides/_rels/slide24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28.xml"/></Relationships>
</file>

<file path=ppt/slides/_rels/slide24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29.xml"/></Relationships>
</file>

<file path=ppt/slides/_rels/slide24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30.xml"/></Relationships>
</file>

<file path=ppt/slides/_rels/slide24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31.xml"/></Relationships>
</file>

<file path=ppt/slides/_rels/slide24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32.xml"/></Relationships>
</file>

<file path=ppt/slides/_rels/slide24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33.xml"/></Relationships>
</file>

<file path=ppt/slides/_rels/slide24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34.xml"/></Relationships>
</file>

<file path=ppt/slides/_rels/slide24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35.xml"/></Relationships>
</file>

<file path=ppt/slides/_rels/slide24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36.xml"/></Relationships>
</file>

<file path=ppt/slides/_rels/slide24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37.xml"/></Relationships>
</file>

<file path=ppt/slides/_rels/slide24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38.xml"/></Relationships>
</file>

<file path=ppt/slides/_rels/slide24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39.xml"/></Relationships>
</file>

<file path=ppt/slides/_rels/slide24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40.xml"/></Relationships>
</file>

<file path=ppt/slides/_rels/slide24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41.xml"/></Relationships>
</file>

<file path=ppt/slides/_rels/slide24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42.xml"/></Relationships>
</file>

<file path=ppt/slides/_rels/slide24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43.xml"/></Relationships>
</file>

<file path=ppt/slides/_rels/slide24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44.xml"/></Relationships>
</file>

<file path=ppt/slides/_rels/slide24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45.xml"/></Relationships>
</file>

<file path=ppt/slides/_rels/slide24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46.xml"/></Relationships>
</file>

<file path=ppt/slides/_rels/slide24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47.xml"/></Relationships>
</file>

<file path=ppt/slides/_rels/slide24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48.xml"/></Relationships>
</file>

<file path=ppt/slides/_rels/slide24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49.xml"/></Relationships>
</file>

<file path=ppt/slides/_rels/slide24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50.xml"/></Relationships>
</file>

<file path=ppt/slides/_rels/slide24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51.xml"/></Relationships>
</file>

<file path=ppt/slides/_rels/slide24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52.xml"/></Relationships>
</file>

<file path=ppt/slides/_rels/slide24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53.xml"/></Relationships>
</file>

<file path=ppt/slides/_rels/slide24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54.xml"/></Relationships>
</file>

<file path=ppt/slides/_rels/slide24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55.xml"/></Relationships>
</file>

<file path=ppt/slides/_rels/slide24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56.xml"/></Relationships>
</file>

<file path=ppt/slides/_rels/slide24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57.xml"/></Relationships>
</file>

<file path=ppt/slides/_rels/slide24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58.xml"/></Relationships>
</file>

<file path=ppt/slides/_rels/slide24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59.xml"/></Relationships>
</file>

<file path=ppt/slides/_rels/slide24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60.xml"/></Relationships>
</file>

<file path=ppt/slides/_rels/slide24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61.xml"/></Relationships>
</file>

<file path=ppt/slides/_rels/slide24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62.xml"/></Relationships>
</file>

<file path=ppt/slides/_rels/slide24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63.xml"/></Relationships>
</file>

<file path=ppt/slides/_rels/slide24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64.xml"/></Relationships>
</file>

<file path=ppt/slides/_rels/slide24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65.xml"/></Relationships>
</file>

<file path=ppt/slides/_rels/slide24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66.xml"/></Relationships>
</file>

<file path=ppt/slides/_rels/slide24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67.xml"/></Relationships>
</file>

<file path=ppt/slides/_rels/slide24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68.xml"/></Relationships>
</file>

<file path=ppt/slides/_rels/slide24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69.xml"/></Relationships>
</file>

<file path=ppt/slides/_rels/slide24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70.xml"/></Relationships>
</file>

<file path=ppt/slides/_rels/slide24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71.xml"/></Relationships>
</file>

<file path=ppt/slides/_rels/slide24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72.xml"/></Relationships>
</file>

<file path=ppt/slides/_rels/slide24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73.xml"/></Relationships>
</file>

<file path=ppt/slides/_rels/slide24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74.xml"/></Relationships>
</file>

<file path=ppt/slides/_rels/slide24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75.xml"/></Relationships>
</file>

<file path=ppt/slides/_rels/slide24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76.xml"/></Relationships>
</file>

<file path=ppt/slides/_rels/slide247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77.xml"/></Relationships>
</file>

<file path=ppt/slides/_rels/slide247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78.xml"/></Relationships>
</file>

<file path=ppt/slides/_rels/slide247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79.xml"/></Relationships>
</file>

<file path=ppt/slides/_rels/slide248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80.xml"/></Relationships>
</file>

<file path=ppt/slides/_rels/slide248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81.xml"/></Relationships>
</file>

<file path=ppt/slides/_rels/slide248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82.xml"/></Relationships>
</file>

<file path=ppt/slides/_rels/slide248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83.xml"/></Relationships>
</file>

<file path=ppt/slides/_rels/slide248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84.xml"/></Relationships>
</file>

<file path=ppt/slides/_rels/slide248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85.xml"/></Relationships>
</file>

<file path=ppt/slides/_rels/slide248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86.xml"/></Relationships>
</file>

<file path=ppt/slides/_rels/slide248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87.xml"/></Relationships>
</file>

<file path=ppt/slides/_rels/slide248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88.xml"/></Relationships>
</file>

<file path=ppt/slides/_rels/slide248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89.xml"/></Relationships>
</file>

<file path=ppt/slides/_rels/slide249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90.xml"/></Relationships>
</file>

<file path=ppt/slides/_rels/slide249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91.xml"/></Relationships>
</file>

<file path=ppt/slides/_rels/slide249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92.xml"/></Relationships>
</file>

<file path=ppt/slides/_rels/slide249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93.xml"/></Relationships>
</file>

<file path=ppt/slides/_rels/slide249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94.xml"/></Relationships>
</file>

<file path=ppt/slides/_rels/slide249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95.xml"/></Relationships>
</file>

<file path=ppt/slides/_rels/slide249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96.xml"/></Relationships>
</file>

<file path=ppt/slides/_rels/slide249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97.xml"/></Relationships>
</file>

<file path=ppt/slides/_rels/slide249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98.xml"/></Relationships>
</file>

<file path=ppt/slides/_rels/slide249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99.xml"/></Relationships>
</file>

<file path=ppt/slides/_rels/slide250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00.xml"/></Relationships>
</file>

<file path=ppt/slides/_rels/slide250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01.xml"/></Relationships>
</file>

<file path=ppt/slides/_rels/slide250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02.xml"/></Relationships>
</file>

<file path=ppt/slides/_rels/slide250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03.xml"/></Relationships>
</file>

<file path=ppt/slides/_rels/slide250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04.xml"/></Relationships>
</file>

<file path=ppt/slides/_rels/slide250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05.xml"/></Relationships>
</file>

<file path=ppt/slides/_rels/slide250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06.xml"/></Relationships>
</file>

<file path=ppt/slides/_rels/slide250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07.xml"/></Relationships>
</file>

<file path=ppt/slides/_rels/slide250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08.xml"/></Relationships>
</file>

<file path=ppt/slides/_rels/slide250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09.xml"/></Relationships>
</file>

<file path=ppt/slides/_rels/slide25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10.xml"/></Relationships>
</file>

<file path=ppt/slides/_rels/slide25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11.xml"/></Relationships>
</file>

<file path=ppt/slides/_rels/slide25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12.xml"/></Relationships>
</file>

<file path=ppt/slides/_rels/slide25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13.xml"/></Relationships>
</file>

<file path=ppt/slides/_rels/slide25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14.xml"/></Relationships>
</file>

<file path=ppt/slides/_rels/slide25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15.xml"/></Relationships>
</file>

<file path=ppt/slides/_rels/slide25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16.xml"/></Relationships>
</file>

<file path=ppt/slides/_rels/slide25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17.xml"/></Relationships>
</file>

<file path=ppt/slides/_rels/slide25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18.xml"/></Relationships>
</file>

<file path=ppt/slides/_rels/slide25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19.xml"/></Relationships>
</file>

<file path=ppt/slides/_rels/slide25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20.xml"/></Relationships>
</file>

<file path=ppt/slides/_rels/slide25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21.xml"/></Relationships>
</file>

<file path=ppt/slides/_rels/slide25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22.xml"/></Relationships>
</file>

<file path=ppt/slides/_rels/slide25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23.xml"/></Relationships>
</file>

<file path=ppt/slides/_rels/slide25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24.xml"/></Relationships>
</file>

<file path=ppt/slides/_rels/slide25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25.xml"/></Relationships>
</file>

<file path=ppt/slides/_rels/slide25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26.xml"/></Relationships>
</file>

<file path=ppt/slides/_rels/slide25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27.xml"/></Relationships>
</file>

<file path=ppt/slides/_rels/slide25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28.xml"/></Relationships>
</file>

<file path=ppt/slides/_rels/slide25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29.xml"/></Relationships>
</file>

<file path=ppt/slides/_rels/slide25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30.xml"/></Relationships>
</file>

<file path=ppt/slides/_rels/slide25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31.xml"/></Relationships>
</file>

<file path=ppt/slides/_rels/slide25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32.xml"/></Relationships>
</file>

<file path=ppt/slides/_rels/slide25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33.xml"/></Relationships>
</file>

<file path=ppt/slides/_rels/slide25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34.xml"/></Relationships>
</file>

<file path=ppt/slides/_rels/slide25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35.xml"/></Relationships>
</file>

<file path=ppt/slides/_rels/slide25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36.xml"/></Relationships>
</file>

<file path=ppt/slides/_rels/slide25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37.xml"/></Relationships>
</file>

<file path=ppt/slides/_rels/slide25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38.xml"/></Relationships>
</file>

<file path=ppt/slides/_rels/slide25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39.xml"/></Relationships>
</file>

<file path=ppt/slides/_rels/slide25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40.xml"/></Relationships>
</file>

<file path=ppt/slides/_rels/slide25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41.xml"/></Relationships>
</file>

<file path=ppt/slides/_rels/slide25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42.xml"/></Relationships>
</file>

<file path=ppt/slides/_rels/slide25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43.xml"/></Relationships>
</file>

<file path=ppt/slides/_rels/slide25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44.xml"/></Relationships>
</file>

<file path=ppt/slides/_rels/slide25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45.xml"/></Relationships>
</file>

<file path=ppt/slides/_rels/slide25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46.xml"/></Relationships>
</file>

<file path=ppt/slides/_rels/slide25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47.xml"/></Relationships>
</file>

<file path=ppt/slides/_rels/slide25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48.xml"/></Relationships>
</file>

<file path=ppt/slides/_rels/slide25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49.xml"/></Relationships>
</file>

<file path=ppt/slides/_rels/slide25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50.xml"/></Relationships>
</file>

<file path=ppt/slides/_rels/slide25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51.xml"/></Relationships>
</file>

<file path=ppt/slides/_rels/slide25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52.xml"/></Relationships>
</file>

<file path=ppt/slides/_rels/slide25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53.xml"/></Relationships>
</file>

<file path=ppt/slides/_rels/slide25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54.xml"/></Relationships>
</file>

<file path=ppt/slides/_rels/slide25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55.xml"/></Relationships>
</file>

<file path=ppt/slides/_rels/slide25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56.xml"/></Relationships>
</file>

<file path=ppt/slides/_rels/slide25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57.xml"/></Relationships>
</file>

<file path=ppt/slides/_rels/slide25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58.xml"/></Relationships>
</file>

<file path=ppt/slides/_rels/slide25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59.xml"/></Relationships>
</file>

<file path=ppt/slides/_rels/slide25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60.xml"/></Relationships>
</file>

<file path=ppt/slides/_rels/slide25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61.xml"/></Relationships>
</file>

<file path=ppt/slides/_rels/slide25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62.xml"/></Relationships>
</file>

<file path=ppt/slides/_rels/slide25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63.xml"/></Relationships>
</file>

<file path=ppt/slides/_rels/slide25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64.xml"/></Relationships>
</file>

<file path=ppt/slides/_rels/slide25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65.xml"/></Relationships>
</file>

<file path=ppt/slides/_rels/slide25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66.xml"/></Relationships>
</file>

<file path=ppt/slides/_rels/slide25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67.xml"/></Relationships>
</file>

<file path=ppt/slides/_rels/slide25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68.xml"/></Relationships>
</file>

<file path=ppt/slides/_rels/slide25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69.xml"/></Relationships>
</file>

<file path=ppt/slides/_rels/slide25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70.xml"/></Relationships>
</file>

<file path=ppt/slides/_rels/slide25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71.xml"/></Relationships>
</file>

<file path=ppt/slides/_rels/slide25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72.xml"/></Relationships>
</file>

<file path=ppt/slides/_rels/slide25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73.xml"/></Relationships>
</file>

<file path=ppt/slides/_rels/slide25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74.xml"/></Relationships>
</file>

<file path=ppt/slides/_rels/slide25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75.xml"/></Relationships>
</file>

<file path=ppt/slides/_rels/slide25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76.xml"/></Relationships>
</file>

<file path=ppt/slides/_rels/slide257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77.xml"/></Relationships>
</file>

<file path=ppt/slides/_rels/slide257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78.xml"/></Relationships>
</file>

<file path=ppt/slides/_rels/slide257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79.xml"/></Relationships>
</file>

<file path=ppt/slides/_rels/slide258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80.xml"/></Relationships>
</file>

<file path=ppt/slides/_rels/slide258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81.xml"/></Relationships>
</file>

<file path=ppt/slides/_rels/slide258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82.xml"/></Relationships>
</file>

<file path=ppt/slides/_rels/slide258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83.xml"/></Relationships>
</file>

<file path=ppt/slides/_rels/slide258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84.xml"/></Relationships>
</file>

<file path=ppt/slides/_rels/slide258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85.xml"/></Relationships>
</file>

<file path=ppt/slides/_rels/slide258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86.xml"/></Relationships>
</file>

<file path=ppt/slides/_rels/slide258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87.xml"/></Relationships>
</file>

<file path=ppt/slides/_rels/slide258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88.xml"/></Relationships>
</file>

<file path=ppt/slides/_rels/slide258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89.xml"/></Relationships>
</file>

<file path=ppt/slides/_rels/slide259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90.xml"/></Relationships>
</file>

<file path=ppt/slides/_rels/slide259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91.xml"/></Relationships>
</file>

<file path=ppt/slides/_rels/slide259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92.xml"/></Relationships>
</file>

<file path=ppt/slides/_rels/slide259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93.xml"/></Relationships>
</file>

<file path=ppt/slides/_rels/slide259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94.xml"/></Relationships>
</file>

<file path=ppt/slides/_rels/slide259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95.xml"/></Relationships>
</file>

<file path=ppt/slides/_rels/slide259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96.xml"/></Relationships>
</file>

<file path=ppt/slides/_rels/slide259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97.xml"/></Relationships>
</file>

<file path=ppt/slides/_rels/slide259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98.xml"/></Relationships>
</file>

<file path=ppt/slides/_rels/slide259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99.xml"/></Relationships>
</file>

<file path=ppt/slides/_rels/slide260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00.xml"/></Relationships>
</file>

<file path=ppt/slides/_rels/slide260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01.xml"/></Relationships>
</file>

<file path=ppt/slides/_rels/slide260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02.xml"/></Relationships>
</file>

<file path=ppt/slides/_rels/slide260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03.xml"/></Relationships>
</file>

<file path=ppt/slides/_rels/slide260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04.xml"/></Relationships>
</file>

<file path=ppt/slides/_rels/slide260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05.xml"/></Relationships>
</file>

<file path=ppt/slides/_rels/slide260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06.xml"/></Relationships>
</file>

<file path=ppt/slides/_rels/slide260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07.xml"/></Relationships>
</file>

<file path=ppt/slides/_rels/slide260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08.xml"/></Relationships>
</file>

<file path=ppt/slides/_rels/slide260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09.xml"/></Relationships>
</file>

<file path=ppt/slides/_rels/slide26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10.xml"/></Relationships>
</file>

<file path=ppt/slides/_rels/slide26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11.xml"/></Relationships>
</file>

<file path=ppt/slides/_rels/slide26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12.xml"/></Relationships>
</file>

<file path=ppt/slides/_rels/slide26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13.xml"/></Relationships>
</file>

<file path=ppt/slides/_rels/slide26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14.xml"/></Relationships>
</file>

<file path=ppt/slides/_rels/slide26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15.xml"/></Relationships>
</file>

<file path=ppt/slides/_rels/slide26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16.xml"/></Relationships>
</file>

<file path=ppt/slides/_rels/slide26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17.xml"/></Relationships>
</file>

<file path=ppt/slides/_rels/slide26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18.xml"/></Relationships>
</file>

<file path=ppt/slides/_rels/slide26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19.xml"/></Relationships>
</file>

<file path=ppt/slides/_rels/slide26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20.xml"/></Relationships>
</file>

<file path=ppt/slides/_rels/slide26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21.xml"/></Relationships>
</file>

<file path=ppt/slides/_rels/slide26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22.xml"/></Relationships>
</file>

<file path=ppt/slides/_rels/slide26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23.xml"/></Relationships>
</file>

<file path=ppt/slides/_rels/slide26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24.xml"/></Relationships>
</file>

<file path=ppt/slides/_rels/slide26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25.xml"/></Relationships>
</file>

<file path=ppt/slides/_rels/slide26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26.xml"/></Relationships>
</file>

<file path=ppt/slides/_rels/slide26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27.xml"/></Relationships>
</file>

<file path=ppt/slides/_rels/slide26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28.xml"/></Relationships>
</file>

<file path=ppt/slides/_rels/slide26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29.xml"/></Relationships>
</file>

<file path=ppt/slides/_rels/slide26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30.xml"/></Relationships>
</file>

<file path=ppt/slides/_rels/slide26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31.xml"/></Relationships>
</file>

<file path=ppt/slides/_rels/slide26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32.xml"/></Relationships>
</file>

<file path=ppt/slides/_rels/slide26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33.xml"/></Relationships>
</file>

<file path=ppt/slides/_rels/slide26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34.xml"/></Relationships>
</file>

<file path=ppt/slides/_rels/slide26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35.xml"/></Relationships>
</file>

<file path=ppt/slides/_rels/slide26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36.xml"/></Relationships>
</file>

<file path=ppt/slides/_rels/slide26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37.xml"/></Relationships>
</file>

<file path=ppt/slides/_rels/slide26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38.xml"/></Relationships>
</file>

<file path=ppt/slides/_rels/slide26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39.xml"/></Relationships>
</file>

<file path=ppt/slides/_rels/slide26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40.xml"/></Relationships>
</file>

<file path=ppt/slides/_rels/slide26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41.xml"/></Relationships>
</file>

<file path=ppt/slides/_rels/slide26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42.xml"/></Relationships>
</file>

<file path=ppt/slides/_rels/slide26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43.xml"/></Relationships>
</file>

<file path=ppt/slides/_rels/slide26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44.xml"/></Relationships>
</file>

<file path=ppt/slides/_rels/slide26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45.xml"/></Relationships>
</file>

<file path=ppt/slides/_rels/slide26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46.xml"/></Relationships>
</file>

<file path=ppt/slides/_rels/slide26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47.xml"/></Relationships>
</file>

<file path=ppt/slides/_rels/slide26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48.xml"/></Relationships>
</file>

<file path=ppt/slides/_rels/slide26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49.xml"/></Relationships>
</file>

<file path=ppt/slides/_rels/slide26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50.xml"/></Relationships>
</file>

<file path=ppt/slides/_rels/slide26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51.xml"/></Relationships>
</file>

<file path=ppt/slides/_rels/slide26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52.xml"/></Relationships>
</file>

<file path=ppt/slides/_rels/slide26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53.xml"/></Relationships>
</file>

<file path=ppt/slides/_rels/slide26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54.xml"/></Relationships>
</file>

<file path=ppt/slides/_rels/slide26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55.xml"/></Relationships>
</file>

<file path=ppt/slides/_rels/slide26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56.xml"/></Relationships>
</file>

<file path=ppt/slides/_rels/slide26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57.xml"/></Relationships>
</file>

<file path=ppt/slides/_rels/slide26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58.xml"/></Relationships>
</file>

<file path=ppt/slides/_rels/slide26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59.xml"/></Relationships>
</file>

<file path=ppt/slides/_rels/slide26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60.xml"/></Relationships>
</file>

<file path=ppt/slides/_rels/slide26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61.xml"/></Relationships>
</file>

<file path=ppt/slides/_rels/slide26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62.xml"/></Relationships>
</file>

<file path=ppt/slides/_rels/slide26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63.xml"/></Relationships>
</file>

<file path=ppt/slides/_rels/slide26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64.xml"/></Relationships>
</file>

<file path=ppt/slides/_rels/slide26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65.xml"/></Relationships>
</file>

<file path=ppt/slides/_rels/slide26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66.xml"/></Relationships>
</file>

<file path=ppt/slides/_rels/slide26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67.xml"/></Relationships>
</file>

<file path=ppt/slides/_rels/slide26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68.xml"/></Relationships>
</file>

<file path=ppt/slides/_rels/slide26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69.xml"/></Relationships>
</file>

<file path=ppt/slides/_rels/slide26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70.xml"/></Relationships>
</file>

<file path=ppt/slides/_rels/slide26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71.xml"/></Relationships>
</file>

<file path=ppt/slides/_rels/slide26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72.xml"/></Relationships>
</file>

<file path=ppt/slides/_rels/slide26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73.xml"/></Relationships>
</file>

<file path=ppt/slides/_rels/slide26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74.xml"/></Relationships>
</file>

<file path=ppt/slides/_rels/slide26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75.xml"/></Relationships>
</file>

<file path=ppt/slides/_rels/slide26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76.xml"/></Relationships>
</file>

<file path=ppt/slides/_rels/slide267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77.xml"/></Relationships>
</file>

<file path=ppt/slides/_rels/slide267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78.xml"/></Relationships>
</file>

<file path=ppt/slides/_rels/slide267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79.xml"/></Relationships>
</file>

<file path=ppt/slides/_rels/slide268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80.xml"/></Relationships>
</file>

<file path=ppt/slides/_rels/slide268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81.xml"/></Relationships>
</file>

<file path=ppt/slides/_rels/slide268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82.xml"/></Relationships>
</file>

<file path=ppt/slides/_rels/slide268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83.xml"/></Relationships>
</file>

<file path=ppt/slides/_rels/slide268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84.xml"/></Relationships>
</file>

<file path=ppt/slides/_rels/slide268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85.xml"/></Relationships>
</file>

<file path=ppt/slides/_rels/slide268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86.xml"/></Relationships>
</file>

<file path=ppt/slides/_rels/slide268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87.xml"/></Relationships>
</file>

<file path=ppt/slides/_rels/slide268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88.xml"/></Relationships>
</file>

<file path=ppt/slides/_rels/slide268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89.xml"/></Relationships>
</file>

<file path=ppt/slides/_rels/slide269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90.xml"/></Relationships>
</file>

<file path=ppt/slides/_rels/slide269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91.xml"/></Relationships>
</file>

<file path=ppt/slides/_rels/slide269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92.xml"/></Relationships>
</file>

<file path=ppt/slides/_rels/slide269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93.xml"/></Relationships>
</file>

<file path=ppt/slides/_rels/slide269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94.xml"/></Relationships>
</file>

<file path=ppt/slides/_rels/slide269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95.xml"/></Relationships>
</file>

<file path=ppt/slides/_rels/slide269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96.xml"/></Relationships>
</file>

<file path=ppt/slides/_rels/slide269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97.xml"/></Relationships>
</file>

<file path=ppt/slides/_rels/slide269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98.xml"/></Relationships>
</file>

<file path=ppt/slides/_rels/slide269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99.xml"/></Relationships>
</file>

<file path=ppt/slides/_rels/slide270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00.xml"/></Relationships>
</file>

<file path=ppt/slides/_rels/slide270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01.xml"/></Relationships>
</file>

<file path=ppt/slides/_rels/slide270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02.xml"/></Relationships>
</file>

<file path=ppt/slides/_rels/slide270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03.xml"/></Relationships>
</file>

<file path=ppt/slides/_rels/slide270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04.xml"/></Relationships>
</file>

<file path=ppt/slides/_rels/slide270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05.xml"/></Relationships>
</file>

<file path=ppt/slides/_rels/slide270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06.xml"/></Relationships>
</file>

<file path=ppt/slides/_rels/slide270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07.xml"/></Relationships>
</file>

<file path=ppt/slides/_rels/slide270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08.xml"/></Relationships>
</file>

<file path=ppt/slides/_rels/slide270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09.xml"/></Relationships>
</file>

<file path=ppt/slides/_rels/slide27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10.xml"/></Relationships>
</file>

<file path=ppt/slides/_rels/slide27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11.xml"/></Relationships>
</file>

<file path=ppt/slides/_rels/slide27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12.xml"/></Relationships>
</file>

<file path=ppt/slides/_rels/slide27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13.xml"/></Relationships>
</file>

<file path=ppt/slides/_rels/slide27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14.xml"/></Relationships>
</file>

<file path=ppt/slides/_rels/slide27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15.xml"/></Relationships>
</file>

<file path=ppt/slides/_rels/slide27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16.xml"/></Relationships>
</file>

<file path=ppt/slides/_rels/slide27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17.xml"/></Relationships>
</file>

<file path=ppt/slides/_rels/slide27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18.xml"/></Relationships>
</file>

<file path=ppt/slides/_rels/slide27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19.xml"/></Relationships>
</file>

<file path=ppt/slides/_rels/slide27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20.xml"/></Relationships>
</file>

<file path=ppt/slides/_rels/slide27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21.xml"/></Relationships>
</file>

<file path=ppt/slides/_rels/slide27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22.xml"/></Relationships>
</file>

<file path=ppt/slides/_rels/slide27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23.xml"/></Relationships>
</file>

<file path=ppt/slides/_rels/slide27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24.xml"/></Relationships>
</file>

<file path=ppt/slides/_rels/slide27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25.xml"/></Relationships>
</file>

<file path=ppt/slides/_rels/slide27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26.xml"/></Relationships>
</file>

<file path=ppt/slides/_rels/slide27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27.xml"/></Relationships>
</file>

<file path=ppt/slides/_rels/slide27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28.xml"/></Relationships>
</file>

<file path=ppt/slides/_rels/slide27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29.xml"/></Relationships>
</file>

<file path=ppt/slides/_rels/slide27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30.xml"/></Relationships>
</file>

<file path=ppt/slides/_rels/slide27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31.xml"/></Relationships>
</file>

<file path=ppt/slides/_rels/slide27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32.xml"/></Relationships>
</file>

<file path=ppt/slides/_rels/slide27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33.xml"/></Relationships>
</file>

<file path=ppt/slides/_rels/slide27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34.xml"/></Relationships>
</file>

<file path=ppt/slides/_rels/slide27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35.xml"/></Relationships>
</file>

<file path=ppt/slides/_rels/slide27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36.xml"/></Relationships>
</file>

<file path=ppt/slides/_rels/slide27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37.xml"/></Relationships>
</file>

<file path=ppt/slides/_rels/slide27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38.xml"/></Relationships>
</file>

<file path=ppt/slides/_rels/slide27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39.xml"/></Relationships>
</file>

<file path=ppt/slides/_rels/slide27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40.xml"/></Relationships>
</file>

<file path=ppt/slides/_rels/slide27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41.xml"/></Relationships>
</file>

<file path=ppt/slides/_rels/slide27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42.xml"/></Relationships>
</file>

<file path=ppt/slides/_rels/slide27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43.xml"/></Relationships>
</file>

<file path=ppt/slides/_rels/slide27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44.xml"/></Relationships>
</file>

<file path=ppt/slides/_rels/slide27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45.xml"/></Relationships>
</file>

<file path=ppt/slides/_rels/slide27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46.xml"/></Relationships>
</file>

<file path=ppt/slides/_rels/slide27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47.xml"/></Relationships>
</file>

<file path=ppt/slides/_rels/slide27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48.xml"/></Relationships>
</file>

<file path=ppt/slides/_rels/slide27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49.xml"/></Relationships>
</file>

<file path=ppt/slides/_rels/slide27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50.xml"/></Relationships>
</file>

<file path=ppt/slides/_rels/slide27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51.xml"/></Relationships>
</file>

<file path=ppt/slides/_rels/slide27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52.xml"/></Relationships>
</file>

<file path=ppt/slides/_rels/slide27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53.xml"/></Relationships>
</file>

<file path=ppt/slides/_rels/slide27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54.xml"/></Relationships>
</file>

<file path=ppt/slides/_rels/slide27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55.xml"/></Relationships>
</file>

<file path=ppt/slides/_rels/slide27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56.xml"/></Relationships>
</file>

<file path=ppt/slides/_rels/slide27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57.xml"/></Relationships>
</file>

<file path=ppt/slides/_rels/slide27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58.xml"/></Relationships>
</file>

<file path=ppt/slides/_rels/slide27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59.xml"/></Relationships>
</file>

<file path=ppt/slides/_rels/slide27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60.xml"/></Relationships>
</file>

<file path=ppt/slides/_rels/slide27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61.xml"/></Relationships>
</file>

<file path=ppt/slides/_rels/slide27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62.xml"/></Relationships>
</file>

<file path=ppt/slides/_rels/slide27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63.xml"/></Relationships>
</file>

<file path=ppt/slides/_rels/slide27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64.xml"/></Relationships>
</file>

<file path=ppt/slides/_rels/slide27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65.xml"/></Relationships>
</file>

<file path=ppt/slides/_rels/slide27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66.xml"/></Relationships>
</file>

<file path=ppt/slides/_rels/slide27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67.xml"/></Relationships>
</file>

<file path=ppt/slides/_rels/slide27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68.xml"/></Relationships>
</file>

<file path=ppt/slides/_rels/slide27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69.xml"/></Relationships>
</file>

<file path=ppt/slides/_rels/slide27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70.xml"/></Relationships>
</file>

<file path=ppt/slides/_rels/slide27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71.xml"/></Relationships>
</file>

<file path=ppt/slides/_rels/slide27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72.xml"/></Relationships>
</file>

<file path=ppt/slides/_rels/slide27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73.xml"/></Relationships>
</file>

<file path=ppt/slides/_rels/slide27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74.xml"/></Relationships>
</file>

<file path=ppt/slides/_rels/slide27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75.xml"/></Relationships>
</file>

<file path=ppt/slides/_rels/slide27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76.xml"/></Relationships>
</file>

<file path=ppt/slides/_rels/slide277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77.xml"/></Relationships>
</file>

<file path=ppt/slides/_rels/slide277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78.xml"/></Relationships>
</file>

<file path=ppt/slides/_rels/slide277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79.xml"/></Relationships>
</file>

<file path=ppt/slides/_rels/slide278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80.xml"/></Relationships>
</file>

<file path=ppt/slides/_rels/slide278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81.xml"/></Relationships>
</file>

<file path=ppt/slides/_rels/slide278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82.xml"/></Relationships>
</file>

<file path=ppt/slides/_rels/slide278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83.xml"/></Relationships>
</file>

<file path=ppt/slides/_rels/slide278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84.xml"/></Relationships>
</file>

<file path=ppt/slides/_rels/slide278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85.xml"/></Relationships>
</file>

<file path=ppt/slides/_rels/slide278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86.xml"/></Relationships>
</file>

<file path=ppt/slides/_rels/slide278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87.xml"/></Relationships>
</file>

<file path=ppt/slides/_rels/slide278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88.xml"/></Relationships>
</file>

<file path=ppt/slides/_rels/slide278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89.xml"/></Relationships>
</file>

<file path=ppt/slides/_rels/slide279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90.xml"/></Relationships>
</file>

<file path=ppt/slides/_rels/slide279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91.xml"/></Relationships>
</file>

<file path=ppt/slides/_rels/slide279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92.xml"/></Relationships>
</file>

<file path=ppt/slides/_rels/slide279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93.xml"/></Relationships>
</file>

<file path=ppt/slides/_rels/slide279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94.xml"/></Relationships>
</file>

<file path=ppt/slides/_rels/slide279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95.xml"/></Relationships>
</file>

<file path=ppt/slides/_rels/slide279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96.xml"/></Relationships>
</file>

<file path=ppt/slides/_rels/slide279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97.xml"/></Relationships>
</file>

<file path=ppt/slides/_rels/slide279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98.xml"/></Relationships>
</file>

<file path=ppt/slides/_rels/slide279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99.xml"/></Relationships>
</file>

<file path=ppt/slides/_rels/slide280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00.xml"/></Relationships>
</file>

<file path=ppt/slides/_rels/slide280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01.xml"/></Relationships>
</file>

<file path=ppt/slides/_rels/slide280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02.xml"/></Relationships>
</file>

<file path=ppt/slides/_rels/slide280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03.xml"/></Relationships>
</file>

<file path=ppt/slides/_rels/slide280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04.xml"/></Relationships>
</file>

<file path=ppt/slides/_rels/slide280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05.xml"/></Relationships>
</file>

<file path=ppt/slides/_rels/slide280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06.xml"/></Relationships>
</file>

<file path=ppt/slides/_rels/slide280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07.xml"/></Relationships>
</file>

<file path=ppt/slides/_rels/slide280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08.xml"/></Relationships>
</file>

<file path=ppt/slides/_rels/slide280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09.xml"/></Relationships>
</file>

<file path=ppt/slides/_rels/slide28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10.xml"/></Relationships>
</file>

<file path=ppt/slides/_rels/slide28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11.xml"/></Relationships>
</file>

<file path=ppt/slides/_rels/slide28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12.xml"/></Relationships>
</file>

<file path=ppt/slides/_rels/slide28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13.xml"/></Relationships>
</file>

<file path=ppt/slides/_rels/slide28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14.xml"/></Relationships>
</file>

<file path=ppt/slides/_rels/slide28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15.xml"/></Relationships>
</file>

<file path=ppt/slides/_rels/slide28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16.xml"/></Relationships>
</file>

<file path=ppt/slides/_rels/slide28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17.xml"/></Relationships>
</file>

<file path=ppt/slides/_rels/slide28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18.xml"/></Relationships>
</file>

<file path=ppt/slides/_rels/slide28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19.xml"/></Relationships>
</file>

<file path=ppt/slides/_rels/slide28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20.xml"/></Relationships>
</file>

<file path=ppt/slides/_rels/slide28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21.xml"/></Relationships>
</file>

<file path=ppt/slides/_rels/slide28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22.xml"/></Relationships>
</file>

<file path=ppt/slides/_rels/slide28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23.xml"/></Relationships>
</file>

<file path=ppt/slides/_rels/slide28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24.xml"/></Relationships>
</file>

<file path=ppt/slides/_rels/slide28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25.xml"/></Relationships>
</file>

<file path=ppt/slides/_rels/slide28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26.xml"/></Relationships>
</file>

<file path=ppt/slides/_rels/slide28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27.xml"/></Relationships>
</file>

<file path=ppt/slides/_rels/slide28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28.xml"/></Relationships>
</file>

<file path=ppt/slides/_rels/slide28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29.xml"/></Relationships>
</file>

<file path=ppt/slides/_rels/slide28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30.xml"/></Relationships>
</file>

<file path=ppt/slides/_rels/slide28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31.xml"/></Relationships>
</file>

<file path=ppt/slides/_rels/slide28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32.xml"/></Relationships>
</file>

<file path=ppt/slides/_rels/slide28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33.xml"/></Relationships>
</file>

<file path=ppt/slides/_rels/slide28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34.xml"/></Relationships>
</file>

<file path=ppt/slides/_rels/slide28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35.xml"/></Relationships>
</file>

<file path=ppt/slides/_rels/slide28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36.xml"/></Relationships>
</file>

<file path=ppt/slides/_rels/slide28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37.xml"/></Relationships>
</file>

<file path=ppt/slides/_rels/slide28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38.xml"/></Relationships>
</file>

<file path=ppt/slides/_rels/slide28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39.xml"/></Relationships>
</file>

<file path=ppt/slides/_rels/slide28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40.xml"/></Relationships>
</file>

<file path=ppt/slides/_rels/slide28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41.xml"/></Relationships>
</file>

<file path=ppt/slides/_rels/slide28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42.xml"/></Relationships>
</file>

<file path=ppt/slides/_rels/slide28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43.xml"/></Relationships>
</file>

<file path=ppt/slides/_rels/slide28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44.xml"/></Relationships>
</file>

<file path=ppt/slides/_rels/slide28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45.xml"/></Relationships>
</file>

<file path=ppt/slides/_rels/slide28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46.xml"/></Relationships>
</file>

<file path=ppt/slides/_rels/slide28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47.xml"/></Relationships>
</file>

<file path=ppt/slides/_rels/slide28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48.xml"/></Relationships>
</file>

<file path=ppt/slides/_rels/slide28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49.xml"/></Relationships>
</file>

<file path=ppt/slides/_rels/slide28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50.xml"/></Relationships>
</file>

<file path=ppt/slides/_rels/slide28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51.xml"/></Relationships>
</file>

<file path=ppt/slides/_rels/slide28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52.xml"/></Relationships>
</file>

<file path=ppt/slides/_rels/slide28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53.xml"/></Relationships>
</file>

<file path=ppt/slides/_rels/slide28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54.xml"/></Relationships>
</file>

<file path=ppt/slides/_rels/slide28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55.xml"/></Relationships>
</file>

<file path=ppt/slides/_rels/slide28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56.xml"/></Relationships>
</file>

<file path=ppt/slides/_rels/slide28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57.xml"/></Relationships>
</file>

<file path=ppt/slides/_rels/slide28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58.xml"/></Relationships>
</file>

<file path=ppt/slides/_rels/slide28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59.xml"/></Relationships>
</file>

<file path=ppt/slides/_rels/slide28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60.xml"/></Relationships>
</file>

<file path=ppt/slides/_rels/slide28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61.xml"/></Relationships>
</file>

<file path=ppt/slides/_rels/slide28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62.xml"/></Relationships>
</file>

<file path=ppt/slides/_rels/slide28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63.xml"/></Relationships>
</file>

<file path=ppt/slides/_rels/slide28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64.xml"/></Relationships>
</file>

<file path=ppt/slides/_rels/slide28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65.xml"/></Relationships>
</file>

<file path=ppt/slides/_rels/slide28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66.xml"/></Relationships>
</file>

<file path=ppt/slides/_rels/slide28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67.xml"/></Relationships>
</file>

<file path=ppt/slides/_rels/slide28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68.xml"/></Relationships>
</file>

<file path=ppt/slides/_rels/slide28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69.xml"/></Relationships>
</file>

<file path=ppt/slides/_rels/slide28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70.xml"/></Relationships>
</file>

<file path=ppt/slides/_rels/slide28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71.xml"/></Relationships>
</file>

<file path=ppt/slides/_rels/slide28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72.xml"/></Relationships>
</file>

<file path=ppt/slides/_rels/slide28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73.xml"/></Relationships>
</file>

<file path=ppt/slides/_rels/slide28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74.xml"/></Relationships>
</file>

<file path=ppt/slides/_rels/slide28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75.xml"/></Relationships>
</file>

<file path=ppt/slides/_rels/slide28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76.xml"/></Relationships>
</file>

<file path=ppt/slides/_rels/slide287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77.xml"/></Relationships>
</file>

<file path=ppt/slides/_rels/slide287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78.xml"/></Relationships>
</file>

<file path=ppt/slides/_rels/slide287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79.xml"/></Relationships>
</file>

<file path=ppt/slides/_rels/slide288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80.xml"/></Relationships>
</file>

<file path=ppt/slides/_rels/slide288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81.xml"/></Relationships>
</file>

<file path=ppt/slides/_rels/slide288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82.xml"/></Relationships>
</file>

<file path=ppt/slides/_rels/slide288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83.xml"/></Relationships>
</file>

<file path=ppt/slides/_rels/slide288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84.xml"/></Relationships>
</file>

<file path=ppt/slides/_rels/slide288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85.xml"/></Relationships>
</file>

<file path=ppt/slides/_rels/slide288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86.xml"/></Relationships>
</file>

<file path=ppt/slides/_rels/slide288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87.xml"/></Relationships>
</file>

<file path=ppt/slides/_rels/slide288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88.xml"/></Relationships>
</file>

<file path=ppt/slides/_rels/slide288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89.xml"/></Relationships>
</file>

<file path=ppt/slides/_rels/slide289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90.xml"/></Relationships>
</file>

<file path=ppt/slides/_rels/slide289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91.xml"/></Relationships>
</file>

<file path=ppt/slides/_rels/slide289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92.xml"/></Relationships>
</file>

<file path=ppt/slides/_rels/slide289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93.xml"/></Relationships>
</file>

<file path=ppt/slides/_rels/slide289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94.xml"/></Relationships>
</file>

<file path=ppt/slides/_rels/slide289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95.xml"/></Relationships>
</file>

<file path=ppt/slides/_rels/slide289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96.xml"/></Relationships>
</file>

<file path=ppt/slides/_rels/slide289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97.xml"/></Relationships>
</file>

<file path=ppt/slides/_rels/slide289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98.xml"/></Relationships>
</file>

<file path=ppt/slides/_rels/slide289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99.xml"/></Relationships>
</file>

<file path=ppt/slides/_rels/slide290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00.xml"/></Relationships>
</file>

<file path=ppt/slides/_rels/slide290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01.xml"/></Relationships>
</file>

<file path=ppt/slides/_rels/slide290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02.xml"/></Relationships>
</file>

<file path=ppt/slides/_rels/slide290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03.xml"/></Relationships>
</file>

<file path=ppt/slides/_rels/slide290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04.xml"/></Relationships>
</file>

<file path=ppt/slides/_rels/slide290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05.xml"/></Relationships>
</file>

<file path=ppt/slides/_rels/slide290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06.xml"/></Relationships>
</file>

<file path=ppt/slides/_rels/slide290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07.xml"/></Relationships>
</file>

<file path=ppt/slides/_rels/slide290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08.xml"/></Relationships>
</file>

<file path=ppt/slides/_rels/slide290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09.xml"/></Relationships>
</file>

<file path=ppt/slides/_rels/slide29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10.xml"/></Relationships>
</file>

<file path=ppt/slides/_rels/slide29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11.xml"/></Relationships>
</file>

<file path=ppt/slides/_rels/slide29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12.xml"/></Relationships>
</file>

<file path=ppt/slides/_rels/slide29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13.xml"/></Relationships>
</file>

<file path=ppt/slides/_rels/slide29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14.xml"/></Relationships>
</file>

<file path=ppt/slides/_rels/slide29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15.xml"/></Relationships>
</file>

<file path=ppt/slides/_rels/slide29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16.xml"/></Relationships>
</file>

<file path=ppt/slides/_rels/slide29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17.xml"/></Relationships>
</file>

<file path=ppt/slides/_rels/slide29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18.xml"/></Relationships>
</file>

<file path=ppt/slides/_rels/slide29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19.xml"/></Relationships>
</file>

<file path=ppt/slides/_rels/slide29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20.xml"/></Relationships>
</file>

<file path=ppt/slides/_rels/slide29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21.xml"/></Relationships>
</file>

<file path=ppt/slides/_rels/slide29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22.xml"/></Relationships>
</file>

<file path=ppt/slides/_rels/slide29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23.xml"/></Relationships>
</file>

<file path=ppt/slides/_rels/slide29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24.xml"/></Relationships>
</file>

<file path=ppt/slides/_rels/slide29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25.xml"/></Relationships>
</file>

<file path=ppt/slides/_rels/slide29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26.xml"/></Relationships>
</file>

<file path=ppt/slides/_rels/slide29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27.xml"/></Relationships>
</file>

<file path=ppt/slides/_rels/slide29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28.xml"/></Relationships>
</file>

<file path=ppt/slides/_rels/slide29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29.xml"/></Relationships>
</file>

<file path=ppt/slides/_rels/slide29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30.xml"/></Relationships>
</file>

<file path=ppt/slides/_rels/slide29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31.xml"/></Relationships>
</file>

<file path=ppt/slides/_rels/slide29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32.xml"/></Relationships>
</file>

<file path=ppt/slides/_rels/slide29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33.xml"/></Relationships>
</file>

<file path=ppt/slides/_rels/slide29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34.xml"/></Relationships>
</file>

<file path=ppt/slides/_rels/slide29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35.xml"/></Relationships>
</file>

<file path=ppt/slides/_rels/slide29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36.xml"/></Relationships>
</file>

<file path=ppt/slides/_rels/slide29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37.xml"/></Relationships>
</file>

<file path=ppt/slides/_rels/slide29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38.xml"/></Relationships>
</file>

<file path=ppt/slides/_rels/slide29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39.xml"/></Relationships>
</file>

<file path=ppt/slides/_rels/slide29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40.xml"/></Relationships>
</file>

<file path=ppt/slides/_rels/slide29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41.xml"/></Relationships>
</file>

<file path=ppt/slides/_rels/slide29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42.xml"/></Relationships>
</file>

<file path=ppt/slides/_rels/slide29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43.xml"/></Relationships>
</file>

<file path=ppt/slides/_rels/slide29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44.xml"/></Relationships>
</file>

<file path=ppt/slides/_rels/slide29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45.xml"/></Relationships>
</file>

<file path=ppt/slides/_rels/slide29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46.xml"/></Relationships>
</file>

<file path=ppt/slides/_rels/slide29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47.xml"/></Relationships>
</file>

<file path=ppt/slides/_rels/slide29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48.xml"/></Relationships>
</file>

<file path=ppt/slides/_rels/slide29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49.xml"/></Relationships>
</file>

<file path=ppt/slides/_rels/slide29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50.xml"/></Relationships>
</file>

<file path=ppt/slides/_rels/slide29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51.xml"/></Relationships>
</file>

<file path=ppt/slides/_rels/slide29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52.xml"/></Relationships>
</file>

<file path=ppt/slides/_rels/slide29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53.xml"/></Relationships>
</file>

<file path=ppt/slides/_rels/slide29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54.xml"/></Relationships>
</file>

<file path=ppt/slides/_rels/slide29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55.xml"/></Relationships>
</file>

<file path=ppt/slides/_rels/slide29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56.xml"/></Relationships>
</file>

<file path=ppt/slides/_rels/slide29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57.xml"/></Relationships>
</file>

<file path=ppt/slides/_rels/slide29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58.xml"/></Relationships>
</file>

<file path=ppt/slides/_rels/slide29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59.xml"/></Relationships>
</file>

<file path=ppt/slides/_rels/slide29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60.xml"/></Relationships>
</file>

<file path=ppt/slides/_rels/slide29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61.xml"/></Relationships>
</file>

<file path=ppt/slides/_rels/slide29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62.xml"/></Relationships>
</file>

<file path=ppt/slides/_rels/slide29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63.xml"/></Relationships>
</file>

<file path=ppt/slides/_rels/slide29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64.xml"/></Relationships>
</file>

<file path=ppt/slides/_rels/slide29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65.xml"/></Relationships>
</file>

<file path=ppt/slides/_rels/slide29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66.xml"/></Relationships>
</file>

<file path=ppt/slides/_rels/slide29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67.xml"/></Relationships>
</file>

<file path=ppt/slides/_rels/slide29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68.xml"/></Relationships>
</file>

<file path=ppt/slides/_rels/slide29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69.xml"/></Relationships>
</file>

<file path=ppt/slides/_rels/slide29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70.xml"/></Relationships>
</file>

<file path=ppt/slides/_rels/slide29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71.xml"/></Relationships>
</file>

<file path=ppt/slides/_rels/slide29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72.xml"/></Relationships>
</file>

<file path=ppt/slides/_rels/slide29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73.xml"/></Relationships>
</file>

<file path=ppt/slides/_rels/slide29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74.xml"/></Relationships>
</file>

<file path=ppt/slides/_rels/slide29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75.xml"/></Relationships>
</file>

<file path=ppt/slides/_rels/slide29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76.xml"/></Relationships>
</file>

<file path=ppt/slides/_rels/slide297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77.xml"/></Relationships>
</file>

<file path=ppt/slides/_rels/slide297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78.xml"/></Relationships>
</file>

<file path=ppt/slides/_rels/slide297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79.xml"/></Relationships>
</file>

<file path=ppt/slides/_rels/slide298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80.xml"/></Relationships>
</file>

<file path=ppt/slides/_rels/slide298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81.xml"/></Relationships>
</file>

<file path=ppt/slides/_rels/slide298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82.xml"/></Relationships>
</file>

<file path=ppt/slides/_rels/slide298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83.xml"/></Relationships>
</file>

<file path=ppt/slides/_rels/slide298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84.xml"/></Relationships>
</file>

<file path=ppt/slides/_rels/slide298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85.xml"/></Relationships>
</file>

<file path=ppt/slides/_rels/slide298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86.xml"/></Relationships>
</file>

<file path=ppt/slides/_rels/slide298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87.xml"/></Relationships>
</file>

<file path=ppt/slides/_rels/slide298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88.xml"/></Relationships>
</file>

<file path=ppt/slides/_rels/slide298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89.xml"/></Relationships>
</file>

<file path=ppt/slides/_rels/slide299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90.xml"/></Relationships>
</file>

<file path=ppt/slides/_rels/slide299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91.xml"/></Relationships>
</file>

<file path=ppt/slides/_rels/slide299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92.xml"/></Relationships>
</file>

<file path=ppt/slides/_rels/slide299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93.xml"/></Relationships>
</file>

<file path=ppt/slides/_rels/slide299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94.xml"/></Relationships>
</file>

<file path=ppt/slides/_rels/slide299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95.xml"/></Relationships>
</file>

<file path=ppt/slides/_rels/slide299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96.xml"/></Relationships>
</file>

<file path=ppt/slides/_rels/slide299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97.xml"/></Relationships>
</file>

<file path=ppt/slides/_rels/slide299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98.xml"/></Relationships>
</file>

<file path=ppt/slides/_rels/slide299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99.xml"/></Relationships>
</file>

<file path=ppt/slides/_rels/slide300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00.xml"/></Relationships>
</file>

<file path=ppt/slides/_rels/slide300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01.xml"/></Relationships>
</file>

<file path=ppt/slides/_rels/slide300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02.xml"/></Relationships>
</file>

<file path=ppt/slides/_rels/slide300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03.xml"/></Relationships>
</file>

<file path=ppt/slides/_rels/slide300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04.xml"/></Relationships>
</file>

<file path=ppt/slides/_rels/slide300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05.xml"/></Relationships>
</file>

<file path=ppt/slides/_rels/slide300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06.xml"/></Relationships>
</file>

<file path=ppt/slides/_rels/slide300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07.xml"/></Relationships>
</file>

<file path=ppt/slides/_rels/slide300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08.xml"/></Relationships>
</file>

<file path=ppt/slides/_rels/slide300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09.xml"/></Relationships>
</file>

<file path=ppt/slides/_rels/slide30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10.xml"/></Relationships>
</file>

<file path=ppt/slides/_rels/slide30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11.xml"/></Relationships>
</file>

<file path=ppt/slides/_rels/slide30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12.xml"/></Relationships>
</file>

<file path=ppt/slides/_rels/slide30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13.xml"/></Relationships>
</file>

<file path=ppt/slides/_rels/slide30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14.xml"/></Relationships>
</file>

<file path=ppt/slides/_rels/slide30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15.xml"/></Relationships>
</file>

<file path=ppt/slides/_rels/slide30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16.xml"/></Relationships>
</file>

<file path=ppt/slides/_rels/slide30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17.xml"/></Relationships>
</file>

<file path=ppt/slides/_rels/slide30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18.xml"/></Relationships>
</file>

<file path=ppt/slides/_rels/slide30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19.xml"/></Relationships>
</file>

<file path=ppt/slides/_rels/slide30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20.xml"/></Relationships>
</file>

<file path=ppt/slides/_rels/slide30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21.xml"/></Relationships>
</file>

<file path=ppt/slides/_rels/slide30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22.xml"/></Relationships>
</file>

<file path=ppt/slides/_rels/slide30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23.xml"/></Relationships>
</file>

<file path=ppt/slides/_rels/slide30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24.xml"/></Relationships>
</file>

<file path=ppt/slides/_rels/slide30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25.xml"/></Relationships>
</file>

<file path=ppt/slides/_rels/slide30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26.xml"/></Relationships>
</file>

<file path=ppt/slides/_rels/slide30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27.xml"/></Relationships>
</file>

<file path=ppt/slides/_rels/slide30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28.xml"/></Relationships>
</file>

<file path=ppt/slides/_rels/slide30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29.xml"/></Relationships>
</file>

<file path=ppt/slides/_rels/slide30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30.xml"/></Relationships>
</file>

<file path=ppt/slides/_rels/slide30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31.xml"/></Relationships>
</file>

<file path=ppt/slides/_rels/slide30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32.xml"/></Relationships>
</file>

<file path=ppt/slides/_rels/slide30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33.xml"/></Relationships>
</file>

<file path=ppt/slides/_rels/slide30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34.xml"/></Relationships>
</file>

<file path=ppt/slides/_rels/slide30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35.xml"/></Relationships>
</file>

<file path=ppt/slides/_rels/slide30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36.xml"/></Relationships>
</file>

<file path=ppt/slides/_rels/slide30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37.xml"/></Relationships>
</file>

<file path=ppt/slides/_rels/slide30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38.xml"/></Relationships>
</file>

<file path=ppt/slides/_rels/slide30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39.xml"/></Relationships>
</file>

<file path=ppt/slides/_rels/slide30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40.xml"/></Relationships>
</file>

<file path=ppt/slides/_rels/slide30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41.xml"/></Relationships>
</file>

<file path=ppt/slides/_rels/slide30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42.xml"/></Relationships>
</file>

<file path=ppt/slides/_rels/slide30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43.xml"/></Relationships>
</file>

<file path=ppt/slides/_rels/slide30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44.xml"/></Relationships>
</file>

<file path=ppt/slides/_rels/slide30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45.xml"/></Relationships>
</file>

<file path=ppt/slides/_rels/slide30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46.xml"/></Relationships>
</file>

<file path=ppt/slides/_rels/slide30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47.xml"/></Relationships>
</file>

<file path=ppt/slides/_rels/slide30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48.xml"/></Relationships>
</file>

<file path=ppt/slides/_rels/slide30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49.xml"/></Relationships>
</file>

<file path=ppt/slides/_rels/slide30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50.xml"/></Relationships>
</file>

<file path=ppt/slides/_rels/slide30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51.xml"/></Relationships>
</file>

<file path=ppt/slides/_rels/slide30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52.xml"/></Relationships>
</file>

<file path=ppt/slides/_rels/slide30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53.xml"/></Relationships>
</file>

<file path=ppt/slides/_rels/slide30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54.xml"/></Relationships>
</file>

<file path=ppt/slides/_rels/slide30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55.xml"/></Relationships>
</file>

<file path=ppt/slides/_rels/slide30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56.xml"/></Relationships>
</file>

<file path=ppt/slides/_rels/slide30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57.xml"/></Relationships>
</file>

<file path=ppt/slides/_rels/slide30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58.xml"/></Relationships>
</file>

<file path=ppt/slides/_rels/slide30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59.xml"/></Relationships>
</file>

<file path=ppt/slides/_rels/slide30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60.xml"/></Relationships>
</file>

<file path=ppt/slides/_rels/slide30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61.xml"/></Relationships>
</file>

<file path=ppt/slides/_rels/slide30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62.xml"/></Relationships>
</file>

<file path=ppt/slides/_rels/slide30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63.xml"/></Relationships>
</file>

<file path=ppt/slides/_rels/slide30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64.xml"/></Relationships>
</file>

<file path=ppt/slides/_rels/slide30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65.xml"/></Relationships>
</file>

<file path=ppt/slides/_rels/slide30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66.xml"/></Relationships>
</file>

<file path=ppt/slides/_rels/slide30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67.xml"/></Relationships>
</file>

<file path=ppt/slides/_rels/slide30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68.xml"/></Relationships>
</file>

<file path=ppt/slides/_rels/slide30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69.xml"/></Relationships>
</file>

<file path=ppt/slides/_rels/slide30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70.xml"/></Relationships>
</file>

<file path=ppt/slides/_rels/slide30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71.xml"/></Relationships>
</file>

<file path=ppt/slides/_rels/slide30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72.xml"/></Relationships>
</file>

<file path=ppt/slides/_rels/slide30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73.xml"/></Relationships>
</file>

<file path=ppt/slides/_rels/slide30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74.xml"/></Relationships>
</file>

<file path=ppt/slides/_rels/slide30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75.xml"/></Relationships>
</file>

<file path=ppt/slides/_rels/slide30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76.xml"/></Relationships>
</file>

<file path=ppt/slides/_rels/slide307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77.xml"/></Relationships>
</file>

<file path=ppt/slides/_rels/slide307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78.xml"/></Relationships>
</file>

<file path=ppt/slides/_rels/slide307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79.xml"/></Relationships>
</file>

<file path=ppt/slides/_rels/slide308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80.xml"/></Relationships>
</file>

<file path=ppt/slides/_rels/slide308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81.xml"/></Relationships>
</file>

<file path=ppt/slides/_rels/slide308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82.xml"/></Relationships>
</file>

<file path=ppt/slides/_rels/slide308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83.xml"/></Relationships>
</file>

<file path=ppt/slides/_rels/slide308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84.xml"/></Relationships>
</file>

<file path=ppt/slides/_rels/slide308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85.xml"/></Relationships>
</file>

<file path=ppt/slides/_rels/slide308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86.xml"/></Relationships>
</file>

<file path=ppt/slides/_rels/slide308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87.xml"/></Relationships>
</file>

<file path=ppt/slides/_rels/slide308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88.xml"/></Relationships>
</file>

<file path=ppt/slides/_rels/slide308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89.xml"/></Relationships>
</file>

<file path=ppt/slides/_rels/slide309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90.xml"/></Relationships>
</file>

<file path=ppt/slides/_rels/slide309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91.xml"/></Relationships>
</file>

<file path=ppt/slides/_rels/slide309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92.xml"/></Relationships>
</file>

<file path=ppt/slides/_rels/slide309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93.xml"/></Relationships>
</file>

<file path=ppt/slides/_rels/slide309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94.xml"/></Relationships>
</file>

<file path=ppt/slides/_rels/slide309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95.xml"/></Relationships>
</file>

<file path=ppt/slides/_rels/slide309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96.xml"/></Relationships>
</file>

<file path=ppt/slides/_rels/slide309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97.xml"/></Relationships>
</file>

<file path=ppt/slides/_rels/slide309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98.xml"/></Relationships>
</file>

<file path=ppt/slides/_rels/slide309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99.xml"/></Relationships>
</file>

<file path=ppt/slides/_rels/slide310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00.xml"/></Relationships>
</file>

<file path=ppt/slides/_rels/slide310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01.xml"/></Relationships>
</file>

<file path=ppt/slides/_rels/slide310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02.xml"/></Relationships>
</file>

<file path=ppt/slides/_rels/slide310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03.xml"/></Relationships>
</file>

<file path=ppt/slides/_rels/slide310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04.xml"/></Relationships>
</file>

<file path=ppt/slides/_rels/slide310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05.xml"/></Relationships>
</file>

<file path=ppt/slides/_rels/slide310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06.xml"/></Relationships>
</file>

<file path=ppt/slides/_rels/slide310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07.xml"/></Relationships>
</file>

<file path=ppt/slides/_rels/slide310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08.xml"/></Relationships>
</file>

<file path=ppt/slides/_rels/slide310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09.xml"/></Relationships>
</file>

<file path=ppt/slides/_rels/slide31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10.xml"/></Relationships>
</file>

<file path=ppt/slides/_rels/slide31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11.xml"/></Relationships>
</file>

<file path=ppt/slides/_rels/slide31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12.xml"/></Relationships>
</file>

<file path=ppt/slides/_rels/slide31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13.xml"/></Relationships>
</file>

<file path=ppt/slides/_rels/slide31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14.xml"/></Relationships>
</file>

<file path=ppt/slides/_rels/slide31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15.xml"/></Relationships>
</file>

<file path=ppt/slides/_rels/slide31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16.xml"/></Relationships>
</file>

<file path=ppt/slides/_rels/slide31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17.xml"/></Relationships>
</file>

<file path=ppt/slides/_rels/slide31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18.xml"/></Relationships>
</file>

<file path=ppt/slides/_rels/slide31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19.xml"/></Relationships>
</file>

<file path=ppt/slides/_rels/slide31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20.xml"/></Relationships>
</file>

<file path=ppt/slides/_rels/slide31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21.xml"/></Relationships>
</file>

<file path=ppt/slides/_rels/slide31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22.xml"/></Relationships>
</file>

<file path=ppt/slides/_rels/slide31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23.xml"/></Relationships>
</file>

<file path=ppt/slides/_rels/slide31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24.xml"/></Relationships>
</file>

<file path=ppt/slides/_rels/slide31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25.xml"/></Relationships>
</file>

<file path=ppt/slides/_rels/slide31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26.xml"/></Relationships>
</file>

<file path=ppt/slides/_rels/slide31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27.xml"/></Relationships>
</file>

<file path=ppt/slides/_rels/slide31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28.xml"/></Relationships>
</file>

<file path=ppt/slides/_rels/slide31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29.xml"/></Relationships>
</file>

<file path=ppt/slides/_rels/slide31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30.xml"/></Relationships>
</file>

<file path=ppt/slides/_rels/slide31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31.xml"/></Relationships>
</file>

<file path=ppt/slides/_rels/slide31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32.xml"/></Relationships>
</file>

<file path=ppt/slides/_rels/slide31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33.xml"/></Relationships>
</file>

<file path=ppt/slides/_rels/slide31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34.xml"/></Relationships>
</file>

<file path=ppt/slides/_rels/slide31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35.xml"/></Relationships>
</file>

<file path=ppt/slides/_rels/slide31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36.xml"/></Relationships>
</file>

<file path=ppt/slides/_rels/slide31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37.xml"/></Relationships>
</file>

<file path=ppt/slides/_rels/slide31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38.xml"/></Relationships>
</file>

<file path=ppt/slides/_rels/slide31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39.xml"/></Relationships>
</file>

<file path=ppt/slides/_rels/slide31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40.xml"/></Relationships>
</file>

<file path=ppt/slides/_rels/slide31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41.xml"/></Relationships>
</file>

<file path=ppt/slides/_rels/slide31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42.xml"/></Relationships>
</file>

<file path=ppt/slides/_rels/slide31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43.xml"/></Relationships>
</file>

<file path=ppt/slides/_rels/slide31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44.xml"/></Relationships>
</file>

<file path=ppt/slides/_rels/slide31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45.xml"/></Relationships>
</file>

<file path=ppt/slides/_rels/slide31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46.xml"/></Relationships>
</file>

<file path=ppt/slides/_rels/slide31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47.xml"/></Relationships>
</file>

<file path=ppt/slides/_rels/slide31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48.xml"/></Relationships>
</file>

<file path=ppt/slides/_rels/slide31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49.xml"/></Relationships>
</file>

<file path=ppt/slides/_rels/slide31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50.xml"/></Relationships>
</file>

<file path=ppt/slides/_rels/slide31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51.xml"/></Relationships>
</file>

<file path=ppt/slides/_rels/slide31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52.xml"/></Relationships>
</file>

<file path=ppt/slides/_rels/slide31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53.xml"/></Relationships>
</file>

<file path=ppt/slides/_rels/slide31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54.xml"/></Relationships>
</file>

<file path=ppt/slides/_rels/slide31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55.xml"/></Relationships>
</file>

<file path=ppt/slides/_rels/slide31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56.xml"/></Relationships>
</file>

<file path=ppt/slides/_rels/slide31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57.xml"/></Relationships>
</file>

<file path=ppt/slides/_rels/slide31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58.xml"/></Relationships>
</file>

<file path=ppt/slides/_rels/slide31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59.xml"/></Relationships>
</file>

<file path=ppt/slides/_rels/slide31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60.xml"/></Relationships>
</file>

<file path=ppt/slides/_rels/slide31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61.xml"/></Relationships>
</file>

<file path=ppt/slides/_rels/slide31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62.xml"/></Relationships>
</file>

<file path=ppt/slides/_rels/slide31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63.xml"/></Relationships>
</file>

<file path=ppt/slides/_rels/slide31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64.xml"/></Relationships>
</file>

<file path=ppt/slides/_rels/slide31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65.xml"/></Relationships>
</file>

<file path=ppt/slides/_rels/slide31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66.xml"/></Relationships>
</file>

<file path=ppt/slides/_rels/slide31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67.xml"/></Relationships>
</file>

<file path=ppt/slides/_rels/slide31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68.xml"/></Relationships>
</file>

<file path=ppt/slides/_rels/slide31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69.xml"/></Relationships>
</file>

<file path=ppt/slides/_rels/slide31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70.xml"/></Relationships>
</file>

<file path=ppt/slides/_rels/slide31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71.xml"/></Relationships>
</file>

<file path=ppt/slides/_rels/slide31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72.xml"/></Relationships>
</file>

<file path=ppt/slides/_rels/slide31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73.xml"/></Relationships>
</file>

<file path=ppt/slides/_rels/slide31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74.xml"/></Relationships>
</file>

<file path=ppt/slides/_rels/slide31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75.xml"/></Relationships>
</file>

<file path=ppt/slides/_rels/slide31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76.xml"/></Relationships>
</file>

<file path=ppt/slides/_rels/slide317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77.xml"/></Relationships>
</file>

<file path=ppt/slides/_rels/slide317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78.xml"/></Relationships>
</file>

<file path=ppt/slides/_rels/slide317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79.xml"/></Relationships>
</file>

<file path=ppt/slides/_rels/slide318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80.xml"/></Relationships>
</file>

<file path=ppt/slides/_rels/slide318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81.xml"/></Relationships>
</file>

<file path=ppt/slides/_rels/slide318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82.xml"/></Relationships>
</file>

<file path=ppt/slides/_rels/slide318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83.xml"/></Relationships>
</file>

<file path=ppt/slides/_rels/slide318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84.xml"/></Relationships>
</file>

<file path=ppt/slides/_rels/slide318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85.xml"/></Relationships>
</file>

<file path=ppt/slides/_rels/slide318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86.xml"/></Relationships>
</file>

<file path=ppt/slides/_rels/slide318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87.xml"/></Relationships>
</file>

<file path=ppt/slides/_rels/slide318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88.xml"/></Relationships>
</file>

<file path=ppt/slides/_rels/slide318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89.xml"/></Relationships>
</file>

<file path=ppt/slides/_rels/slide319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90.xml"/></Relationships>
</file>

<file path=ppt/slides/_rels/slide319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91.xml"/></Relationships>
</file>

<file path=ppt/slides/_rels/slide319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92.xml"/></Relationships>
</file>

<file path=ppt/slides/_rels/slide319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93.xml"/></Relationships>
</file>

<file path=ppt/slides/_rels/slide319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94.xml"/></Relationships>
</file>

<file path=ppt/slides/_rels/slide319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95.xml"/></Relationships>
</file>

<file path=ppt/slides/_rels/slide319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96.xml"/></Relationships>
</file>

<file path=ppt/slides/_rels/slide319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97.xml"/></Relationships>
</file>

<file path=ppt/slides/_rels/slide319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98.xml"/></Relationships>
</file>

<file path=ppt/slides/_rels/slide319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99.xml"/></Relationships>
</file>

<file path=ppt/slides/_rels/slide320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00.xml"/></Relationships>
</file>

<file path=ppt/slides/_rels/slide320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01.xml"/></Relationships>
</file>

<file path=ppt/slides/_rels/slide320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02.xml"/></Relationships>
</file>

<file path=ppt/slides/_rels/slide320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03.xml"/></Relationships>
</file>

<file path=ppt/slides/_rels/slide320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04.xml"/></Relationships>
</file>

<file path=ppt/slides/_rels/slide320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05.xml"/></Relationships>
</file>

<file path=ppt/slides/_rels/slide320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06.xml"/></Relationships>
</file>

<file path=ppt/slides/_rels/slide320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07.xml"/></Relationships>
</file>

<file path=ppt/slides/_rels/slide320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08.xml"/></Relationships>
</file>

<file path=ppt/slides/_rels/slide320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09.xml"/></Relationships>
</file>

<file path=ppt/slides/_rels/slide32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10.xml"/></Relationships>
</file>

<file path=ppt/slides/_rels/slide32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11.xml"/></Relationships>
</file>

<file path=ppt/slides/_rels/slide32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12.xml"/></Relationships>
</file>

<file path=ppt/slides/_rels/slide32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13.xml"/></Relationships>
</file>

<file path=ppt/slides/_rels/slide32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14.xml"/></Relationships>
</file>

<file path=ppt/slides/_rels/slide32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15.xml"/></Relationships>
</file>

<file path=ppt/slides/_rels/slide32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16.xml"/></Relationships>
</file>

<file path=ppt/slides/_rels/slide32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17.xml"/></Relationships>
</file>

<file path=ppt/slides/_rels/slide32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18.xml"/></Relationships>
</file>

<file path=ppt/slides/_rels/slide32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19.xml"/></Relationships>
</file>

<file path=ppt/slides/_rels/slide32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20.xml"/></Relationships>
</file>

<file path=ppt/slides/_rels/slide32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21.xml"/></Relationships>
</file>

<file path=ppt/slides/_rels/slide32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22.xml"/></Relationships>
</file>

<file path=ppt/slides/_rels/slide32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23.xml"/></Relationships>
</file>

<file path=ppt/slides/_rels/slide32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24.xml"/></Relationships>
</file>

<file path=ppt/slides/_rels/slide32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25.xml"/></Relationships>
</file>

<file path=ppt/slides/_rels/slide32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26.xml"/></Relationships>
</file>

<file path=ppt/slides/_rels/slide32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27.xml"/></Relationships>
</file>

<file path=ppt/slides/_rels/slide32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28.xml"/></Relationships>
</file>

<file path=ppt/slides/_rels/slide32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29.xml"/></Relationships>
</file>

<file path=ppt/slides/_rels/slide32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30.xml"/></Relationships>
</file>

<file path=ppt/slides/_rels/slide32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31.xml"/></Relationships>
</file>

<file path=ppt/slides/_rels/slide32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32.xml"/></Relationships>
</file>

<file path=ppt/slides/_rels/slide32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33.xml"/></Relationships>
</file>

<file path=ppt/slides/_rels/slide32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34.xml"/></Relationships>
</file>

<file path=ppt/slides/_rels/slide32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35.xml"/></Relationships>
</file>

<file path=ppt/slides/_rels/slide32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36.xml"/></Relationships>
</file>

<file path=ppt/slides/_rels/slide32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37.xml"/></Relationships>
</file>

<file path=ppt/slides/_rels/slide32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38.xml"/></Relationships>
</file>

<file path=ppt/slides/_rels/slide32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39.xml"/></Relationships>
</file>

<file path=ppt/slides/_rels/slide32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40.xml"/></Relationships>
</file>

<file path=ppt/slides/_rels/slide32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41.xml"/></Relationships>
</file>

<file path=ppt/slides/_rels/slide32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42.xml"/></Relationships>
</file>

<file path=ppt/slides/_rels/slide32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43.xml"/></Relationships>
</file>

<file path=ppt/slides/_rels/slide32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44.xml"/></Relationships>
</file>

<file path=ppt/slides/_rels/slide32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45.xml"/></Relationships>
</file>

<file path=ppt/slides/_rels/slide32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46.xml"/></Relationships>
</file>

<file path=ppt/slides/_rels/slide32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47.xml"/></Relationships>
</file>

<file path=ppt/slides/_rels/slide32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48.xml"/></Relationships>
</file>

<file path=ppt/slides/_rels/slide32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49.xml"/></Relationships>
</file>

<file path=ppt/slides/_rels/slide32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50.xml"/></Relationships>
</file>

<file path=ppt/slides/_rels/slide32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51.xml"/></Relationships>
</file>

<file path=ppt/slides/_rels/slide32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52.xml"/></Relationships>
</file>

<file path=ppt/slides/_rels/slide32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53.xml"/></Relationships>
</file>

<file path=ppt/slides/_rels/slide32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54.xml"/></Relationships>
</file>

<file path=ppt/slides/_rels/slide32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55.xml"/></Relationships>
</file>

<file path=ppt/slides/_rels/slide32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56.xml"/></Relationships>
</file>

<file path=ppt/slides/_rels/slide32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57.xml"/></Relationships>
</file>

<file path=ppt/slides/_rels/slide32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58.xml"/></Relationships>
</file>

<file path=ppt/slides/_rels/slide32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59.xml"/></Relationships>
</file>

<file path=ppt/slides/_rels/slide32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60.xml"/></Relationships>
</file>

<file path=ppt/slides/_rels/slide32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61.xml"/></Relationships>
</file>

<file path=ppt/slides/_rels/slide32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62.xml"/></Relationships>
</file>

<file path=ppt/slides/_rels/slide32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63.xml"/></Relationships>
</file>

<file path=ppt/slides/_rels/slide32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64.xml"/></Relationships>
</file>

<file path=ppt/slides/_rels/slide32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65.xml"/></Relationships>
</file>

<file path=ppt/slides/_rels/slide32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66.xml"/></Relationships>
</file>

<file path=ppt/slides/_rels/slide32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67.xml"/></Relationships>
</file>

<file path=ppt/slides/_rels/slide32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68.xml"/></Relationships>
</file>

<file path=ppt/slides/_rels/slide32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69.xml"/></Relationships>
</file>

<file path=ppt/slides/_rels/slide32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70.xml"/></Relationships>
</file>

<file path=ppt/slides/_rels/slide32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71.xml"/></Relationships>
</file>

<file path=ppt/slides/_rels/slide32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72.xml"/></Relationships>
</file>

<file path=ppt/slides/_rels/slide32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73.xml"/></Relationships>
</file>

<file path=ppt/slides/_rels/slide32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74.xml"/></Relationships>
</file>

<file path=ppt/slides/_rels/slide32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75.xml"/></Relationships>
</file>

<file path=ppt/slides/_rels/slide32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76.xml"/></Relationships>
</file>

<file path=ppt/slides/_rels/slide327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77.xml"/></Relationships>
</file>

<file path=ppt/slides/_rels/slide327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78.xml"/></Relationships>
</file>

<file path=ppt/slides/_rels/slide327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79.xml"/></Relationships>
</file>

<file path=ppt/slides/_rels/slide328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80.xml"/></Relationships>
</file>

<file path=ppt/slides/_rels/slide328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81.xml"/></Relationships>
</file>

<file path=ppt/slides/_rels/slide328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82.xml"/></Relationships>
</file>

<file path=ppt/slides/_rels/slide328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83.xml"/></Relationships>
</file>

<file path=ppt/slides/_rels/slide328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84.xml"/></Relationships>
</file>

<file path=ppt/slides/_rels/slide328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85.xml"/></Relationships>
</file>

<file path=ppt/slides/_rels/slide328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86.xml"/></Relationships>
</file>

<file path=ppt/slides/_rels/slide328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87.xml"/></Relationships>
</file>

<file path=ppt/slides/_rels/slide328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88.xml"/></Relationships>
</file>

<file path=ppt/slides/_rels/slide328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89.xml"/></Relationships>
</file>

<file path=ppt/slides/_rels/slide329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90.xml"/></Relationships>
</file>

<file path=ppt/slides/_rels/slide329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91.xml"/></Relationships>
</file>

<file path=ppt/slides/_rels/slide329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92.xml"/></Relationships>
</file>

<file path=ppt/slides/_rels/slide329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93.xml"/></Relationships>
</file>

<file path=ppt/slides/_rels/slide329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94.xml"/></Relationships>
</file>

<file path=ppt/slides/_rels/slide329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95.xml"/></Relationships>
</file>

<file path=ppt/slides/_rels/slide329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96.xml"/></Relationships>
</file>

<file path=ppt/slides/_rels/slide329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97.xml"/></Relationships>
</file>

<file path=ppt/slides/_rels/slide329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98.xml"/></Relationships>
</file>

<file path=ppt/slides/_rels/slide329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99.xml"/></Relationships>
</file>

<file path=ppt/slides/_rels/slide330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00.xml"/></Relationships>
</file>

<file path=ppt/slides/_rels/slide330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01.xml"/></Relationships>
</file>

<file path=ppt/slides/_rels/slide330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02.xml"/></Relationships>
</file>

<file path=ppt/slides/_rels/slide330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03.xml"/></Relationships>
</file>

<file path=ppt/slides/_rels/slide330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04.xml"/></Relationships>
</file>

<file path=ppt/slides/_rels/slide330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05.xml"/></Relationships>
</file>

<file path=ppt/slides/_rels/slide330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06.xml"/></Relationships>
</file>

<file path=ppt/slides/_rels/slide330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07.xml"/></Relationships>
</file>

<file path=ppt/slides/_rels/slide330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08.xml"/></Relationships>
</file>

<file path=ppt/slides/_rels/slide330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09.xml"/></Relationships>
</file>

<file path=ppt/slides/_rels/slide33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10.xml"/></Relationships>
</file>

<file path=ppt/slides/_rels/slide33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11.xml"/></Relationships>
</file>

<file path=ppt/slides/_rels/slide33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12.xml"/></Relationships>
</file>

<file path=ppt/slides/_rels/slide33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13.xml"/></Relationships>
</file>

<file path=ppt/slides/_rels/slide33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14.xml"/></Relationships>
</file>

<file path=ppt/slides/_rels/slide33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15.xml"/></Relationships>
</file>

<file path=ppt/slides/_rels/slide33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16.xml"/></Relationships>
</file>

<file path=ppt/slides/_rels/slide33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17.xml"/></Relationships>
</file>

<file path=ppt/slides/_rels/slide33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18.xml"/></Relationships>
</file>

<file path=ppt/slides/_rels/slide33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19.xml"/></Relationships>
</file>

<file path=ppt/slides/_rels/slide33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20.xml"/></Relationships>
</file>

<file path=ppt/slides/_rels/slide33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21.xml"/></Relationships>
</file>

<file path=ppt/slides/_rels/slide33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22.xml"/></Relationships>
</file>

<file path=ppt/slides/_rels/slide33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23.xml"/></Relationships>
</file>

<file path=ppt/slides/_rels/slide33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24.xml"/></Relationships>
</file>

<file path=ppt/slides/_rels/slide33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25.xml"/></Relationships>
</file>

<file path=ppt/slides/_rels/slide33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26.xml"/></Relationships>
</file>

<file path=ppt/slides/_rels/slide33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27.xml"/></Relationships>
</file>

<file path=ppt/slides/_rels/slide33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28.xml"/></Relationships>
</file>

<file path=ppt/slides/_rels/slide33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29.xml"/></Relationships>
</file>

<file path=ppt/slides/_rels/slide33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30.xml"/></Relationships>
</file>

<file path=ppt/slides/_rels/slide33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31.xml"/></Relationships>
</file>

<file path=ppt/slides/_rels/slide33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32.xml"/></Relationships>
</file>

<file path=ppt/slides/_rels/slide33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33.xml"/></Relationships>
</file>

<file path=ppt/slides/_rels/slide33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34.xml"/></Relationships>
</file>

<file path=ppt/slides/_rels/slide33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35.xml"/></Relationships>
</file>

<file path=ppt/slides/_rels/slide33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36.xml"/></Relationships>
</file>

<file path=ppt/slides/_rels/slide33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37.xml"/></Relationships>
</file>

<file path=ppt/slides/_rels/slide33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38.xml"/></Relationships>
</file>

<file path=ppt/slides/_rels/slide33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39.xml"/></Relationships>
</file>

<file path=ppt/slides/_rels/slide33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40.xml"/></Relationships>
</file>

<file path=ppt/slides/_rels/slide33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41.xml"/></Relationships>
</file>

<file path=ppt/slides/_rels/slide33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42.xml"/></Relationships>
</file>

<file path=ppt/slides/_rels/slide33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43.xml"/></Relationships>
</file>

<file path=ppt/slides/_rels/slide33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44.xml"/></Relationships>
</file>

<file path=ppt/slides/_rels/slide33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45.xml"/></Relationships>
</file>

<file path=ppt/slides/_rels/slide33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46.xml"/></Relationships>
</file>

<file path=ppt/slides/_rels/slide33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47.xml"/></Relationships>
</file>

<file path=ppt/slides/_rels/slide33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48.xml"/></Relationships>
</file>

<file path=ppt/slides/_rels/slide33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49.xml"/></Relationships>
</file>

<file path=ppt/slides/_rels/slide33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50.xml"/></Relationships>
</file>

<file path=ppt/slides/_rels/slide33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51.xml"/></Relationships>
</file>

<file path=ppt/slides/_rels/slide33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52.xml"/></Relationships>
</file>

<file path=ppt/slides/_rels/slide33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53.xml"/></Relationships>
</file>

<file path=ppt/slides/_rels/slide33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54.xml"/></Relationships>
</file>

<file path=ppt/slides/_rels/slide33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55.xml"/></Relationships>
</file>

<file path=ppt/slides/_rels/slide33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56.xml"/></Relationships>
</file>

<file path=ppt/slides/_rels/slide33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57.xml"/></Relationships>
</file>

<file path=ppt/slides/_rels/slide33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58.xml"/></Relationships>
</file>

<file path=ppt/slides/_rels/slide33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59.xml"/></Relationships>
</file>

<file path=ppt/slides/_rels/slide33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60.xml"/></Relationships>
</file>

<file path=ppt/slides/_rels/slide33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61.xml"/></Relationships>
</file>

<file path=ppt/slides/_rels/slide33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62.xml"/></Relationships>
</file>

<file path=ppt/slides/_rels/slide33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63.xml"/></Relationships>
</file>

<file path=ppt/slides/_rels/slide33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64.xml"/></Relationships>
</file>

<file path=ppt/slides/_rels/slide33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65.xml"/></Relationships>
</file>

<file path=ppt/slides/_rels/slide33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66.xml"/></Relationships>
</file>

<file path=ppt/slides/_rels/slide33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67.xml"/></Relationships>
</file>

<file path=ppt/slides/_rels/slide33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68.xml"/></Relationships>
</file>

<file path=ppt/slides/_rels/slide33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69.xml"/></Relationships>
</file>

<file path=ppt/slides/_rels/slide33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70.xml"/></Relationships>
</file>

<file path=ppt/slides/_rels/slide33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71.xml"/></Relationships>
</file>

<file path=ppt/slides/_rels/slide33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72.xml"/></Relationships>
</file>

<file path=ppt/slides/_rels/slide33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73.xml"/></Relationships>
</file>

<file path=ppt/slides/_rels/slide33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74.xml"/></Relationships>
</file>

<file path=ppt/slides/_rels/slide33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75.xml"/></Relationships>
</file>

<file path=ppt/slides/_rels/slide33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76.xml"/></Relationships>
</file>

<file path=ppt/slides/_rels/slide337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77.xml"/></Relationships>
</file>

<file path=ppt/slides/_rels/slide337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78.xml"/></Relationships>
</file>

<file path=ppt/slides/_rels/slide337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79.xml"/></Relationships>
</file>

<file path=ppt/slides/_rels/slide338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80.xml"/></Relationships>
</file>

<file path=ppt/slides/_rels/slide338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81.xml"/></Relationships>
</file>

<file path=ppt/slides/_rels/slide338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82.xml"/></Relationships>
</file>

<file path=ppt/slides/_rels/slide338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83.xml"/></Relationships>
</file>

<file path=ppt/slides/_rels/slide338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84.xml"/></Relationships>
</file>

<file path=ppt/slides/_rels/slide338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85.xml"/></Relationships>
</file>

<file path=ppt/slides/_rels/slide338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86.xml"/></Relationships>
</file>

<file path=ppt/slides/_rels/slide338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87.xml"/></Relationships>
</file>

<file path=ppt/slides/_rels/slide338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88.xml"/></Relationships>
</file>

<file path=ppt/slides/_rels/slide338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89.xml"/></Relationships>
</file>

<file path=ppt/slides/_rels/slide339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90.xml"/></Relationships>
</file>

<file path=ppt/slides/_rels/slide339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91.xml"/></Relationships>
</file>

<file path=ppt/slides/_rels/slide339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92.xml"/></Relationships>
</file>

<file path=ppt/slides/_rels/slide339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93.xml"/></Relationships>
</file>

<file path=ppt/slides/_rels/slide339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94.xml"/></Relationships>
</file>

<file path=ppt/slides/_rels/slide339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95.xml"/></Relationships>
</file>

<file path=ppt/slides/_rels/slide339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96.xml"/></Relationships>
</file>

<file path=ppt/slides/_rels/slide339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97.xml"/></Relationships>
</file>

<file path=ppt/slides/_rels/slide339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98.xml"/></Relationships>
</file>

<file path=ppt/slides/_rels/slide339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99.xml"/></Relationships>
</file>

<file path=ppt/slides/_rels/slide340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00.xml"/></Relationships>
</file>

<file path=ppt/slides/_rels/slide340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01.xml"/></Relationships>
</file>

<file path=ppt/slides/_rels/slide340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02.xml"/></Relationships>
</file>

<file path=ppt/slides/_rels/slide340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03.xml"/></Relationships>
</file>

<file path=ppt/slides/_rels/slide340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04.xml"/></Relationships>
</file>

<file path=ppt/slides/_rels/slide340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05.xml"/></Relationships>
</file>

<file path=ppt/slides/_rels/slide340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06.xml"/></Relationships>
</file>

<file path=ppt/slides/_rels/slide340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07.xml"/></Relationships>
</file>

<file path=ppt/slides/_rels/slide340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08.xml"/></Relationships>
</file>

<file path=ppt/slides/_rels/slide340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09.xml"/></Relationships>
</file>

<file path=ppt/slides/_rels/slide34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10.xml"/></Relationships>
</file>

<file path=ppt/slides/_rels/slide34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11.xml"/></Relationships>
</file>

<file path=ppt/slides/_rels/slide34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12.xml"/></Relationships>
</file>

<file path=ppt/slides/_rels/slide34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13.xml"/></Relationships>
</file>

<file path=ppt/slides/_rels/slide34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14.xml"/></Relationships>
</file>

<file path=ppt/slides/_rels/slide34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15.xml"/></Relationships>
</file>

<file path=ppt/slides/_rels/slide34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16.xml"/></Relationships>
</file>

<file path=ppt/slides/_rels/slide34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17.xml"/></Relationships>
</file>

<file path=ppt/slides/_rels/slide34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18.xml"/></Relationships>
</file>

<file path=ppt/slides/_rels/slide34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19.xml"/></Relationships>
</file>

<file path=ppt/slides/_rels/slide34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20.xml"/></Relationships>
</file>

<file path=ppt/slides/_rels/slide34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21.xml"/></Relationships>
</file>

<file path=ppt/slides/_rels/slide34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22.xml"/></Relationships>
</file>

<file path=ppt/slides/_rels/slide34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23.xml"/></Relationships>
</file>

<file path=ppt/slides/_rels/slide34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24.xml"/></Relationships>
</file>

<file path=ppt/slides/_rels/slide34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25.xml"/></Relationships>
</file>

<file path=ppt/slides/_rels/slide34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26.xml"/></Relationships>
</file>

<file path=ppt/slides/_rels/slide34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27.xml"/></Relationships>
</file>

<file path=ppt/slides/_rels/slide34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28.xml"/></Relationships>
</file>

<file path=ppt/slides/_rels/slide34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29.xml"/></Relationships>
</file>

<file path=ppt/slides/_rels/slide34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30.xml"/></Relationships>
</file>

<file path=ppt/slides/_rels/slide34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31.xml"/></Relationships>
</file>

<file path=ppt/slides/_rels/slide34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32.xml"/></Relationships>
</file>

<file path=ppt/slides/_rels/slide34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33.xml"/></Relationships>
</file>

<file path=ppt/slides/_rels/slide34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34.xml"/></Relationships>
</file>

<file path=ppt/slides/_rels/slide34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35.xml"/></Relationships>
</file>

<file path=ppt/slides/_rels/slide34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36.xml"/></Relationships>
</file>

<file path=ppt/slides/_rels/slide34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37.xml"/></Relationships>
</file>

<file path=ppt/slides/_rels/slide34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38.xml"/></Relationships>
</file>

<file path=ppt/slides/_rels/slide34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39.xml"/></Relationships>
</file>

<file path=ppt/slides/_rels/slide34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40.xml"/></Relationships>
</file>

<file path=ppt/slides/_rels/slide34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41.xml"/></Relationships>
</file>

<file path=ppt/slides/_rels/slide34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42.xml"/></Relationships>
</file>

<file path=ppt/slides/_rels/slide34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43.xml"/></Relationships>
</file>

<file path=ppt/slides/_rels/slide34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44.xml"/></Relationships>
</file>

<file path=ppt/slides/_rels/slide34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45.xml"/></Relationships>
</file>

<file path=ppt/slides/_rels/slide34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46.xml"/></Relationships>
</file>

<file path=ppt/slides/_rels/slide34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47.xml"/></Relationships>
</file>

<file path=ppt/slides/_rels/slide34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48.xml"/></Relationships>
</file>

<file path=ppt/slides/_rels/slide34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49.xml"/></Relationships>
</file>

<file path=ppt/slides/_rels/slide34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50.xml"/></Relationships>
</file>

<file path=ppt/slides/_rels/slide34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51.xml"/></Relationships>
</file>

<file path=ppt/slides/_rels/slide34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52.xml"/></Relationships>
</file>

<file path=ppt/slides/_rels/slide34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53.xml"/></Relationships>
</file>

<file path=ppt/slides/_rels/slide34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54.xml"/></Relationships>
</file>

<file path=ppt/slides/_rels/slide34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55.xml"/></Relationships>
</file>

<file path=ppt/slides/_rels/slide34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56.xml"/></Relationships>
</file>

<file path=ppt/slides/_rels/slide34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57.xml"/></Relationships>
</file>

<file path=ppt/slides/_rels/slide34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58.xml"/></Relationships>
</file>

<file path=ppt/slides/_rels/slide34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59.xml"/></Relationships>
</file>

<file path=ppt/slides/_rels/slide34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60.xml"/></Relationships>
</file>

<file path=ppt/slides/_rels/slide34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61.xml"/></Relationships>
</file>

<file path=ppt/slides/_rels/slide34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62.xml"/></Relationships>
</file>

<file path=ppt/slides/_rels/slide34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63.xml"/></Relationships>
</file>

<file path=ppt/slides/_rels/slide34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64.xml"/></Relationships>
</file>

<file path=ppt/slides/_rels/slide34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65.xml"/></Relationships>
</file>

<file path=ppt/slides/_rels/slide34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66.xml"/></Relationships>
</file>

<file path=ppt/slides/_rels/slide34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67.xml"/></Relationships>
</file>

<file path=ppt/slides/_rels/slide34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68.xml"/></Relationships>
</file>

<file path=ppt/slides/_rels/slide34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69.xml"/></Relationships>
</file>

<file path=ppt/slides/_rels/slide34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70.xml"/></Relationships>
</file>

<file path=ppt/slides/_rels/slide34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71.xml"/></Relationships>
</file>

<file path=ppt/slides/_rels/slide34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72.xml"/></Relationships>
</file>

<file path=ppt/slides/_rels/slide34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73.xml"/></Relationships>
</file>

<file path=ppt/slides/_rels/slide34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74.xml"/></Relationships>
</file>

<file path=ppt/slides/_rels/slide34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75.xml"/></Relationships>
</file>

<file path=ppt/slides/_rels/slide34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76.xml"/></Relationships>
</file>

<file path=ppt/slides/_rels/slide347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77.xml"/></Relationships>
</file>

<file path=ppt/slides/_rels/slide347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78.xml"/></Relationships>
</file>

<file path=ppt/slides/_rels/slide347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79.xml"/></Relationships>
</file>

<file path=ppt/slides/_rels/slide348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80.xml"/></Relationships>
</file>

<file path=ppt/slides/_rels/slide348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81.xml"/></Relationships>
</file>

<file path=ppt/slides/_rels/slide348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82.xml"/></Relationships>
</file>

<file path=ppt/slides/_rels/slide348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8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"/>
          <p:cNvSpPr txBox="1"/>
          <p:nvPr>
            <p:ph type="ctrTitle"/>
          </p:nvPr>
        </p:nvSpPr>
        <p:spPr>
          <a:xfrm>
            <a:off x="179512" y="1988840"/>
            <a:ext cx="8784976" cy="252792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500"/>
              <a:buFont typeface="Palatino Linotype"/>
              <a:buNone/>
            </a:pPr>
            <a:r>
              <a:rPr lang="iw-IL" sz="11500"/>
              <a:t>שופטים פרק ב</a:t>
            </a:r>
            <a:br>
              <a:rPr lang="iw-IL"/>
            </a:br>
            <a:br>
              <a:rPr lang="iw-IL" sz="2400"/>
            </a:br>
            <a:br>
              <a:rPr lang="iw-IL" sz="2400"/>
            </a:br>
            <a:r>
              <a:rPr b="1" lang="iw-IL">
                <a:solidFill>
                  <a:srgbClr val="FF0000"/>
                </a:solidFill>
              </a:rPr>
              <a:t>בוכים ומתגלגלים...</a:t>
            </a:r>
            <a:endParaRPr b="1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 txBox="1"/>
          <p:nvPr>
            <p:ph type="ctrTitle"/>
          </p:nvPr>
        </p:nvSpPr>
        <p:spPr>
          <a:xfrm>
            <a:off x="179512" y="1988840"/>
            <a:ext cx="8784900" cy="2527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000"/>
              <a:buFont typeface="Palatino Linotype"/>
              <a:buNone/>
            </a:pPr>
            <a:br>
              <a:rPr lang="iw-IL"/>
            </a:br>
            <a:br>
              <a:rPr lang="iw-IL" sz="2400"/>
            </a:br>
            <a:br>
              <a:rPr lang="iw-IL" sz="2400"/>
            </a:br>
            <a:endParaRPr b="1">
              <a:solidFill>
                <a:srgbClr val="FF0000"/>
              </a:solidFill>
            </a:endParaRPr>
          </a:p>
        </p:txBody>
      </p:sp>
      <p:sp>
        <p:nvSpPr>
          <p:cNvPr id="95" name="Google Shape;95;p2"/>
          <p:cNvSpPr/>
          <p:nvPr/>
        </p:nvSpPr>
        <p:spPr>
          <a:xfrm>
            <a:off x="611560" y="836712"/>
            <a:ext cx="7992900" cy="5078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2400" u="none" cap="none" strike="noStrike">
                <a:solidFill>
                  <a:srgbClr val="C00000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א. וַיַּעַל מַלְאַךְ-יְהוָה מִן-הַגִּלְגָּל אֶל-הַבֹּכִים  </a:t>
            </a:r>
            <a:br>
              <a:rPr b="1" i="0" lang="iw-IL" sz="2400" u="none" cap="none" strike="noStrike">
                <a:solidFill>
                  <a:srgbClr val="C00000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</a:br>
            <a:br>
              <a:rPr b="1" i="0" lang="iw-IL" sz="2400" u="none" cap="none" strike="noStrike">
                <a:solidFill>
                  <a:srgbClr val="C00000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</a:br>
            <a:r>
              <a:rPr b="1" i="0" lang="iw-IL" sz="2400" u="none" cap="none" strike="noStrike">
                <a:solidFill>
                  <a:srgbClr val="C00000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 וַיֹּאמֶר אַעֲלֶה אֶתְכֶם מִמִּצְרַיִם וָאָבִיא אֶתְכֶם אֶל-הָאָרֶץ אֲשֶׁר נִשְׁבַּעְתִּי לַאֲבֹתֵיכֶם וָאֹמַר לֹא-אָפֵר בְּרִיתִי אִתְּכֶם לְעוֹלָם.  </a:t>
            </a:r>
            <a:endParaRPr/>
          </a:p>
          <a:p>
            <a:pPr indent="0" lvl="0" marL="0" marR="0" rtl="1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2400" u="none" cap="none" strike="noStrike">
                <a:solidFill>
                  <a:srgbClr val="C00000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ב. וְאַתֶּם לֹא-תִכְרְתוּ בְרִית לְיוֹשְׁבֵי הָאָרֶץ הַזֹּאת מִזְבְּחוֹתֵיהֶם תִּתֹּצוּן </a:t>
            </a:r>
            <a:endParaRPr b="1" i="0" sz="2400" u="none" cap="none" strike="noStrike">
              <a:solidFill>
                <a:srgbClr val="C00000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indent="0" lvl="0" marL="0" marR="0" rtl="1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2400" u="none" cap="none" strike="noStrike">
                <a:solidFill>
                  <a:srgbClr val="C00000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וְלֹא-שְׁמַעְתֶּם בְּקוֹלִי מַה-זֹּאת עֲשִׂיתֶם.  </a:t>
            </a:r>
            <a:endParaRPr b="1" i="0" sz="2400" u="none" cap="none" strike="noStrike">
              <a:solidFill>
                <a:srgbClr val="C00000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  <a:p>
            <a:pPr indent="0" lvl="0" marL="0" marR="0" rtl="1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2400" u="none" cap="none" strike="noStrike">
                <a:solidFill>
                  <a:srgbClr val="C00000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ג . וְגַם אָמַרְתִּי לֹא-אֲגָרֵשׁ אוֹתָם מִפְּנֵיכֶם וְהָיוּ לָכֶם לְצִדִּים וֵאלֹהֵיהֶם יִהְיוּ לָכֶם לְמוֹקֵשׁ.  </a:t>
            </a:r>
            <a:endParaRPr/>
          </a:p>
        </p:txBody>
      </p:sp>
      <p:sp>
        <p:nvSpPr>
          <p:cNvPr id="96" name="Google Shape;96;p2"/>
          <p:cNvSpPr/>
          <p:nvPr/>
        </p:nvSpPr>
        <p:spPr>
          <a:xfrm>
            <a:off x="2186887" y="836695"/>
            <a:ext cx="1008000" cy="576000"/>
          </a:xfrm>
          <a:prstGeom prst="roundRect">
            <a:avLst>
              <a:gd fmla="val 16667" name="adj"/>
            </a:avLst>
          </a:prstGeom>
          <a:solidFill>
            <a:srgbClr val="66FFCC">
              <a:alpha val="40000"/>
            </a:srgbClr>
          </a:solidFill>
          <a:ln cap="flat" cmpd="sng" w="9525">
            <a:solidFill>
              <a:srgbClr val="60871B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0000">
              <a:srgbClr val="000000">
                <a:alpha val="3765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 txBox="1"/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1" algn="ctr">
              <a:lnSpc>
                <a:spcPct val="107407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Font typeface="Palatino Linotype"/>
              <a:buNone/>
            </a:pPr>
            <a:r>
              <a:rPr lang="iw-IL"/>
              <a:t>הסכם חייבים לכבד...</a:t>
            </a:r>
            <a:endParaRPr/>
          </a:p>
        </p:txBody>
      </p:sp>
      <p:graphicFrame>
        <p:nvGraphicFramePr>
          <p:cNvPr id="102" name="Google Shape;102;p3"/>
          <p:cNvGraphicFramePr/>
          <p:nvPr/>
        </p:nvGraphicFramePr>
        <p:xfrm>
          <a:off x="251520" y="1600200"/>
          <a:ext cx="3000000" cy="3000000"/>
        </p:xfrm>
        <a:graphic>
          <a:graphicData uri="http://schemas.openxmlformats.org/drawingml/2006/table">
            <a:tbl>
              <a:tblPr bandRow="1" firstRow="1">
                <a:gradFill>
                  <a:gsLst>
                    <a:gs pos="0">
                      <a:srgbClr val="C3E1A8"/>
                    </a:gs>
                    <a:gs pos="35000">
                      <a:srgbClr val="D3E9C1"/>
                    </a:gs>
                    <a:gs pos="100000">
                      <a:srgbClr val="EDF8E6"/>
                    </a:gs>
                  </a:gsLst>
                  <a:lin ang="16200000" scaled="0"/>
                </a:gradFill>
                <a:tableStyleId>{6F3C84C9-F8BC-4962-BF4D-9BF2CF9405C8}</a:tableStyleId>
              </a:tblPr>
              <a:tblGrid>
                <a:gridCol w="2108825"/>
                <a:gridCol w="2108825"/>
                <a:gridCol w="2108825"/>
                <a:gridCol w="2108825"/>
              </a:tblGrid>
              <a:tr h="921625">
                <a:tc gridSpan="2">
                  <a:txBody>
                    <a:bodyPr/>
                    <a:lstStyle/>
                    <a:p>
                      <a:pPr indent="0" lvl="0" marL="0" marR="0" rtl="1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iw-IL" sz="2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מה</a:t>
                      </a:r>
                      <a:r>
                        <a:rPr b="1" lang="iw-IL" sz="2400" u="none" cap="none" strike="noStrike"/>
                        <a:t> היה צריך להיות</a:t>
                      </a:r>
                      <a:endParaRPr b="1" sz="2400" u="none" cap="none" strike="noStrike"/>
                    </a:p>
                  </a:txBody>
                  <a:tcPr marT="45725" marB="45725" marR="91450" marL="91450" anchor="ctr"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 hMerge="1"/>
                <a:tc gridSpan="2">
                  <a:txBody>
                    <a:bodyPr/>
                    <a:lstStyle/>
                    <a:p>
                      <a:pPr indent="0" lvl="0" marL="0" marR="0" rtl="1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iw-IL" sz="2400" u="none" cap="none" strike="noStrike"/>
                        <a:t>מה קרה בפועל</a:t>
                      </a:r>
                      <a:endParaRPr b="1" sz="2400" u="none" cap="none" strike="noStrike"/>
                    </a:p>
                  </a:txBody>
                  <a:tcPr marT="45725" marB="45725" marR="91450" marL="91450" anchor="ctr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  <a:tc hMerge="1"/>
              </a:tr>
              <a:tr h="921625">
                <a:tc>
                  <a:txBody>
                    <a:bodyPr/>
                    <a:lstStyle/>
                    <a:p>
                      <a:pPr indent="0" lvl="0" marL="0" marR="0" rtl="1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iw-IL" sz="2400" u="none" cap="none" strike="noStrike"/>
                        <a:t>ה' </a:t>
                      </a:r>
                      <a:endParaRPr b="1" sz="2400" u="none" cap="none" strike="noStrike"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iw-IL" sz="2400" u="none" cap="none" strike="noStrike"/>
                        <a:t>עם ישראל</a:t>
                      </a:r>
                      <a:endParaRPr b="1" sz="2400" u="none" cap="none" strike="noStrike"/>
                    </a:p>
                  </a:txBody>
                  <a:tcPr marT="45725" marB="45725" marR="91450" marL="91450" anchor="ctr"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iw-IL" sz="2400" u="none" cap="none" strike="noStrike"/>
                        <a:t>עם ישראל </a:t>
                      </a:r>
                      <a:endParaRPr b="1" sz="2400" u="none" cap="none" strike="noStrike"/>
                    </a:p>
                  </a:txBody>
                  <a:tcPr marT="45725" marB="45725" marR="91450" marL="91450" anchor="ctr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iw-IL" sz="2400" u="none" cap="none" strike="noStrike"/>
                        <a:t>ה'</a:t>
                      </a:r>
                      <a:endParaRPr b="1" sz="2400" u="none" cap="none" strike="noStrike"/>
                    </a:p>
                  </a:txBody>
                  <a:tcPr marT="45725" marB="45725" marR="91450" marL="91450" anchor="ctr"/>
                </a:tc>
              </a:tr>
              <a:tr h="921625">
                <a:tc>
                  <a:txBody>
                    <a:bodyPr/>
                    <a:lstStyle/>
                    <a:p>
                      <a:pPr indent="0" lvl="0" marL="0" marR="0" rtl="1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iw-IL" sz="2400" u="none" cap="none" strike="noStrike">
                          <a:solidFill>
                            <a:srgbClr val="234271"/>
                          </a:solidFill>
                          <a:latin typeface="Palatino Linotype"/>
                          <a:ea typeface="Palatino Linotype"/>
                          <a:cs typeface="Palatino Linotype"/>
                          <a:sym typeface="Palatino Linotype"/>
                        </a:rPr>
                        <a:t>אַעֲלֶה אֶתְכֶם מִמִּצְרַיִם וָאָבִיא אֶתְכֶם אֶל-הָאָרֶץ </a:t>
                      </a:r>
                      <a:endParaRPr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34271"/>
                        </a:buClr>
                        <a:buSzPts val="2400"/>
                        <a:buFont typeface="Palatino Linotype"/>
                        <a:buNone/>
                      </a:pPr>
                      <a:r>
                        <a:rPr b="1" lang="iw-IL" sz="2400" u="none" cap="none" strike="noStrike">
                          <a:solidFill>
                            <a:srgbClr val="234271"/>
                          </a:solidFill>
                          <a:latin typeface="Palatino Linotype"/>
                          <a:ea typeface="Palatino Linotype"/>
                          <a:cs typeface="Palatino Linotype"/>
                          <a:sym typeface="Palatino Linotype"/>
                        </a:rPr>
                        <a:t>וָאֹמַר לֹא-אָפֵר בְּרִיתִי אִתְּכֶם לְעוֹלָם.  </a:t>
                      </a:r>
                      <a:endParaRPr/>
                    </a:p>
                  </a:txBody>
                  <a:tcPr marT="45725" marB="45725" marR="91450" marL="91450" anchor="ctr"/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234271"/>
                        </a:buClr>
                        <a:buSzPts val="2400"/>
                        <a:buFont typeface="Palatino Linotype"/>
                        <a:buNone/>
                      </a:pPr>
                      <a:r>
                        <a:rPr b="1" lang="iw-IL" sz="2400" u="none" cap="none" strike="noStrike">
                          <a:solidFill>
                            <a:srgbClr val="234271"/>
                          </a:solidFill>
                          <a:latin typeface="Palatino Linotype"/>
                          <a:ea typeface="Palatino Linotype"/>
                          <a:cs typeface="Palatino Linotype"/>
                          <a:sym typeface="Palatino Linotype"/>
                        </a:rPr>
                        <a:t>לֹא-תִכְרְתוּ בְרִית לְיוֹשְׁבֵי הָאָרֶץ הַזֹּאת מִזְבְּחוֹתֵיהֶם תִּתֹּצוּן </a:t>
                      </a:r>
                      <a:endParaRPr/>
                    </a:p>
                    <a:p>
                      <a:pPr indent="0" lvl="0" marL="0" marR="0" rtl="1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400" u="none" cap="none" strike="noStrike">
                        <a:solidFill>
                          <a:srgbClr val="234271"/>
                        </a:solidFill>
                      </a:endParaRPr>
                    </a:p>
                  </a:txBody>
                  <a:tcPr marT="45725" marB="45725" marR="91450" marL="91450" anchor="ctr"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iw-IL" sz="2400" u="none" cap="none" strike="noStrike">
                          <a:solidFill>
                            <a:srgbClr val="C00000"/>
                          </a:solidFill>
                          <a:latin typeface="Palatino Linotype"/>
                          <a:ea typeface="Palatino Linotype"/>
                          <a:cs typeface="Palatino Linotype"/>
                          <a:sym typeface="Palatino Linotype"/>
                        </a:rPr>
                        <a:t>וְלֹא-שְׁמַעְתֶּם בְּקוֹלִי </a:t>
                      </a:r>
                      <a:endParaRPr b="1" sz="2400" u="none" cap="none" strike="noStrike"/>
                    </a:p>
                  </a:txBody>
                  <a:tcPr marT="45725" marB="45725" marR="91450" marL="91450" anchor="ctr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Pts val="2400"/>
                        <a:buFont typeface="Palatino Linotype"/>
                        <a:buNone/>
                      </a:pPr>
                      <a:r>
                        <a:rPr b="1" lang="iw-IL" sz="2400" u="none" cap="none" strike="noStrike">
                          <a:solidFill>
                            <a:srgbClr val="C00000"/>
                          </a:solidFill>
                          <a:latin typeface="Palatino Linotype"/>
                          <a:ea typeface="Palatino Linotype"/>
                          <a:cs typeface="Palatino Linotype"/>
                          <a:sym typeface="Palatino Linotype"/>
                        </a:rPr>
                        <a:t>לֹא-אֲגָרֵשׁ אוֹתָם מִפְּנֵיכֶם וְהָיוּ לָכֶם לְצִדִּים וֵאלֹהֵיהֶם יִהְיוּ לָכֶם לְמוֹקֵשׁ.  </a:t>
                      </a:r>
                      <a:endParaRPr/>
                    </a:p>
                    <a:p>
                      <a:pPr indent="0" lvl="0" marL="0" marR="0" rtl="1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2400" u="none" cap="none" strike="noStrike"/>
                    </a:p>
                  </a:txBody>
                  <a:tcPr marT="45725" marB="45725" marR="91450" marL="9145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"/>
          <p:cNvSpPr txBox="1"/>
          <p:nvPr>
            <p:ph idx="1" type="body"/>
          </p:nvPr>
        </p:nvSpPr>
        <p:spPr>
          <a:xfrm>
            <a:off x="0" y="548681"/>
            <a:ext cx="9144000" cy="32403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3200"/>
              <a:buNone/>
            </a:pPr>
            <a:r>
              <a:rPr b="1" lang="iw-IL" sz="3200">
                <a:solidFill>
                  <a:srgbClr val="C00000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ד. וַיְהִי כְּדַבֵּר מַלְאַךְ יְהוָה אֶת-הַדְּבָרִים הָאֵלֶּה אֶל-כָּל-בְּנֵי יִשְׂרָאֵל וַיִּשְׂאוּ הָעָם אֶת-קוֹלָם וַיִּבְכּוּ.  </a:t>
            </a:r>
            <a:endParaRPr/>
          </a:p>
          <a:p>
            <a:pPr indent="0" lvl="0" marL="0" rtl="1" algn="ctr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Clr>
                <a:srgbClr val="C00000"/>
              </a:buClr>
              <a:buSzPts val="3200"/>
              <a:buNone/>
            </a:pPr>
            <a:r>
              <a:rPr b="1" lang="iw-IL" sz="3200">
                <a:solidFill>
                  <a:srgbClr val="C00000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ה. וַיִּקְרְאוּ שֵׁם-הַמָּקוֹם הַהוּא בֹּכִים וַיִּזְבְּחוּ-שָׁם לַיהוָה.  </a:t>
            </a:r>
            <a:endParaRPr b="1" sz="3200">
              <a:solidFill>
                <a:srgbClr val="C00000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pic>
        <p:nvPicPr>
          <p:cNvPr descr="פרצוף בוכה אמוג'י 😢" id="108" name="Google Shape;108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75856" y="3645024"/>
            <a:ext cx="2808312" cy="280831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בית המקדש | Other Quiz - Quizizz" id="109" name="Google Shape;109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18356" y="4293096"/>
            <a:ext cx="2857500" cy="1876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7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07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5"/>
          <p:cNvSpPr txBox="1"/>
          <p:nvPr>
            <p:ph idx="1" type="body"/>
          </p:nvPr>
        </p:nvSpPr>
        <p:spPr>
          <a:xfrm>
            <a:off x="899592" y="548680"/>
            <a:ext cx="7488832" cy="504055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2400"/>
              <a:buNone/>
            </a:pPr>
            <a:r>
              <a:rPr b="1" lang="iw-IL">
                <a:solidFill>
                  <a:srgbClr val="C00000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ו וַיְשַׁלַּח יְהוֹשֻׁעַ אֶת-הָעָם וַיֵּלְכוּ בְנֵי-יִשְׂרָאֵל אִישׁ לְנַחֲלָתוֹ לָרֶשֶׁת אֶת-הָאָרֶץ.  ז וַיַּעַבְדוּ הָעָם אֶת-יְהוָה כֹּל יְמֵי יְהוֹשֻׁעַ וְכֹל יְמֵי הַזְּקֵנִים אֲשֶׁר הֶאֱרִיכוּ יָמִים אַחֲרֵי יְהוֹשׁוּעַ אֲשֶׁר רָאוּ אֵת כָּל-מַעֲשֵׂה יְהוָה הַגָּדוֹל אֲשֶׁר עָשָׂה לְיִשְׂרָאֵל.  ח וַיָּמָת יְהוֹשֻׁעַ בִּן-נוּן עֶבֶד יְהוָה בֶּן-מֵאָה וָעֶשֶׂר שָׁנִים.  ט וַיִּקְבְּרוּ אוֹתוֹ בִּגְבוּל נַחֲלָתוֹ בְּתִמְנַת-חֶרֶס בְּהַר אֶפְרָיִם מִצְּפוֹן לְהַר-גָּעַשׁ.  י וְגַם כָּל-הַדּוֹר הַהוּא נֶאֶסְפוּ אֶל-אֲבוֹתָיו וַיָּקָם דּוֹר אַחֵר אַחֲרֵיהֶם אֲשֶׁר לֹא-יָדְעוּ אֶת-יְהוָה וְגַם אֶת-הַמַּעֲשֶׂה אֲשֶׁר עָשָׂה לְיִשְׂרָאֵל.  {פ}</a:t>
            </a:r>
            <a:endParaRPr/>
          </a:p>
        </p:txBody>
      </p:sp>
      <p:sp>
        <p:nvSpPr>
          <p:cNvPr id="115" name="Google Shape;115;p5"/>
          <p:cNvSpPr/>
          <p:nvPr/>
        </p:nvSpPr>
        <p:spPr>
          <a:xfrm flipH="1">
            <a:off x="251520" y="418356"/>
            <a:ext cx="1044624" cy="5229200"/>
          </a:xfrm>
          <a:prstGeom prst="rightBrace">
            <a:avLst>
              <a:gd fmla="val 80239" name="adj1"/>
              <a:gd fmla="val 49716" name="adj2"/>
            </a:avLst>
          </a:prstGeom>
          <a:noFill/>
          <a:ln cap="flat" cmpd="sng" w="508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1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116" name="Google Shape;116;p5"/>
          <p:cNvSpPr/>
          <p:nvPr/>
        </p:nvSpPr>
        <p:spPr>
          <a:xfrm>
            <a:off x="734850" y="3238900"/>
            <a:ext cx="7748354" cy="1679334"/>
          </a:xfrm>
          <a:custGeom>
            <a:rect b="b" l="l" r="r" t="t"/>
            <a:pathLst>
              <a:path extrusionOk="0" h="1679334" w="8331563">
                <a:moveTo>
                  <a:pt x="585507" y="87002"/>
                </a:moveTo>
                <a:cubicBezTo>
                  <a:pt x="-406302" y="253916"/>
                  <a:pt x="55736" y="950602"/>
                  <a:pt x="556479" y="1132031"/>
                </a:cubicBezTo>
                <a:cubicBezTo>
                  <a:pt x="1057222" y="1313460"/>
                  <a:pt x="2970688" y="1095746"/>
                  <a:pt x="3589964" y="1175574"/>
                </a:cubicBezTo>
                <a:cubicBezTo>
                  <a:pt x="4209240" y="1255402"/>
                  <a:pt x="3536746" y="1543269"/>
                  <a:pt x="4272136" y="1611002"/>
                </a:cubicBezTo>
                <a:cubicBezTo>
                  <a:pt x="5007526" y="1678735"/>
                  <a:pt x="7380612" y="1734374"/>
                  <a:pt x="8002307" y="1581974"/>
                </a:cubicBezTo>
                <a:cubicBezTo>
                  <a:pt x="8624002" y="1429574"/>
                  <a:pt x="8212764" y="844164"/>
                  <a:pt x="8002307" y="696602"/>
                </a:cubicBezTo>
                <a:cubicBezTo>
                  <a:pt x="7791850" y="549040"/>
                  <a:pt x="6988726" y="790945"/>
                  <a:pt x="6739564" y="696602"/>
                </a:cubicBezTo>
                <a:cubicBezTo>
                  <a:pt x="6490402" y="602259"/>
                  <a:pt x="7533012" y="234564"/>
                  <a:pt x="6507336" y="130545"/>
                </a:cubicBezTo>
                <a:cubicBezTo>
                  <a:pt x="5481660" y="26526"/>
                  <a:pt x="1577316" y="-79912"/>
                  <a:pt x="585507" y="87002"/>
                </a:cubicBezTo>
                <a:close/>
              </a:path>
            </a:pathLst>
          </a:custGeom>
          <a:solidFill>
            <a:srgbClr val="00FF00">
              <a:alpha val="29803"/>
            </a:srgbClr>
          </a:solidFill>
          <a:ln cap="flat" cmpd="sng" w="28575">
            <a:solidFill>
              <a:schemeClr val="accent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  <p:sp>
        <p:nvSpPr>
          <p:cNvPr id="117" name="Google Shape;117;p5"/>
          <p:cNvSpPr/>
          <p:nvPr/>
        </p:nvSpPr>
        <p:spPr>
          <a:xfrm flipH="1" rot="10800000">
            <a:off x="8099394" y="418306"/>
            <a:ext cx="1044600" cy="5229300"/>
          </a:xfrm>
          <a:prstGeom prst="rightBrace">
            <a:avLst>
              <a:gd fmla="val 80239" name="adj1"/>
              <a:gd fmla="val 49716" name="adj2"/>
            </a:avLst>
          </a:prstGeom>
          <a:noFill/>
          <a:ln cap="flat" cmpd="sng" w="508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  <a:effectLst>
            <a:outerShdw blurRad="40000" rotWithShape="0" dir="5400000" dist="23000">
              <a:srgbClr val="000000">
                <a:alpha val="349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3" presetSubtype="16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000"/>
                                        <p:tgtEl>
                                          <p:spTgt spid="11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dur="2000"/>
                                        <p:tgtEl>
                                          <p:spTgt spid="11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0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3afeca6680c_0_0"/>
          <p:cNvSpPr txBox="1"/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g3afeca6680c_0_0"/>
          <p:cNvSpPr txBox="1"/>
          <p:nvPr>
            <p:ph idx="1" type="body"/>
          </p:nvPr>
        </p:nvSpPr>
        <p:spPr>
          <a:xfrm>
            <a:off x="457200" y="1600200"/>
            <a:ext cx="8229600" cy="4526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6"/>
          <p:cNvSpPr/>
          <p:nvPr/>
        </p:nvSpPr>
        <p:spPr>
          <a:xfrm>
            <a:off x="279950" y="630550"/>
            <a:ext cx="8634000" cy="218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137160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6200" u="none" cap="none" strike="noStrike">
                <a:solidFill>
                  <a:srgbClr val="C00000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וַיַּעֲשׂוּ בְנֵי-יִשְׂרָאֵל אֶת-הָרַע בְּעֵינֵי </a:t>
            </a:r>
            <a:r>
              <a:rPr b="1" lang="iw-IL" sz="6200">
                <a:solidFill>
                  <a:srgbClr val="C00000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ה' </a:t>
            </a:r>
            <a:r>
              <a:rPr b="1" i="0" lang="iw-IL" sz="6200" u="none" cap="none" strike="noStrike">
                <a:solidFill>
                  <a:srgbClr val="C00000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וַיַּעַבְדוּ אֶת-הַבְּעָלִים.</a:t>
            </a:r>
            <a:endParaRPr b="1" i="0" sz="6200" u="none" cap="none" strike="noStrike">
              <a:solidFill>
                <a:srgbClr val="C00000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Google Shape;133;g3092b69e070_0_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55361" y="1524636"/>
            <a:ext cx="5448300" cy="4162425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g3092b69e070_0_0"/>
          <p:cNvSpPr/>
          <p:nvPr/>
        </p:nvSpPr>
        <p:spPr>
          <a:xfrm>
            <a:off x="254412" y="566690"/>
            <a:ext cx="3341400" cy="28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3600" u="none" cap="none" strike="noStrike">
                <a:solidFill>
                  <a:srgbClr val="C00000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וַיַּעֲשׂוּ בְנֵי-יִשְׂרָאֵל אֶת-הָרַע בְּעֵינֵי יְהוָה וַיַּעַבְדוּ אֶת-הַבְּעָלִים.</a:t>
            </a:r>
            <a:endParaRPr b="1" i="0" sz="3600" u="none" cap="none" strike="noStrike">
              <a:solidFill>
                <a:srgbClr val="C00000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39b669935d8_5_0"/>
          <p:cNvSpPr/>
          <p:nvPr/>
        </p:nvSpPr>
        <p:spPr>
          <a:xfrm>
            <a:off x="243573" y="1635275"/>
            <a:ext cx="84114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4700" u="none" cap="none" strike="noStrike">
                <a:solidFill>
                  <a:srgbClr val="C00000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וַיִּחַר-אַף </a:t>
            </a:r>
            <a:r>
              <a:rPr b="1" lang="iw-IL" sz="4700">
                <a:solidFill>
                  <a:srgbClr val="C00000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ה' </a:t>
            </a:r>
            <a:r>
              <a:rPr b="1" i="0" lang="iw-IL" sz="4700" u="none" cap="none" strike="noStrike">
                <a:solidFill>
                  <a:srgbClr val="C00000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 בְּיִשְׂרָאֵל וַיִּתְּנֵם בְּיַד-שֹׁסִים וַיָּשֹׁסּוּ אוֹתָם וַיִּמְכְּרֵם בְּיַד אוֹיְבֵיהֶם מִסָּבִיב וְלֹא-יָכְלוּ עוֹד לַעֲמֹד לִפְנֵי אוֹיְבֵיהֶם.</a:t>
            </a:r>
            <a:endParaRPr b="1" i="0" sz="4700" u="none" cap="none" strike="noStrike">
              <a:solidFill>
                <a:srgbClr val="C00000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</p:spTree>
  </p:cSld>
  <p:clrMapOvr>
    <a:masterClrMapping/>
  </p:clrMapOvr>
  <p:transition spd="slow">
    <p:push/>
  </p:transition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Google Shape;144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0462" y="1635267"/>
            <a:ext cx="4619691" cy="3587452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7"/>
          <p:cNvSpPr/>
          <p:nvPr/>
        </p:nvSpPr>
        <p:spPr>
          <a:xfrm>
            <a:off x="5080151" y="1635275"/>
            <a:ext cx="35748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3600" u="none" cap="none" strike="noStrike">
                <a:solidFill>
                  <a:srgbClr val="C00000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וַיִּחַר-אַף יְהוָה בְּיִשְׂרָאֵל וַיִּתְּנֵם בְּיַד-שֹׁסִים וַיָּשֹׁסּוּ אוֹתָם וַיִּמְכְּרֵם בְּיַד אוֹיְבֵיהֶם מִסָּבִיב וְלֹא-יָכְלוּ עוֹד לַעֲמֹד לִפְנֵי אוֹיְבֵיהֶם.</a:t>
            </a:r>
            <a:endParaRPr b="1" i="0" sz="3600" u="none" cap="none" strike="noStrike">
              <a:solidFill>
                <a:srgbClr val="C00000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</p:spTree>
  </p:cSld>
  <p:clrMapOvr>
    <a:masterClrMapping/>
  </p:clrMapOvr>
  <p:transition spd="slow">
    <p:push/>
  </p:transition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39b669935d8_5_5"/>
          <p:cNvSpPr/>
          <p:nvPr/>
        </p:nvSpPr>
        <p:spPr>
          <a:xfrm>
            <a:off x="1649974" y="2793700"/>
            <a:ext cx="6470400" cy="138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4400" u="none" cap="none" strike="noStrike">
                <a:solidFill>
                  <a:srgbClr val="C00000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וַיִּזְעֲקוּ בְנֵי יִשְׂרָאֵל אֶל ה'.</a:t>
            </a:r>
            <a:endParaRPr b="1" i="0" sz="4400" u="none" cap="none" strike="noStrike">
              <a:solidFill>
                <a:srgbClr val="C00000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</p:spTree>
  </p:cSld>
  <p:clrMapOvr>
    <a:masterClrMapping/>
  </p:clrMapOvr>
  <p:transition spd="slow">
    <p:push/>
  </p:transition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5" name="Google Shape;155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115328" y="1628313"/>
            <a:ext cx="4752528" cy="4010025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8"/>
          <p:cNvSpPr/>
          <p:nvPr/>
        </p:nvSpPr>
        <p:spPr>
          <a:xfrm>
            <a:off x="4483676" y="2793703"/>
            <a:ext cx="3636600" cy="14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4400" u="none" cap="none" strike="noStrike">
                <a:solidFill>
                  <a:srgbClr val="C00000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וַיִּזְעֲקוּ בְנֵי יִשְׂרָאֵל אֶל ה'.</a:t>
            </a:r>
            <a:endParaRPr b="1" i="0" sz="4400" u="none" cap="none" strike="noStrike">
              <a:solidFill>
                <a:srgbClr val="C00000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</p:spTree>
  </p:cSld>
  <p:clrMapOvr>
    <a:masterClrMapping/>
  </p:clrMapOvr>
  <p:transition spd="slow">
    <p:push/>
  </p:transition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9"/>
          <p:cNvSpPr/>
          <p:nvPr/>
        </p:nvSpPr>
        <p:spPr>
          <a:xfrm>
            <a:off x="1780469" y="2348875"/>
            <a:ext cx="6626100" cy="255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31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 </a:t>
            </a:r>
            <a:r>
              <a:rPr b="1" i="0" lang="iw-IL" sz="5300" u="none" cap="none" strike="noStrike">
                <a:solidFill>
                  <a:srgbClr val="C00000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וַיָּקֶם </a:t>
            </a:r>
            <a:r>
              <a:rPr b="1" lang="iw-IL" sz="5300">
                <a:solidFill>
                  <a:srgbClr val="C00000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ה' </a:t>
            </a:r>
            <a:r>
              <a:rPr b="1" i="0" lang="iw-IL" sz="5300" u="none" cap="none" strike="noStrike">
                <a:solidFill>
                  <a:srgbClr val="C00000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שֹׁפְטִים וַיּוֹשִׁיעוּם מִיַּד שֹׁסֵיהֶם</a:t>
            </a:r>
            <a:r>
              <a:rPr b="1" i="0" lang="iw-IL" sz="31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.</a:t>
            </a:r>
            <a:endParaRPr b="1" i="0" sz="3100" u="none" cap="none" strike="noStrike">
              <a:solidFill>
                <a:schemeClr val="dk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</p:spTree>
  </p:cSld>
  <p:clrMapOvr>
    <a:masterClrMapping/>
  </p:clrMapOvr>
  <p:transition spd="slow">
    <p:push/>
  </p:transition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Google Shape;166;g39b669935d8_5_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5577" y="1381117"/>
            <a:ext cx="4953000" cy="4095750"/>
          </a:xfrm>
          <a:prstGeom prst="rect">
            <a:avLst/>
          </a:prstGeom>
          <a:noFill/>
          <a:ln>
            <a:noFill/>
          </a:ln>
        </p:spPr>
      </p:pic>
      <p:sp>
        <p:nvSpPr>
          <p:cNvPr id="167" name="Google Shape;167;g39b669935d8_5_10"/>
          <p:cNvSpPr/>
          <p:nvPr/>
        </p:nvSpPr>
        <p:spPr>
          <a:xfrm>
            <a:off x="5184122" y="2348880"/>
            <a:ext cx="3222600" cy="255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 </a:t>
            </a:r>
            <a:r>
              <a:rPr b="1" i="0" lang="iw-IL" sz="4000" u="none" cap="none" strike="noStrike">
                <a:solidFill>
                  <a:srgbClr val="C00000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וַיָּקֶם יְהוָה שֹׁפְטִים וַיּוֹשִׁיעוּם מִיַּד שֹׁסֵיהֶם</a:t>
            </a:r>
            <a:r>
              <a:rPr b="0" i="0" lang="iw-IL" sz="1800" u="none" cap="none" strike="noStrike">
                <a:solidFill>
                  <a:schemeClr val="dk1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.</a:t>
            </a:r>
            <a:endParaRPr b="0" i="0" sz="1800" u="none" cap="none" strike="noStrike">
              <a:solidFill>
                <a:schemeClr val="dk1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</p:spTree>
  </p:cSld>
  <p:clrMapOvr>
    <a:masterClrMapping/>
  </p:clrMapOvr>
  <p:transition spd="slow">
    <p:push/>
  </p:transition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9b669935d8_5_15"/>
          <p:cNvSpPr/>
          <p:nvPr/>
        </p:nvSpPr>
        <p:spPr>
          <a:xfrm>
            <a:off x="881518" y="3333775"/>
            <a:ext cx="7774800" cy="769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43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"</a:t>
            </a:r>
            <a:r>
              <a:rPr b="1" i="0" lang="iw-IL" sz="6900" u="none" cap="none" strike="noStrike">
                <a:solidFill>
                  <a:srgbClr val="C00000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וַתִּשְׁקֹט הָאָרֶץ</a:t>
            </a:r>
            <a:endParaRPr b="1" i="0" sz="6900" u="none" cap="none" strike="noStrike">
              <a:solidFill>
                <a:srgbClr val="C00000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</p:spTree>
  </p:cSld>
  <p:clrMapOvr>
    <a:masterClrMapping/>
  </p:clrMapOvr>
  <p:transition spd="slow">
    <p:push/>
  </p:transition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Google Shape;177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1228" y="1628800"/>
            <a:ext cx="4829175" cy="3409950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10"/>
          <p:cNvSpPr/>
          <p:nvPr/>
        </p:nvSpPr>
        <p:spPr>
          <a:xfrm>
            <a:off x="4860032" y="3333775"/>
            <a:ext cx="3796232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1800" u="none" cap="none" strike="noStrike">
                <a:solidFill>
                  <a:srgbClr val="FFFF00"/>
                </a:solidFill>
                <a:latin typeface="Arial"/>
                <a:ea typeface="Arial"/>
                <a:cs typeface="Arial"/>
                <a:sym typeface="Arial"/>
              </a:rPr>
              <a:t>"</a:t>
            </a:r>
            <a:r>
              <a:rPr b="1" i="0" lang="iw-IL" sz="4400" u="none" cap="none" strike="noStrike">
                <a:solidFill>
                  <a:srgbClr val="C00000"/>
                </a:solidFill>
                <a:latin typeface="Palatino Linotype"/>
                <a:ea typeface="Palatino Linotype"/>
                <a:cs typeface="Palatino Linotype"/>
                <a:sym typeface="Palatino Linotype"/>
              </a:rPr>
              <a:t>וַתִּשְׁקֹט הָאָרֶץ</a:t>
            </a:r>
            <a:endParaRPr b="1" i="0" sz="4400" u="none" cap="none" strike="noStrike">
              <a:solidFill>
                <a:srgbClr val="C00000"/>
              </a:solidFill>
              <a:latin typeface="Palatino Linotype"/>
              <a:ea typeface="Palatino Linotype"/>
              <a:cs typeface="Palatino Linotype"/>
              <a:sym typeface="Palatino Linotype"/>
            </a:endParaRPr>
          </a:p>
        </p:txBody>
      </p:sp>
    </p:spTree>
  </p:cSld>
  <p:clrMapOvr>
    <a:masterClrMapping/>
  </p:clrMapOvr>
  <p:transition spd="slow">
    <p:push/>
  </p:transition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3" name="Google Shape;183;p11"/>
          <p:cNvGrpSpPr/>
          <p:nvPr/>
        </p:nvGrpSpPr>
        <p:grpSpPr>
          <a:xfrm>
            <a:off x="2118468" y="910074"/>
            <a:ext cx="4840142" cy="5037851"/>
            <a:chOff x="714820" y="1354"/>
            <a:chExt cx="4840142" cy="5037851"/>
          </a:xfrm>
        </p:grpSpPr>
        <p:sp>
          <p:nvSpPr>
            <p:cNvPr id="184" name="Google Shape;184;p11"/>
            <p:cNvSpPr/>
            <p:nvPr/>
          </p:nvSpPr>
          <p:spPr>
            <a:xfrm>
              <a:off x="2562945" y="1354"/>
              <a:ext cx="1522509" cy="1522509"/>
            </a:xfrm>
            <a:prstGeom prst="ellipse">
              <a:avLst/>
            </a:prstGeom>
            <a:solidFill>
              <a:srgbClr val="FF0000"/>
            </a:solidFill>
            <a:ln cap="flat" cmpd="sng" w="285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" name="Google Shape;185;p11"/>
            <p:cNvSpPr txBox="1"/>
            <p:nvPr/>
          </p:nvSpPr>
          <p:spPr>
            <a:xfrm>
              <a:off x="2785911" y="224320"/>
              <a:ext cx="1076577" cy="10765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4125" lIns="24125" spcFirstLastPara="1" rIns="24125" wrap="square" tIns="24125">
              <a:noAutofit/>
            </a:bodyPr>
            <a:lstStyle/>
            <a:p>
              <a:pPr indent="0" lvl="0" marL="0" marR="0" rtl="1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iw-IL" sz="1900" u="none" cap="none" strike="noStrike">
                  <a:solidFill>
                    <a:schemeClr val="lt1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rPr>
                <a:t>בני ישראל חוטאים.</a:t>
              </a:r>
              <a:endParaRPr/>
            </a:p>
          </p:txBody>
        </p:sp>
        <p:sp>
          <p:nvSpPr>
            <p:cNvPr id="186" name="Google Shape;186;p11"/>
            <p:cNvSpPr/>
            <p:nvPr/>
          </p:nvSpPr>
          <p:spPr>
            <a:xfrm rot="2663712">
              <a:off x="3911694" y="1219484"/>
              <a:ext cx="283070" cy="513846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rgbClr val="B4BBD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" name="Google Shape;187;p11"/>
            <p:cNvSpPr txBox="1"/>
            <p:nvPr/>
          </p:nvSpPr>
          <p:spPr>
            <a:xfrm rot="2663712">
              <a:off x="3923815" y="1292547"/>
              <a:ext cx="198149" cy="30830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1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  <p:sp>
          <p:nvSpPr>
            <p:cNvPr id="188" name="Google Shape;188;p11"/>
            <p:cNvSpPr/>
            <p:nvPr/>
          </p:nvSpPr>
          <p:spPr>
            <a:xfrm>
              <a:off x="4032453" y="1440162"/>
              <a:ext cx="1522509" cy="1522509"/>
            </a:xfrm>
            <a:prstGeom prst="ellipse">
              <a:avLst/>
            </a:prstGeom>
            <a:solidFill>
              <a:srgbClr val="C69393"/>
            </a:solidFill>
            <a:ln cap="flat" cmpd="sng" w="28575">
              <a:solidFill>
                <a:srgbClr val="D9B6B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" name="Google Shape;189;p11"/>
            <p:cNvSpPr txBox="1"/>
            <p:nvPr/>
          </p:nvSpPr>
          <p:spPr>
            <a:xfrm>
              <a:off x="4255419" y="1663128"/>
              <a:ext cx="1076577" cy="10765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4125" lIns="24125" spcFirstLastPara="1" rIns="24125" wrap="square" tIns="24125">
              <a:noAutofit/>
            </a:bodyPr>
            <a:lstStyle/>
            <a:p>
              <a:pPr indent="0" lvl="0" marL="0" marR="0" rtl="1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iw-IL" sz="1900" u="none" cap="none" strike="noStrike">
                  <a:solidFill>
                    <a:schemeClr val="lt1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rPr>
                <a:t>ה' מעניש אותם.</a:t>
              </a:r>
              <a:endParaRPr/>
            </a:p>
          </p:txBody>
        </p:sp>
        <p:sp>
          <p:nvSpPr>
            <p:cNvPr id="190" name="Google Shape;190;p11"/>
            <p:cNvSpPr/>
            <p:nvPr/>
          </p:nvSpPr>
          <p:spPr>
            <a:xfrm rot="5937438">
              <a:off x="4477799" y="2974171"/>
              <a:ext cx="307220" cy="513846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rgbClr val="B4BBD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" name="Google Shape;191;p11"/>
            <p:cNvSpPr txBox="1"/>
            <p:nvPr/>
          </p:nvSpPr>
          <p:spPr>
            <a:xfrm rot="-4862562">
              <a:off x="4531057" y="3031419"/>
              <a:ext cx="215054" cy="30830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1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  <p:sp>
          <p:nvSpPr>
            <p:cNvPr id="192" name="Google Shape;192;p11"/>
            <p:cNvSpPr/>
            <p:nvPr/>
          </p:nvSpPr>
          <p:spPr>
            <a:xfrm>
              <a:off x="3705148" y="3516696"/>
              <a:ext cx="1522509" cy="1522509"/>
            </a:xfrm>
            <a:prstGeom prst="ellipse">
              <a:avLst/>
            </a:prstGeom>
            <a:solidFill>
              <a:srgbClr val="00B0F0"/>
            </a:solidFill>
            <a:ln cap="flat" cmpd="sng" w="285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" name="Google Shape;193;p11"/>
            <p:cNvSpPr txBox="1"/>
            <p:nvPr/>
          </p:nvSpPr>
          <p:spPr>
            <a:xfrm>
              <a:off x="3928114" y="3739662"/>
              <a:ext cx="1076577" cy="10765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4125" lIns="24125" spcFirstLastPara="1" rIns="24125" wrap="square" tIns="24125">
              <a:noAutofit/>
            </a:bodyPr>
            <a:lstStyle/>
            <a:p>
              <a:pPr indent="0" lvl="0" marL="0" marR="0" rtl="1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iw-IL" sz="1900" u="none" cap="none" strike="noStrike">
                  <a:solidFill>
                    <a:schemeClr val="lt1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rPr>
                <a:t>בני ישראל זועקים לה'.</a:t>
              </a:r>
              <a:endParaRPr/>
            </a:p>
          </p:txBody>
        </p:sp>
        <p:sp>
          <p:nvSpPr>
            <p:cNvPr id="194" name="Google Shape;194;p11"/>
            <p:cNvSpPr/>
            <p:nvPr/>
          </p:nvSpPr>
          <p:spPr>
            <a:xfrm rot="-10585822">
              <a:off x="3255248" y="3955434"/>
              <a:ext cx="319374" cy="513846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rgbClr val="B4BBD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" name="Google Shape;195;p11"/>
            <p:cNvSpPr txBox="1"/>
            <p:nvPr/>
          </p:nvSpPr>
          <p:spPr>
            <a:xfrm rot="214178">
              <a:off x="3350967" y="4061186"/>
              <a:ext cx="223562" cy="30830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1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  <p:sp>
          <p:nvSpPr>
            <p:cNvPr id="196" name="Google Shape;196;p11"/>
            <p:cNvSpPr/>
            <p:nvPr/>
          </p:nvSpPr>
          <p:spPr>
            <a:xfrm>
              <a:off x="1584169" y="3384384"/>
              <a:ext cx="1522509" cy="1522509"/>
            </a:xfrm>
            <a:prstGeom prst="ellipse">
              <a:avLst/>
            </a:prstGeom>
            <a:solidFill>
              <a:srgbClr val="42558C"/>
            </a:solidFill>
            <a:ln cap="flat" cmpd="sng" w="285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7" name="Google Shape;197;p11"/>
            <p:cNvSpPr txBox="1"/>
            <p:nvPr/>
          </p:nvSpPr>
          <p:spPr>
            <a:xfrm>
              <a:off x="1807135" y="3607350"/>
              <a:ext cx="1076577" cy="10765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4125" lIns="24125" spcFirstLastPara="1" rIns="24125" wrap="square" tIns="24125">
              <a:noAutofit/>
            </a:bodyPr>
            <a:lstStyle/>
            <a:p>
              <a:pPr indent="0" lvl="0" marL="0" marR="0" rtl="1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iw-IL" sz="1900" u="none" cap="none" strike="noStrike">
                  <a:solidFill>
                    <a:schemeClr val="lt1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rPr>
                <a:t>ה' שולח שופט שיושיע אותם</a:t>
              </a:r>
              <a:endParaRPr/>
            </a:p>
          </p:txBody>
        </p:sp>
        <p:sp>
          <p:nvSpPr>
            <p:cNvPr id="198" name="Google Shape;198;p11"/>
            <p:cNvSpPr/>
            <p:nvPr/>
          </p:nvSpPr>
          <p:spPr>
            <a:xfrm rot="-6784705">
              <a:off x="1730591" y="2878165"/>
              <a:ext cx="368492" cy="513846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rgbClr val="B4BBD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9" name="Google Shape;199;p11"/>
            <p:cNvSpPr txBox="1"/>
            <p:nvPr/>
          </p:nvSpPr>
          <p:spPr>
            <a:xfrm rot="4015295">
              <a:off x="1807532" y="3031784"/>
              <a:ext cx="257944" cy="30830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1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  <p:sp>
          <p:nvSpPr>
            <p:cNvPr id="200" name="Google Shape;200;p11"/>
            <p:cNvSpPr/>
            <p:nvPr/>
          </p:nvSpPr>
          <p:spPr>
            <a:xfrm>
              <a:off x="714820" y="1344095"/>
              <a:ext cx="1522509" cy="1522509"/>
            </a:xfrm>
            <a:prstGeom prst="ellipse">
              <a:avLst/>
            </a:prstGeom>
            <a:solidFill>
              <a:srgbClr val="FFFF00"/>
            </a:solidFill>
            <a:ln cap="flat" cmpd="sng" w="285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1" name="Google Shape;201;p11"/>
            <p:cNvSpPr txBox="1"/>
            <p:nvPr/>
          </p:nvSpPr>
          <p:spPr>
            <a:xfrm>
              <a:off x="937786" y="1567061"/>
              <a:ext cx="1076577" cy="10765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4125" lIns="24125" spcFirstLastPara="1" rIns="24125" wrap="square" tIns="24125">
              <a:noAutofit/>
            </a:bodyPr>
            <a:lstStyle/>
            <a:p>
              <a:pPr indent="0" lvl="0" marL="0" marR="0" rtl="1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iw-IL" sz="1900" u="none" cap="none" strike="noStrike">
                  <a:solidFill>
                    <a:srgbClr val="234271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rPr>
                <a:t>הארץ שקטה מספר שנים.</a:t>
              </a:r>
              <a:endParaRPr/>
            </a:p>
          </p:txBody>
        </p:sp>
        <p:sp>
          <p:nvSpPr>
            <p:cNvPr id="202" name="Google Shape;202;p11"/>
            <p:cNvSpPr/>
            <p:nvPr/>
          </p:nvSpPr>
          <p:spPr>
            <a:xfrm rot="-2160000">
              <a:off x="2188988" y="1183773"/>
              <a:ext cx="403805" cy="513846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rgbClr val="B4BBD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3" name="Google Shape;203;p11"/>
            <p:cNvSpPr txBox="1"/>
            <p:nvPr/>
          </p:nvSpPr>
          <p:spPr>
            <a:xfrm rot="-2160000">
              <a:off x="2200556" y="1322144"/>
              <a:ext cx="282664" cy="30830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1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</p:grpSp>
      <p:pic>
        <p:nvPicPr>
          <p:cNvPr id="204" name="Google Shape;204;p11"/>
          <p:cNvPicPr preferRelativeResize="0"/>
          <p:nvPr/>
        </p:nvPicPr>
        <p:blipFill rotWithShape="1">
          <a:blip r:embed="rId3">
            <a:alphaModFix/>
          </a:blip>
          <a:srcRect b="-1" l="14125" r="13199" t="26372"/>
          <a:stretch/>
        </p:blipFill>
        <p:spPr>
          <a:xfrm>
            <a:off x="251525" y="-99399"/>
            <a:ext cx="3222514" cy="230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11"/>
          <p:cNvPicPr preferRelativeResize="0"/>
          <p:nvPr/>
        </p:nvPicPr>
        <p:blipFill rotWithShape="1">
          <a:blip r:embed="rId4">
            <a:alphaModFix/>
          </a:blip>
          <a:srcRect b="0" l="17342" r="19400" t="27568"/>
          <a:stretch/>
        </p:blipFill>
        <p:spPr>
          <a:xfrm>
            <a:off x="251518" y="4272431"/>
            <a:ext cx="2434718" cy="230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11"/>
          <p:cNvPicPr preferRelativeResize="0"/>
          <p:nvPr/>
        </p:nvPicPr>
        <p:blipFill rotWithShape="1">
          <a:blip r:embed="rId5">
            <a:alphaModFix/>
          </a:blip>
          <a:srcRect b="0" l="16676" r="26152" t="32300"/>
          <a:stretch/>
        </p:blipFill>
        <p:spPr>
          <a:xfrm>
            <a:off x="7020266" y="4397881"/>
            <a:ext cx="2181676" cy="21798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11"/>
          <p:cNvPicPr preferRelativeResize="0"/>
          <p:nvPr/>
        </p:nvPicPr>
        <p:blipFill rotWithShape="1">
          <a:blip r:embed="rId6">
            <a:alphaModFix/>
          </a:blip>
          <a:srcRect b="0" l="22312" r="22469" t="33821"/>
          <a:stretch/>
        </p:blipFill>
        <p:spPr>
          <a:xfrm>
            <a:off x="7020272" y="2134970"/>
            <a:ext cx="1854631" cy="1726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11"/>
          <p:cNvPicPr preferRelativeResize="0"/>
          <p:nvPr/>
        </p:nvPicPr>
        <p:blipFill rotWithShape="1">
          <a:blip r:embed="rId7">
            <a:alphaModFix/>
          </a:blip>
          <a:srcRect b="0" l="22604" r="23837" t="32639"/>
          <a:stretch/>
        </p:blipFill>
        <p:spPr>
          <a:xfrm>
            <a:off x="5495628" y="111517"/>
            <a:ext cx="2028700" cy="19493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wheel spokes="1"/>
  </p:transition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3" name="Google Shape;213;g39b669935d8_5_25"/>
          <p:cNvGrpSpPr/>
          <p:nvPr/>
        </p:nvGrpSpPr>
        <p:grpSpPr>
          <a:xfrm>
            <a:off x="2151931" y="971999"/>
            <a:ext cx="4840133" cy="5037842"/>
            <a:chOff x="714820" y="1354"/>
            <a:chExt cx="4840133" cy="5037842"/>
          </a:xfrm>
        </p:grpSpPr>
        <p:sp>
          <p:nvSpPr>
            <p:cNvPr id="214" name="Google Shape;214;g39b669935d8_5_25"/>
            <p:cNvSpPr/>
            <p:nvPr/>
          </p:nvSpPr>
          <p:spPr>
            <a:xfrm>
              <a:off x="2562945" y="1354"/>
              <a:ext cx="1522500" cy="1522500"/>
            </a:xfrm>
            <a:prstGeom prst="ellipse">
              <a:avLst/>
            </a:prstGeom>
            <a:solidFill>
              <a:srgbClr val="FF0000"/>
            </a:solidFill>
            <a:ln cap="flat" cmpd="sng" w="285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" name="Google Shape;215;g39b669935d8_5_25"/>
            <p:cNvSpPr txBox="1"/>
            <p:nvPr/>
          </p:nvSpPr>
          <p:spPr>
            <a:xfrm>
              <a:off x="2785911" y="224320"/>
              <a:ext cx="1076700" cy="107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4125" lIns="24125" spcFirstLastPara="1" rIns="24125" wrap="square" tIns="24125">
              <a:noAutofit/>
            </a:bodyPr>
            <a:lstStyle/>
            <a:p>
              <a:pPr indent="0" lvl="0" marL="0" marR="0" rtl="1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iw-IL" sz="1900" u="none" cap="none" strike="noStrike">
                  <a:solidFill>
                    <a:schemeClr val="lt1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rPr>
                <a:t>בני ישראל חוטאים.</a:t>
              </a:r>
              <a:endParaRPr/>
            </a:p>
          </p:txBody>
        </p:sp>
        <p:sp>
          <p:nvSpPr>
            <p:cNvPr id="216" name="Google Shape;216;g39b669935d8_5_25"/>
            <p:cNvSpPr/>
            <p:nvPr/>
          </p:nvSpPr>
          <p:spPr>
            <a:xfrm rot="2663923">
              <a:off x="3911742" y="1219502"/>
              <a:ext cx="283000" cy="513813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rgbClr val="B4BBD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" name="Google Shape;217;g39b669935d8_5_25"/>
            <p:cNvSpPr txBox="1"/>
            <p:nvPr/>
          </p:nvSpPr>
          <p:spPr>
            <a:xfrm rot="2663195">
              <a:off x="3923823" y="1292518"/>
              <a:ext cx="198143" cy="30824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1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  <p:sp>
          <p:nvSpPr>
            <p:cNvPr id="218" name="Google Shape;218;g39b669935d8_5_25"/>
            <p:cNvSpPr/>
            <p:nvPr/>
          </p:nvSpPr>
          <p:spPr>
            <a:xfrm>
              <a:off x="4032453" y="1440162"/>
              <a:ext cx="1522500" cy="1522500"/>
            </a:xfrm>
            <a:prstGeom prst="ellipse">
              <a:avLst/>
            </a:prstGeom>
            <a:solidFill>
              <a:srgbClr val="C69393"/>
            </a:solidFill>
            <a:ln cap="flat" cmpd="sng" w="28575">
              <a:solidFill>
                <a:srgbClr val="D9B6B6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" name="Google Shape;219;g39b669935d8_5_25"/>
            <p:cNvSpPr txBox="1"/>
            <p:nvPr/>
          </p:nvSpPr>
          <p:spPr>
            <a:xfrm>
              <a:off x="4255419" y="1663128"/>
              <a:ext cx="1076700" cy="107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4125" lIns="24125" spcFirstLastPara="1" rIns="24125" wrap="square" tIns="24125">
              <a:noAutofit/>
            </a:bodyPr>
            <a:lstStyle/>
            <a:p>
              <a:pPr indent="0" lvl="0" marL="0" marR="0" rtl="1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iw-IL" sz="1900" u="none" cap="none" strike="noStrike">
                  <a:solidFill>
                    <a:schemeClr val="lt1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rPr>
                <a:t>ה' מעניש אותם.</a:t>
              </a:r>
              <a:endParaRPr/>
            </a:p>
          </p:txBody>
        </p:sp>
        <p:sp>
          <p:nvSpPr>
            <p:cNvPr id="220" name="Google Shape;220;g39b669935d8_5_25"/>
            <p:cNvSpPr/>
            <p:nvPr/>
          </p:nvSpPr>
          <p:spPr>
            <a:xfrm rot="5935741">
              <a:off x="4477803" y="2974169"/>
              <a:ext cx="307324" cy="513881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rgbClr val="B4BBD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" name="Google Shape;221;g39b669935d8_5_25"/>
            <p:cNvSpPr txBox="1"/>
            <p:nvPr/>
          </p:nvSpPr>
          <p:spPr>
            <a:xfrm rot="-4860645">
              <a:off x="4531098" y="3031457"/>
              <a:ext cx="215041" cy="30826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1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  <p:sp>
          <p:nvSpPr>
            <p:cNvPr id="222" name="Google Shape;222;g39b669935d8_5_25"/>
            <p:cNvSpPr/>
            <p:nvPr/>
          </p:nvSpPr>
          <p:spPr>
            <a:xfrm>
              <a:off x="3705148" y="3516696"/>
              <a:ext cx="1522500" cy="1522500"/>
            </a:xfrm>
            <a:prstGeom prst="ellipse">
              <a:avLst/>
            </a:prstGeom>
            <a:solidFill>
              <a:srgbClr val="00B0F0"/>
            </a:solidFill>
            <a:ln cap="flat" cmpd="sng" w="285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" name="Google Shape;223;g39b669935d8_5_25"/>
            <p:cNvSpPr txBox="1"/>
            <p:nvPr/>
          </p:nvSpPr>
          <p:spPr>
            <a:xfrm>
              <a:off x="3928114" y="3739662"/>
              <a:ext cx="1076700" cy="107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4125" lIns="24125" spcFirstLastPara="1" rIns="24125" wrap="square" tIns="24125">
              <a:noAutofit/>
            </a:bodyPr>
            <a:lstStyle/>
            <a:p>
              <a:pPr indent="0" lvl="0" marL="0" marR="0" rtl="1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iw-IL" sz="1900" u="none" cap="none" strike="noStrike">
                  <a:solidFill>
                    <a:schemeClr val="lt1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rPr>
                <a:t>בני ישראל זועקים לה'.</a:t>
              </a:r>
              <a:endParaRPr/>
            </a:p>
          </p:txBody>
        </p:sp>
        <p:sp>
          <p:nvSpPr>
            <p:cNvPr id="224" name="Google Shape;224;g39b669935d8_5_25"/>
            <p:cNvSpPr/>
            <p:nvPr/>
          </p:nvSpPr>
          <p:spPr>
            <a:xfrm rot="-10586829">
              <a:off x="3255159" y="3955622"/>
              <a:ext cx="319514" cy="513704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rgbClr val="B4BBD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" name="Google Shape;225;g39b669935d8_5_25"/>
            <p:cNvSpPr txBox="1"/>
            <p:nvPr/>
          </p:nvSpPr>
          <p:spPr>
            <a:xfrm rot="212279">
              <a:off x="3350969" y="4061126"/>
              <a:ext cx="223626" cy="30839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1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  <p:sp>
          <p:nvSpPr>
            <p:cNvPr id="226" name="Google Shape;226;g39b669935d8_5_25"/>
            <p:cNvSpPr/>
            <p:nvPr/>
          </p:nvSpPr>
          <p:spPr>
            <a:xfrm>
              <a:off x="1584169" y="3384384"/>
              <a:ext cx="1522500" cy="1522500"/>
            </a:xfrm>
            <a:prstGeom prst="ellipse">
              <a:avLst/>
            </a:prstGeom>
            <a:solidFill>
              <a:srgbClr val="42558C"/>
            </a:solidFill>
            <a:ln cap="flat" cmpd="sng" w="285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" name="Google Shape;227;g39b669935d8_5_25"/>
            <p:cNvSpPr txBox="1"/>
            <p:nvPr/>
          </p:nvSpPr>
          <p:spPr>
            <a:xfrm>
              <a:off x="1807135" y="3607350"/>
              <a:ext cx="1076700" cy="107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4125" lIns="24125" spcFirstLastPara="1" rIns="24125" wrap="square" tIns="24125">
              <a:noAutofit/>
            </a:bodyPr>
            <a:lstStyle/>
            <a:p>
              <a:pPr indent="0" lvl="0" marL="0" marR="0" rtl="1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iw-IL" sz="1900" u="none" cap="none" strike="noStrike">
                  <a:solidFill>
                    <a:schemeClr val="lt1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rPr>
                <a:t>ה' שולח שופט שיושיע אותם</a:t>
              </a:r>
              <a:endParaRPr/>
            </a:p>
          </p:txBody>
        </p:sp>
        <p:sp>
          <p:nvSpPr>
            <p:cNvPr id="228" name="Google Shape;228;g39b669935d8_5_25"/>
            <p:cNvSpPr/>
            <p:nvPr/>
          </p:nvSpPr>
          <p:spPr>
            <a:xfrm rot="-6783462">
              <a:off x="1730732" y="2878215"/>
              <a:ext cx="368434" cy="513869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rgbClr val="B4BBD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9" name="Google Shape;229;g39b669935d8_5_25"/>
            <p:cNvSpPr txBox="1"/>
            <p:nvPr/>
          </p:nvSpPr>
          <p:spPr>
            <a:xfrm rot="4015435">
              <a:off x="1807596" y="3031859"/>
              <a:ext cx="257939" cy="3082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1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  <p:sp>
          <p:nvSpPr>
            <p:cNvPr id="230" name="Google Shape;230;g39b669935d8_5_25"/>
            <p:cNvSpPr/>
            <p:nvPr/>
          </p:nvSpPr>
          <p:spPr>
            <a:xfrm>
              <a:off x="714820" y="1344095"/>
              <a:ext cx="1522500" cy="1522500"/>
            </a:xfrm>
            <a:prstGeom prst="ellipse">
              <a:avLst/>
            </a:prstGeom>
            <a:solidFill>
              <a:srgbClr val="FFFF00"/>
            </a:solidFill>
            <a:ln cap="flat" cmpd="sng" w="2857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" name="Google Shape;231;g39b669935d8_5_25"/>
            <p:cNvSpPr txBox="1"/>
            <p:nvPr/>
          </p:nvSpPr>
          <p:spPr>
            <a:xfrm>
              <a:off x="937786" y="1567061"/>
              <a:ext cx="1076700" cy="1076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4125" lIns="24125" spcFirstLastPara="1" rIns="24125" wrap="square" tIns="24125">
              <a:noAutofit/>
            </a:bodyPr>
            <a:lstStyle/>
            <a:p>
              <a:pPr indent="0" lvl="0" marL="0" marR="0" rtl="1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iw-IL" sz="1900" u="none" cap="none" strike="noStrike">
                  <a:solidFill>
                    <a:srgbClr val="234271"/>
                  </a:solidFill>
                  <a:latin typeface="Palatino Linotype"/>
                  <a:ea typeface="Palatino Linotype"/>
                  <a:cs typeface="Palatino Linotype"/>
                  <a:sym typeface="Palatino Linotype"/>
                </a:rPr>
                <a:t>הארץ שקטה מספר שנים.</a:t>
              </a:r>
              <a:endParaRPr/>
            </a:p>
          </p:txBody>
        </p:sp>
        <p:sp>
          <p:nvSpPr>
            <p:cNvPr id="232" name="Google Shape;232;g39b669935d8_5_25"/>
            <p:cNvSpPr/>
            <p:nvPr/>
          </p:nvSpPr>
          <p:spPr>
            <a:xfrm rot="-2159577">
              <a:off x="2189039" y="1183787"/>
              <a:ext cx="403787" cy="513959"/>
            </a:xfrm>
            <a:prstGeom prst="rightArrow">
              <a:avLst>
                <a:gd fmla="val 60000" name="adj1"/>
                <a:gd fmla="val 50000" name="adj2"/>
              </a:avLst>
            </a:prstGeom>
            <a:solidFill>
              <a:srgbClr val="B4BBD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" name="Google Shape;233;g39b669935d8_5_25"/>
            <p:cNvSpPr txBox="1"/>
            <p:nvPr/>
          </p:nvSpPr>
          <p:spPr>
            <a:xfrm rot="-2161106">
              <a:off x="2200523" y="1322110"/>
              <a:ext cx="282631" cy="30819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1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500" u="none" cap="none" strike="noStrike">
                <a:solidFill>
                  <a:schemeClr val="lt1"/>
                </a:solidFill>
                <a:latin typeface="Palatino Linotype"/>
                <a:ea typeface="Palatino Linotype"/>
                <a:cs typeface="Palatino Linotype"/>
                <a:sym typeface="Palatino Linotype"/>
              </a:endParaRPr>
            </a:p>
          </p:txBody>
        </p:sp>
      </p:grpSp>
      <p:pic>
        <p:nvPicPr>
          <p:cNvPr id="234" name="Google Shape;234;g39b669935d8_5_25"/>
          <p:cNvPicPr preferRelativeResize="0"/>
          <p:nvPr/>
        </p:nvPicPr>
        <p:blipFill rotWithShape="1">
          <a:blip r:embed="rId3">
            <a:alphaModFix/>
          </a:blip>
          <a:srcRect b="0" l="14127" r="13197" t="26373"/>
          <a:stretch/>
        </p:blipFill>
        <p:spPr>
          <a:xfrm>
            <a:off x="251525" y="-99399"/>
            <a:ext cx="3222514" cy="230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g39b669935d8_5_25"/>
          <p:cNvPicPr preferRelativeResize="0"/>
          <p:nvPr/>
        </p:nvPicPr>
        <p:blipFill rotWithShape="1">
          <a:blip r:embed="rId4">
            <a:alphaModFix/>
          </a:blip>
          <a:srcRect b="0" l="17339" r="19401" t="27567"/>
          <a:stretch/>
        </p:blipFill>
        <p:spPr>
          <a:xfrm>
            <a:off x="251518" y="3861056"/>
            <a:ext cx="2434718" cy="230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g39b669935d8_5_25"/>
          <p:cNvPicPr preferRelativeResize="0"/>
          <p:nvPr/>
        </p:nvPicPr>
        <p:blipFill rotWithShape="1">
          <a:blip r:embed="rId5">
            <a:alphaModFix/>
          </a:blip>
          <a:srcRect b="0" l="16677" r="26150" t="32299"/>
          <a:stretch/>
        </p:blipFill>
        <p:spPr>
          <a:xfrm>
            <a:off x="6856741" y="4377488"/>
            <a:ext cx="2181676" cy="21798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g39b669935d8_5_25"/>
          <p:cNvPicPr preferRelativeResize="0"/>
          <p:nvPr/>
        </p:nvPicPr>
        <p:blipFill rotWithShape="1">
          <a:blip r:embed="rId6">
            <a:alphaModFix/>
          </a:blip>
          <a:srcRect b="0" l="22313" r="22468" t="33823"/>
          <a:stretch/>
        </p:blipFill>
        <p:spPr>
          <a:xfrm>
            <a:off x="7020272" y="2134970"/>
            <a:ext cx="1854631" cy="1726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g39b669935d8_5_25"/>
          <p:cNvPicPr preferRelativeResize="0"/>
          <p:nvPr/>
        </p:nvPicPr>
        <p:blipFill rotWithShape="1">
          <a:blip r:embed="rId7">
            <a:alphaModFix/>
          </a:blip>
          <a:srcRect b="0" l="22601" r="23839" t="32637"/>
          <a:stretch/>
        </p:blipFill>
        <p:spPr>
          <a:xfrm>
            <a:off x="5495628" y="111517"/>
            <a:ext cx="2028700" cy="19493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3" name="Google Shape;243;g39b669935d8_5_8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938" y="4095961"/>
            <a:ext cx="3456673" cy="244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g39b669935d8_5_8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37201" y="469747"/>
            <a:ext cx="2951650" cy="244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5" name="Google Shape;245;g39b669935d8_5_8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454829" y="3539979"/>
            <a:ext cx="3344774" cy="2555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46" name="Google Shape;246;g39b669935d8_5_8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44446" y="469739"/>
            <a:ext cx="2951650" cy="22921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47" name="Google Shape;247;g39b669935d8_5_83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754126" y="1571669"/>
            <a:ext cx="2413950" cy="2036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2" name="Google Shape;252;g39b669935d8_5_1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1938" y="4095961"/>
            <a:ext cx="3456673" cy="244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g39b669935d8_5_1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737201" y="469747"/>
            <a:ext cx="2951650" cy="2440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4" name="Google Shape;254;g39b669935d8_5_1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454829" y="3539979"/>
            <a:ext cx="3344774" cy="2555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5" name="Google Shape;255;g39b669935d8_5_12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44446" y="469739"/>
            <a:ext cx="2951650" cy="22921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6" name="Google Shape;256;g39b669935d8_5_12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754126" y="1571669"/>
            <a:ext cx="2413950" cy="2036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2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6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6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0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8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0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6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2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6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0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4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8" name="Shape 4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2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0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4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8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2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6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0" name="Shape 5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4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8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2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6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0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4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8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2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6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0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4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8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2" name="Shape 5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6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0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4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8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2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6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0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4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8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2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6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0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4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8" name="Shape 6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2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6" name="Shape 6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0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4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8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2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6" name="Shape 6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0" name="Shape 6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4" name="Shape 6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8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2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6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0" name="Shape 6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4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8" name="Shape 6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2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6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0" name="Shape 6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4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8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2" name="Shape 6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6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0" name="Shape 7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4" name="Shape 7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8" name="Shape 7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2" name="Shape 7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6" name="Shape 7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0" name="Shape 7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4" name="Shape 7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8" name="Shape 7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2" name="Shape 7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6" name="Shape 7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0" name="Shape 7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4" name="Shape 7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8" name="Shape 7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2" name="Shape 7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6" name="Shape 7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0" name="Shape 7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4" name="Shape 7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8" name="Shape 7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2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6" name="Shape 7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0" name="Shape 7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4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8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2" name="Shape 7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6" name="Shape 7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0" name="Shape 8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4" name="Shape 8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8" name="Shape 8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2" name="Shape 8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6" name="Shape 8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0" name="Shape 8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4" name="Shape 8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8" name="Shape 8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2" name="Shape 8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6" name="Shape 8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0" name="Shape 8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4" name="Shape 8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8" name="Shape 8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2" name="Shape 8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6" name="Shape 8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0" name="Shape 8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4" name="Shape 8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8" name="Shape 8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2" name="Shape 8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6" name="Shape 8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0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4" name="Shape 8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8" name="Shape 8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2" name="Shape 8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6" name="Shape 8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0" name="Shape 9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4" name="Shape 9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8" name="Shape 9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2" name="Shape 9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6" name="Shape 9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0" name="Shape 9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4" name="Shape 9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8" name="Shape 9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2" name="Shape 9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6" name="Shape 9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0" name="Shape 9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4" name="Shape 9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8" name="Shape 9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2" name="Shape 9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6" name="Shape 9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0" name="Shape 9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4" name="Shape 9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8" name="Shape 9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2" name="Shape 9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6" name="Shape 9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0" name="Shape 9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4" name="Shape 9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8" name="Shape 9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2" name="Shape 9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6" name="Shape 9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0" name="Shape 10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4" name="Shape 10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8" name="Shape 10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2" name="Shape 10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6" name="Shape 10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0" name="Shape 10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4" name="Shape 10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8" name="Shape 10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2" name="Shape 10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6" name="Shape 10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0" name="Shape 10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4" name="Shape 10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8" name="Shape 10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2" name="Shape 10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6" name="Shape 10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0" name="Shape 10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4" name="Shape 10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8" name="Shape 10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2" name="Shape 10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6" name="Shape 10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0" name="Shape 10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4" name="Shape 10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8" name="Shape 10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2" name="Shape 10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6" name="Shape 10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0" name="Shape 11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4" name="Shape 11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8" name="Shape 11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2" name="Shape 11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6" name="Shape 11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0" name="Shape 11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4" name="Shape 11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8" name="Shape 11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2" name="Shape 11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6" name="Shape 11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0" name="Shape 11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4" name="Shape 11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8" name="Shape 11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2" name="Shape 11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6" name="Shape 11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0" name="Shape 11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4" name="Shape 11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8" name="Shape 11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2" name="Shape 11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6" name="Shape 11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0" name="Shape 11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4" name="Shape 11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8" name="Shape 11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2" name="Shape 11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6" name="Shape 11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0" name="Shape 12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4" name="Shape 12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8" name="Shape 12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2" name="Shape 12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6" name="Shape 12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0" name="Shape 12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4" name="Shape 12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8" name="Shape 12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2" name="Shape 12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6" name="Shape 12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0" name="Shape 12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4" name="Shape 12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8" name="Shape 12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2" name="Shape 12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6" name="Shape 12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0" name="Shape 12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4" name="Shape 12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8" name="Shape 12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2" name="Shape 12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6" name="Shape 12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0" name="Shape 12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4" name="Shape 12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8" name="Shape 12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2" name="Shape 12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6" name="Shape 12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0" name="Shape 13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4" name="Shape 13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8" name="Shape 13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2" name="Shape 13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6" name="Shape 13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0" name="Shape 13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4" name="Shape 13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8" name="Shape 13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2" name="Shape 13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6" name="Shape 13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0" name="Shape 13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4" name="Shape 13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8" name="Shape 13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2" name="Shape 13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6" name="Shape 13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0" name="Shape 13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4" name="Shape 13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8" name="Shape 13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2" name="Shape 13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6" name="Shape 13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0" name="Shape 13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4" name="Shape 13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8" name="Shape 13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2" name="Shape 13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6" name="Shape 13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0" name="Shape 14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4" name="Shape 14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8" name="Shape 14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2" name="Shape 14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6" name="Shape 14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0" name="Shape 14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4" name="Shape 14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8" name="Shape 14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2" name="Shape 14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6" name="Shape 14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0" name="Shape 14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4" name="Shape 14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8" name="Shape 14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2" name="Shape 14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6" name="Shape 14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0" name="Shape 14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4" name="Shape 14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8" name="Shape 14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2" name="Shape 14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6" name="Shape 14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0" name="Shape 14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4" name="Shape 14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8" name="Shape 14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2" name="Shape 14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6" name="Shape 14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0" name="Shape 15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4" name="Shape 15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8" name="Shape 15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2" name="Shape 15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6" name="Shape 15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0" name="Shape 15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4" name="Shape 15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8" name="Shape 15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2" name="Shape 15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36" name="Shape 15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0" name="Shape 15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4" name="Shape 15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48" name="Shape 15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2" name="Shape 15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6" name="Shape 15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0" name="Shape 15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4" name="Shape 15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68" name="Shape 15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2" name="Shape 15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76" name="Shape 15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0" name="Shape 15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4" name="Shape 15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88" name="Shape 15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2" name="Shape 15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6" name="Shape 15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0" name="Shape 16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4" name="Shape 16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8" name="Shape 16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2" name="Shape 16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6" name="Shape 16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0" name="Shape 16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4" name="Shape 16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8" name="Shape 16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2" name="Shape 16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6" name="Shape 16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0" name="Shape 16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4" name="Shape 16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48" name="Shape 16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2" name="Shape 16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56" name="Shape 16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0" name="Shape 16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4" name="Shape 16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8" name="Shape 16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2" name="Shape 16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6" name="Shape 16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0" name="Shape 16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4" name="Shape 16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8" name="Shape 16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2" name="Shape 16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6" name="Shape 16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0" name="Shape 17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4" name="Shape 17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08" name="Shape 17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2" name="Shape 17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8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6" name="Shape 17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8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0" name="Shape 17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8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4" name="Shape 17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8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28" name="Shape 17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8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2" name="Shape 17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9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6" name="Shape 17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9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0" name="Shape 17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9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4" name="Shape 17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9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8" name="Shape 17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9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2" name="Shape 17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9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56" name="Shape 17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9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0" name="Shape 17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9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4" name="Shape 17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9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8" name="Shape 17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9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2" name="Shape 17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0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6" name="Shape 17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0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0" name="Shape 17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0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4" name="Shape 17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0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8" name="Shape 17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0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2" name="Shape 17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0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6" name="Shape 17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0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0" name="Shape 18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0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4" name="Shape 18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0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8" name="Shape 18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0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2" name="Shape 18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16" name="Shape 18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0" name="Shape 18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4" name="Shape 18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28" name="Shape 18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2" name="Shape 18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36" name="Shape 18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0" name="Shape 18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4" name="Shape 18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8" name="Shape 18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2" name="Shape 18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6" name="Shape 18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0" name="Shape 18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4" name="Shape 18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8" name="Shape 18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2" name="Shape 18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6" name="Shape 18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0" name="Shape 18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4" name="Shape 18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88" name="Shape 18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2" name="Shape 18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96" name="Shape 18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0" name="Shape 19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4" name="Shape 19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8" name="Shape 19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2" name="Shape 19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6" name="Shape 19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0" name="Shape 19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4" name="Shape 19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8" name="Shape 19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2" name="Shape 19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6" name="Shape 19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0" name="Shape 19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4" name="Shape 19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8" name="Shape 19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2" name="Shape 19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6" name="Shape 19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0" name="Shape 19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4" name="Shape 19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68" name="Shape 19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2" name="Shape 19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6" name="Shape 19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0" name="Shape 19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4" name="Shape 19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8" name="Shape 19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2" name="Shape 19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96" name="Shape 19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0" name="Shape 20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4" name="Shape 20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08" name="Shape 20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2" name="Shape 20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6" name="Shape 20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0" name="Shape 20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4" name="Shape 20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28" name="Shape 20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2" name="Shape 20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6" name="Shape 20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0" name="Shape 20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4" name="Shape 20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8" name="Shape 20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2" name="Shape 20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6" name="Shape 20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0" name="Shape 20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4" name="Shape 20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8" name="Shape 20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2" name="Shape 20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76" name="Shape 20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0" name="Shape 20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4" name="Shape 20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88" name="Shape 20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2" name="Shape 20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6" name="Shape 20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0" name="Shape 21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4" name="Shape 21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8" name="Shape 21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2" name="Shape 21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8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16" name="Shape 21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8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0" name="Shape 21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8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4" name="Shape 21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8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28" name="Shape 21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8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2" name="Shape 21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9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36" name="Shape 21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9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0" name="Shape 21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9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4" name="Shape 21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9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8" name="Shape 21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9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2" name="Shape 21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9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56" name="Shape 21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9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0" name="Shape 21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9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4" name="Shape 21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9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8" name="Shape 21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9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2" name="Shape 21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0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6" name="Shape 21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0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0" name="Shape 21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0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4" name="Shape 21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0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88" name="Shape 21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0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2" name="Shape 21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0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6" name="Shape 21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0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0" name="Shape 22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0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4" name="Shape 22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0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08" name="Shape 22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0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2" name="Shape 22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16" name="Shape 22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0" name="Shape 22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4" name="Shape 22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8" name="Shape 22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2" name="Shape 22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36" name="Shape 22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0" name="Shape 22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4" name="Shape 22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8" name="Shape 22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2" name="Shape 22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56" name="Shape 22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0" name="Shape 22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4" name="Shape 22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68" name="Shape 22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2" name="Shape 22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76" name="Shape 22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0" name="Shape 22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4" name="Shape 22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8" name="Shape 22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2" name="Shape 22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6" name="Shape 22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0" name="Shape 23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4" name="Shape 23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8" name="Shape 23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2" name="Shape 23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6" name="Shape 23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0" name="Shape 23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4" name="Shape 23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28" name="Shape 23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2" name="Shape 23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36" name="Shape 23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0" name="Shape 23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4" name="Shape 23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8" name="Shape 23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2" name="Shape 23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6" name="Shape 23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0" name="Shape 23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4" name="Shape 23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68" name="Shape 23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2" name="Shape 23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76" name="Shape 23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0" name="Shape 23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4" name="Shape 23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8" name="Shape 23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2" name="Shape 23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6" name="Shape 23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0" name="Shape 24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4" name="Shape 24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8" name="Shape 24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2" name="Shape 24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6" name="Shape 24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0" name="Shape 24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4" name="Shape 24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8" name="Shape 24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2" name="Shape 24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6" name="Shape 24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0" name="Shape 24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4" name="Shape 24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8" name="Shape 24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52" name="Shape 24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56" name="Shape 24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0" name="Shape 24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4" name="Shape 24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8" name="Shape 24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2" name="Shape 24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6" name="Shape 24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0" name="Shape 24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4" name="Shape 24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88" name="Shape 24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2" name="Shape 24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6" name="Shape 24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0" name="Shape 25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4" name="Shape 25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8" name="Shape 25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12" name="Shape 25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8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16" name="Shape 25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8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0" name="Shape 25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8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4" name="Shape 25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8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8" name="Shape 25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8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32" name="Shape 25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9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36" name="Shape 25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9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0" name="Shape 25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9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4" name="Shape 25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9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48" name="Shape 25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9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52" name="Shape 25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9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56" name="Shape 25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9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0" name="Shape 25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9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4" name="Shape 25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9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8" name="Shape 25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9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72" name="Shape 25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0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76" name="Shape 25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0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80" name="Shape 25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0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84" name="Shape 25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0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88" name="Shape 25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0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2" name="Shape 25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0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96" name="Shape 25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0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00" name="Shape 26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0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04" name="Shape 26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0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08" name="Shape 26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0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12" name="Shape 26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16" name="Shape 26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0" name="Shape 26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4" name="Shape 26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8" name="Shape 26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32" name="Shape 26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36" name="Shape 26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40" name="Shape 26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44" name="Shape 26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48" name="Shape 26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52" name="Shape 26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56" name="Shape 26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60" name="Shape 26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64" name="Shape 26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68" name="Shape 26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72" name="Shape 26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76" name="Shape 26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80" name="Shape 26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84" name="Shape 26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88" name="Shape 26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92" name="Shape 26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96" name="Shape 26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00" name="Shape 27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04" name="Shape 27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08" name="Shape 27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12" name="Shape 27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16" name="Shape 27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20" name="Shape 27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24" name="Shape 27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28" name="Shape 27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32" name="Shape 27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36" name="Shape 27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40" name="Shape 27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44" name="Shape 27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48" name="Shape 27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52" name="Shape 27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56" name="Shape 27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0" name="Shape 27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4" name="Shape 27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8" name="Shape 27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72" name="Shape 27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76" name="Shape 27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80" name="Shape 27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84" name="Shape 27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88" name="Shape 27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92" name="Shape 27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96" name="Shape 27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00" name="Shape 28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04" name="Shape 28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08" name="Shape 28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12" name="Shape 28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16" name="Shape 28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20" name="Shape 28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24" name="Shape 28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28" name="Shape 28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32" name="Shape 28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36" name="Shape 28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40" name="Shape 28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44" name="Shape 28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48" name="Shape 28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52" name="Shape 28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56" name="Shape 28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60" name="Shape 28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64" name="Shape 28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68" name="Shape 28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72" name="Shape 28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76" name="Shape 28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80" name="Shape 28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84" name="Shape 28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88" name="Shape 28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92" name="Shape 28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96" name="Shape 28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00" name="Shape 29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04" name="Shape 29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08" name="Shape 29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12" name="Shape 29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8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16" name="Shape 29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8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20" name="Shape 29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8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24" name="Shape 29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8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28" name="Shape 29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8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32" name="Shape 29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9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36" name="Shape 29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9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40" name="Shape 29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9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44" name="Shape 29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9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48" name="Shape 29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9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52" name="Shape 29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9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56" name="Shape 29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9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60" name="Shape 29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9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64" name="Shape 29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9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68" name="Shape 29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9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72" name="Shape 29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0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76" name="Shape 29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0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80" name="Shape 29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0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84" name="Shape 29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0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88" name="Shape 29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0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92" name="Shape 29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0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96" name="Shape 29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0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00" name="Shape 30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0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04" name="Shape 30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0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08" name="Shape 30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0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12" name="Shape 30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16" name="Shape 30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20" name="Shape 30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24" name="Shape 30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28" name="Shape 30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32" name="Shape 30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36" name="Shape 30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40" name="Shape 30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44" name="Shape 30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48" name="Shape 30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52" name="Shape 30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56" name="Shape 30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60" name="Shape 30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64" name="Shape 30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68" name="Shape 30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72" name="Shape 30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76" name="Shape 30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80" name="Shape 30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84" name="Shape 30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88" name="Shape 30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92" name="Shape 30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96" name="Shape 30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00" name="Shape 31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04" name="Shape 31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08" name="Shape 31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12" name="Shape 31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16" name="Shape 31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20" name="Shape 31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24" name="Shape 31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28" name="Shape 31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32" name="Shape 31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36" name="Shape 31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40" name="Shape 31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44" name="Shape 31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48" name="Shape 31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52" name="Shape 31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56" name="Shape 31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60" name="Shape 31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64" name="Shape 31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68" name="Shape 31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72" name="Shape 31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76" name="Shape 31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80" name="Shape 31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84" name="Shape 31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88" name="Shape 31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92" name="Shape 31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96" name="Shape 31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00" name="Shape 32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04" name="Shape 32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08" name="Shape 32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12" name="Shape 32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16" name="Shape 32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20" name="Shape 32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24" name="Shape 32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28" name="Shape 32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32" name="Shape 32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36" name="Shape 32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40" name="Shape 32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44" name="Shape 32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48" name="Shape 32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52" name="Shape 32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56" name="Shape 32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60" name="Shape 32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64" name="Shape 32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68" name="Shape 32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72" name="Shape 32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76" name="Shape 32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80" name="Shape 32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84" name="Shape 32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88" name="Shape 32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92" name="Shape 32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96" name="Shape 32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00" name="Shape 33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04" name="Shape 33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08" name="Shape 33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12" name="Shape 33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8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16" name="Shape 33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8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20" name="Shape 33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8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24" name="Shape 33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8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28" name="Shape 33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8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32" name="Shape 33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9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36" name="Shape 33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9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40" name="Shape 33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9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44" name="Shape 33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9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48" name="Shape 33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9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52" name="Shape 33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9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56" name="Shape 33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9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60" name="Shape 33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9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64" name="Shape 33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9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68" name="Shape 33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9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72" name="Shape 33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0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76" name="Shape 33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0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80" name="Shape 33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0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84" name="Shape 33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0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88" name="Shape 33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0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92" name="Shape 33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0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96" name="Shape 33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0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00" name="Shape 34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0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04" name="Shape 34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0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08" name="Shape 34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0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12" name="Shape 34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16" name="Shape 34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20" name="Shape 34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24" name="Shape 34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28" name="Shape 34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32" name="Shape 34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36" name="Shape 34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40" name="Shape 34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44" name="Shape 34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48" name="Shape 34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52" name="Shape 34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56" name="Shape 34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60" name="Shape 34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64" name="Shape 34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68" name="Shape 34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72" name="Shape 34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76" name="Shape 34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80" name="Shape 34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84" name="Shape 34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88" name="Shape 34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92" name="Shape 34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96" name="Shape 34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00" name="Shape 35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04" name="Shape 35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08" name="Shape 35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12" name="Shape 35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16" name="Shape 35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20" name="Shape 35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24" name="Shape 35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28" name="Shape 35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32" name="Shape 35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36" name="Shape 35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40" name="Shape 35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44" name="Shape 35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48" name="Shape 35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52" name="Shape 35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56" name="Shape 35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60" name="Shape 35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64" name="Shape 35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68" name="Shape 35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72" name="Shape 35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76" name="Shape 35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80" name="Shape 35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84" name="Shape 35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88" name="Shape 35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92" name="Shape 35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96" name="Shape 35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00" name="Shape 36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04" name="Shape 36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08" name="Shape 36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12" name="Shape 36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16" name="Shape 36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20" name="Shape 36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24" name="Shape 36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28" name="Shape 36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32" name="Shape 36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36" name="Shape 36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40" name="Shape 36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44" name="Shape 36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48" name="Shape 36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52" name="Shape 36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56" name="Shape 36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60" name="Shape 36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64" name="Shape 36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68" name="Shape 36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72" name="Shape 36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76" name="Shape 36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80" name="Shape 36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84" name="Shape 36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88" name="Shape 36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92" name="Shape 36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96" name="Shape 36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00" name="Shape 37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04" name="Shape 37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08" name="Shape 37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12" name="Shape 37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8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16" name="Shape 37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8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20" name="Shape 37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8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24" name="Shape 37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8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28" name="Shape 37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8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32" name="Shape 37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9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36" name="Shape 37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9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40" name="Shape 37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9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44" name="Shape 37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9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48" name="Shape 37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9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52" name="Shape 37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9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56" name="Shape 37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9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60" name="Shape 37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9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64" name="Shape 37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9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68" name="Shape 37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9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72" name="Shape 37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0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76" name="Shape 37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0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80" name="Shape 37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0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84" name="Shape 37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0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88" name="Shape 37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0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92" name="Shape 37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0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96" name="Shape 37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0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00" name="Shape 38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0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04" name="Shape 38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0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08" name="Shape 38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0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12" name="Shape 38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16" name="Shape 38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20" name="Shape 38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24" name="Shape 38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28" name="Shape 38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32" name="Shape 38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36" name="Shape 38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40" name="Shape 38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44" name="Shape 38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48" name="Shape 38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52" name="Shape 38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56" name="Shape 38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60" name="Shape 38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64" name="Shape 38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68" name="Shape 38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72" name="Shape 38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76" name="Shape 38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80" name="Shape 38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84" name="Shape 38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88" name="Shape 38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92" name="Shape 38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96" name="Shape 38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00" name="Shape 39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04" name="Shape 39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08" name="Shape 39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12" name="Shape 39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16" name="Shape 39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20" name="Shape 39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24" name="Shape 39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28" name="Shape 39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32" name="Shape 39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36" name="Shape 39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40" name="Shape 39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44" name="Shape 39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48" name="Shape 39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52" name="Shape 39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56" name="Shape 39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60" name="Shape 39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64" name="Shape 39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68" name="Shape 39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72" name="Shape 39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76" name="Shape 39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80" name="Shape 39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84" name="Shape 39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88" name="Shape 39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92" name="Shape 39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96" name="Shape 39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00" name="Shape 40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04" name="Shape 40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08" name="Shape 40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12" name="Shape 40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16" name="Shape 40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20" name="Shape 40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24" name="Shape 40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28" name="Shape 40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32" name="Shape 40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36" name="Shape 40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40" name="Shape 40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44" name="Shape 40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48" name="Shape 40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52" name="Shape 40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56" name="Shape 40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60" name="Shape 40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64" name="Shape 40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68" name="Shape 40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72" name="Shape 40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76" name="Shape 40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80" name="Shape 40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84" name="Shape 40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88" name="Shape 40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92" name="Shape 40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96" name="Shape 40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00" name="Shape 41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04" name="Shape 41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08" name="Shape 41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12" name="Shape 41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8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16" name="Shape 41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8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20" name="Shape 41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8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24" name="Shape 41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8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28" name="Shape 41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8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32" name="Shape 41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9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36" name="Shape 41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9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40" name="Shape 41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9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44" name="Shape 41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9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48" name="Shape 41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9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52" name="Shape 41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9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56" name="Shape 41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9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60" name="Shape 41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9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64" name="Shape 41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9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68" name="Shape 41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9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72" name="Shape 41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0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76" name="Shape 41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0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80" name="Shape 41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0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84" name="Shape 41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0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88" name="Shape 41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0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92" name="Shape 41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0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96" name="Shape 41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0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00" name="Shape 42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0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04" name="Shape 42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0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08" name="Shape 42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0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12" name="Shape 42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16" name="Shape 42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20" name="Shape 42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24" name="Shape 42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28" name="Shape 42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32" name="Shape 42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36" name="Shape 42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40" name="Shape 42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44" name="Shape 42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48" name="Shape 42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52" name="Shape 42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56" name="Shape 42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60" name="Shape 42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64" name="Shape 42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68" name="Shape 42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72" name="Shape 42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76" name="Shape 42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80" name="Shape 42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84" name="Shape 42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88" name="Shape 42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92" name="Shape 42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96" name="Shape 42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00" name="Shape 43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04" name="Shape 43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08" name="Shape 43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12" name="Shape 43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16" name="Shape 43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20" name="Shape 43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24" name="Shape 43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28" name="Shape 43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32" name="Shape 43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36" name="Shape 43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40" name="Shape 43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44" name="Shape 43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48" name="Shape 43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52" name="Shape 43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56" name="Shape 43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60" name="Shape 43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64" name="Shape 43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68" name="Shape 43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72" name="Shape 43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76" name="Shape 43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80" name="Shape 43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84" name="Shape 43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88" name="Shape 43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92" name="Shape 43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96" name="Shape 43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00" name="Shape 44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04" name="Shape 44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08" name="Shape 44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12" name="Shape 44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16" name="Shape 44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20" name="Shape 44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24" name="Shape 44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28" name="Shape 44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32" name="Shape 44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36" name="Shape 44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40" name="Shape 44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44" name="Shape 44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48" name="Shape 44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52" name="Shape 44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56" name="Shape 44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60" name="Shape 44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64" name="Shape 44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68" name="Shape 44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72" name="Shape 44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76" name="Shape 44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80" name="Shape 44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84" name="Shape 44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88" name="Shape 44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92" name="Shape 44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96" name="Shape 44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00" name="Shape 45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04" name="Shape 45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08" name="Shape 45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12" name="Shape 45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8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16" name="Shape 45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8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20" name="Shape 45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8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24" name="Shape 45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8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28" name="Shape 45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8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32" name="Shape 45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9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36" name="Shape 45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9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40" name="Shape 45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9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44" name="Shape 45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9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48" name="Shape 45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9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52" name="Shape 45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9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56" name="Shape 45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9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60" name="Shape 45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9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64" name="Shape 45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9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68" name="Shape 45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9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72" name="Shape 45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0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76" name="Shape 45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0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80" name="Shape 45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0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84" name="Shape 45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0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88" name="Shape 45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0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92" name="Shape 45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0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96" name="Shape 45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0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00" name="Shape 46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0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04" name="Shape 46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0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08" name="Shape 46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0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12" name="Shape 46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16" name="Shape 46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20" name="Shape 46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24" name="Shape 46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28" name="Shape 46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32" name="Shape 46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36" name="Shape 46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40" name="Shape 46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44" name="Shape 46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48" name="Shape 46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52" name="Shape 46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56" name="Shape 46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60" name="Shape 46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64" name="Shape 46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68" name="Shape 46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72" name="Shape 46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76" name="Shape 46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80" name="Shape 46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84" name="Shape 46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88" name="Shape 46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92" name="Shape 46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96" name="Shape 46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00" name="Shape 47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04" name="Shape 47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08" name="Shape 47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12" name="Shape 47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16" name="Shape 47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20" name="Shape 47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24" name="Shape 47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28" name="Shape 47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32" name="Shape 47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36" name="Shape 47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40" name="Shape 47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44" name="Shape 47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48" name="Shape 47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52" name="Shape 47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56" name="Shape 47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60" name="Shape 47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64" name="Shape 47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68" name="Shape 47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72" name="Shape 47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76" name="Shape 47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80" name="Shape 47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84" name="Shape 47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88" name="Shape 47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92" name="Shape 47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96" name="Shape 47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00" name="Shape 48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04" name="Shape 48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08" name="Shape 48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12" name="Shape 48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16" name="Shape 48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20" name="Shape 48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24" name="Shape 48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28" name="Shape 48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32" name="Shape 48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36" name="Shape 48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40" name="Shape 48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44" name="Shape 48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48" name="Shape 48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52" name="Shape 48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56" name="Shape 48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60" name="Shape 48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64" name="Shape 48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68" name="Shape 48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72" name="Shape 48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76" name="Shape 48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80" name="Shape 48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84" name="Shape 48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88" name="Shape 48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92" name="Shape 48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96" name="Shape 48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00" name="Shape 49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04" name="Shape 49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08" name="Shape 49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12" name="Shape 49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8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16" name="Shape 49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8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20" name="Shape 49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8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24" name="Shape 49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8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28" name="Shape 49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8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32" name="Shape 49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9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36" name="Shape 49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9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40" name="Shape 49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9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44" name="Shape 49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9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48" name="Shape 49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9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52" name="Shape 49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9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56" name="Shape 49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9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60" name="Shape 49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9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64" name="Shape 49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9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68" name="Shape 49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9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72" name="Shape 49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0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76" name="Shape 49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0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80" name="Shape 49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0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84" name="Shape 49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0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88" name="Shape 49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0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92" name="Shape 49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0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96" name="Shape 49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0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00" name="Shape 50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0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04" name="Shape 50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0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08" name="Shape 50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0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12" name="Shape 50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16" name="Shape 50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20" name="Shape 50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24" name="Shape 50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28" name="Shape 50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32" name="Shape 50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36" name="Shape 50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40" name="Shape 50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44" name="Shape 50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48" name="Shape 50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52" name="Shape 50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56" name="Shape 50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60" name="Shape 50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64" name="Shape 50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68" name="Shape 50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72" name="Shape 50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76" name="Shape 50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80" name="Shape 50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84" name="Shape 50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88" name="Shape 50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92" name="Shape 50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96" name="Shape 50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00" name="Shape 51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04" name="Shape 51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08" name="Shape 51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12" name="Shape 51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16" name="Shape 51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20" name="Shape 51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24" name="Shape 51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28" name="Shape 51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32" name="Shape 51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36" name="Shape 51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40" name="Shape 51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44" name="Shape 51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48" name="Shape 51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52" name="Shape 51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56" name="Shape 51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60" name="Shape 51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64" name="Shape 51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68" name="Shape 51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72" name="Shape 51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76" name="Shape 51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80" name="Shape 51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84" name="Shape 51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88" name="Shape 51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92" name="Shape 51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96" name="Shape 51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00" name="Shape 52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04" name="Shape 52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08" name="Shape 52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12" name="Shape 52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16" name="Shape 52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20" name="Shape 52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24" name="Shape 52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28" name="Shape 52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32" name="Shape 52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36" name="Shape 52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40" name="Shape 52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44" name="Shape 52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48" name="Shape 52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52" name="Shape 52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56" name="Shape 52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60" name="Shape 52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64" name="Shape 52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68" name="Shape 52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72" name="Shape 52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76" name="Shape 52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80" name="Shape 52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84" name="Shape 52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88" name="Shape 52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92" name="Shape 52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96" name="Shape 52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00" name="Shape 53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04" name="Shape 53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08" name="Shape 53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12" name="Shape 53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8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16" name="Shape 53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8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20" name="Shape 53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8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24" name="Shape 53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8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28" name="Shape 53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8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32" name="Shape 53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9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36" name="Shape 53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9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40" name="Shape 53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9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44" name="Shape 53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9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48" name="Shape 53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9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52" name="Shape 53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9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56" name="Shape 53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9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60" name="Shape 53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9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64" name="Shape 53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9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68" name="Shape 53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9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72" name="Shape 53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0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76" name="Shape 53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0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80" name="Shape 53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0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84" name="Shape 53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0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88" name="Shape 53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0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92" name="Shape 53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0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96" name="Shape 53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0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00" name="Shape 54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0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04" name="Shape 54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0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08" name="Shape 54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0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12" name="Shape 54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16" name="Shape 54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20" name="Shape 54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24" name="Shape 54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28" name="Shape 54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32" name="Shape 54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36" name="Shape 54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40" name="Shape 54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44" name="Shape 54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48" name="Shape 54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52" name="Shape 54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56" name="Shape 54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60" name="Shape 54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64" name="Shape 54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68" name="Shape 54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72" name="Shape 54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76" name="Shape 54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80" name="Shape 54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84" name="Shape 54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88" name="Shape 54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92" name="Shape 54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96" name="Shape 54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00" name="Shape 55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04" name="Shape 55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08" name="Shape 55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12" name="Shape 55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16" name="Shape 55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20" name="Shape 55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24" name="Shape 55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28" name="Shape 55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32" name="Shape 55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36" name="Shape 55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40" name="Shape 55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44" name="Shape 55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48" name="Shape 55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52" name="Shape 55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56" name="Shape 55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60" name="Shape 55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64" name="Shape 55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68" name="Shape 55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72" name="Shape 55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76" name="Shape 55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80" name="Shape 55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84" name="Shape 55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88" name="Shape 55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92" name="Shape 55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96" name="Shape 55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00" name="Shape 56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04" name="Shape 56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08" name="Shape 56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12" name="Shape 56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16" name="Shape 56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20" name="Shape 56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24" name="Shape 56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28" name="Shape 56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32" name="Shape 56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36" name="Shape 56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40" name="Shape 56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44" name="Shape 56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48" name="Shape 56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52" name="Shape 56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56" name="Shape 56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60" name="Shape 56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64" name="Shape 56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68" name="Shape 56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72" name="Shape 56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76" name="Shape 56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80" name="Shape 56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84" name="Shape 56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88" name="Shape 56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92" name="Shape 56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96" name="Shape 56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00" name="Shape 57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04" name="Shape 57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08" name="Shape 57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12" name="Shape 57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8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16" name="Shape 57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8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20" name="Shape 57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8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24" name="Shape 57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8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28" name="Shape 57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8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32" name="Shape 57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9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36" name="Shape 57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9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40" name="Shape 57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9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44" name="Shape 57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9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48" name="Shape 57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9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52" name="Shape 57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9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56" name="Shape 57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9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60" name="Shape 57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9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64" name="Shape 57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9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68" name="Shape 57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39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72" name="Shape 57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0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76" name="Shape 57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0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80" name="Shape 57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0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84" name="Shape 57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0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88" name="Shape 57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0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92" name="Shape 57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0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796" name="Shape 57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0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00" name="Shape 58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0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04" name="Shape 58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0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08" name="Shape 58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0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12" name="Shape 58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16" name="Shape 58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20" name="Shape 58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24" name="Shape 58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28" name="Shape 58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32" name="Shape 58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36" name="Shape 58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40" name="Shape 58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44" name="Shape 58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48" name="Shape 58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52" name="Shape 58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56" name="Shape 58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60" name="Shape 58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64" name="Shape 58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68" name="Shape 58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72" name="Shape 58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76" name="Shape 58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80" name="Shape 58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84" name="Shape 58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88" name="Shape 58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92" name="Shape 58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96" name="Shape 58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00" name="Shape 59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04" name="Shape 59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08" name="Shape 59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12" name="Shape 59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16" name="Shape 59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20" name="Shape 59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24" name="Shape 59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28" name="Shape 59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32" name="Shape 59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36" name="Shape 59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40" name="Shape 59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44" name="Shape 59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48" name="Shape 59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52" name="Shape 59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56" name="Shape 59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60" name="Shape 59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64" name="Shape 59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68" name="Shape 59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72" name="Shape 59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76" name="Shape 59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80" name="Shape 59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84" name="Shape 59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88" name="Shape 59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92" name="Shape 59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96" name="Shape 59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00" name="Shape 60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04" name="Shape 60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08" name="Shape 60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12" name="Shape 60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16" name="Shape 60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20" name="Shape 60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24" name="Shape 60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28" name="Shape 60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32" name="Shape 60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36" name="Shape 60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40" name="Shape 60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44" name="Shape 60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48" name="Shape 60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52" name="Shape 60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56" name="Shape 60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60" name="Shape 60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64" name="Shape 60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68" name="Shape 60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72" name="Shape 60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76" name="Shape 60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80" name="Shape 60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84" name="Shape 60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88" name="Shape 60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92" name="Shape 60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96" name="Shape 60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00" name="Shape 61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04" name="Shape 61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08" name="Shape 61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12" name="Shape 61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8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16" name="Shape 61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8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20" name="Shape 61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8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24" name="Shape 61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8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28" name="Shape 61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8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32" name="Shape 61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9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36" name="Shape 61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9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40" name="Shape 61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9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44" name="Shape 61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9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48" name="Shape 61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9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52" name="Shape 61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9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56" name="Shape 61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9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60" name="Shape 61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9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64" name="Shape 61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9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68" name="Shape 61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9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72" name="Shape 61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0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76" name="Shape 61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0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80" name="Shape 61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0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84" name="Shape 61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0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88" name="Shape 61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0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92" name="Shape 61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0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96" name="Shape 61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0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00" name="Shape 62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0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04" name="Shape 62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0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08" name="Shape 62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0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12" name="Shape 62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16" name="Shape 62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20" name="Shape 62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24" name="Shape 62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28" name="Shape 62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32" name="Shape 62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36" name="Shape 62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40" name="Shape 62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44" name="Shape 62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48" name="Shape 62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52" name="Shape 62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56" name="Shape 62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60" name="Shape 62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64" name="Shape 62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68" name="Shape 62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72" name="Shape 62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76" name="Shape 62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80" name="Shape 62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84" name="Shape 62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88" name="Shape 62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92" name="Shape 62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96" name="Shape 62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00" name="Shape 63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04" name="Shape 63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08" name="Shape 63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12" name="Shape 63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16" name="Shape 63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20" name="Shape 63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24" name="Shape 63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28" name="Shape 63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32" name="Shape 63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36" name="Shape 63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40" name="Shape 63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44" name="Shape 63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48" name="Shape 63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52" name="Shape 63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56" name="Shape 63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60" name="Shape 63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64" name="Shape 63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68" name="Shape 63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72" name="Shape 63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76" name="Shape 63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80" name="Shape 63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84" name="Shape 63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88" name="Shape 63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92" name="Shape 63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96" name="Shape 63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00" name="Shape 64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04" name="Shape 64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08" name="Shape 64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12" name="Shape 64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16" name="Shape 64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20" name="Shape 64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24" name="Shape 64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28" name="Shape 64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32" name="Shape 64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36" name="Shape 64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40" name="Shape 64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44" name="Shape 64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48" name="Shape 64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52" name="Shape 64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56" name="Shape 64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60" name="Shape 64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64" name="Shape 64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68" name="Shape 64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72" name="Shape 64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76" name="Shape 64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80" name="Shape 64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84" name="Shape 64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88" name="Shape 64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92" name="Shape 64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496" name="Shape 64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00" name="Shape 65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04" name="Shape 65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08" name="Shape 65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12" name="Shape 65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8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16" name="Shape 65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8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20" name="Shape 65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8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24" name="Shape 65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8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28" name="Shape 65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8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32" name="Shape 65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9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36" name="Shape 65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9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40" name="Shape 65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9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44" name="Shape 65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9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48" name="Shape 65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9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52" name="Shape 65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9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56" name="Shape 65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9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60" name="Shape 65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9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64" name="Shape 65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9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68" name="Shape 65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59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72" name="Shape 65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0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76" name="Shape 65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0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80" name="Shape 65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0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84" name="Shape 65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0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88" name="Shape 65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0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92" name="Shape 65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0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96" name="Shape 65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0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00" name="Shape 66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0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04" name="Shape 66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0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08" name="Shape 66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0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12" name="Shape 66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16" name="Shape 66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20" name="Shape 66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24" name="Shape 66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28" name="Shape 66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32" name="Shape 66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36" name="Shape 66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40" name="Shape 66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44" name="Shape 66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48" name="Shape 66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52" name="Shape 66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56" name="Shape 66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60" name="Shape 66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64" name="Shape 66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68" name="Shape 66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72" name="Shape 66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76" name="Shape 66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80" name="Shape 66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84" name="Shape 66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88" name="Shape 66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92" name="Shape 66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96" name="Shape 66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00" name="Shape 67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04" name="Shape 67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08" name="Shape 67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12" name="Shape 67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16" name="Shape 67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20" name="Shape 67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24" name="Shape 67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28" name="Shape 67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32" name="Shape 67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36" name="Shape 67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40" name="Shape 67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44" name="Shape 67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48" name="Shape 67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52" name="Shape 67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56" name="Shape 67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60" name="Shape 67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64" name="Shape 67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68" name="Shape 67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72" name="Shape 67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76" name="Shape 67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80" name="Shape 67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84" name="Shape 67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88" name="Shape 67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92" name="Shape 67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796" name="Shape 67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00" name="Shape 68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04" name="Shape 68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08" name="Shape 68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12" name="Shape 68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16" name="Shape 68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20" name="Shape 68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24" name="Shape 68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28" name="Shape 68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32" name="Shape 68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36" name="Shape 68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40" name="Shape 68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44" name="Shape 68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48" name="Shape 68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52" name="Shape 68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56" name="Shape 68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60" name="Shape 68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64" name="Shape 68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68" name="Shape 68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72" name="Shape 68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76" name="Shape 68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80" name="Shape 68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84" name="Shape 68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88" name="Shape 68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92" name="Shape 68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96" name="Shape 68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00" name="Shape 69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04" name="Shape 69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08" name="Shape 69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12" name="Shape 69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8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16" name="Shape 69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8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20" name="Shape 69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8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24" name="Shape 69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8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28" name="Shape 69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8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32" name="Shape 69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9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36" name="Shape 69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9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40" name="Shape 69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9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44" name="Shape 69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9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48" name="Shape 69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9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52" name="Shape 69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9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56" name="Shape 69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9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60" name="Shape 69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9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64" name="Shape 69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9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68" name="Shape 69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9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72" name="Shape 69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0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76" name="Shape 69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0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80" name="Shape 69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0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84" name="Shape 69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0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88" name="Shape 69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0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92" name="Shape 69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0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996" name="Shape 69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0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00" name="Shape 70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0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04" name="Shape 70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0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08" name="Shape 70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0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12" name="Shape 70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16" name="Shape 70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20" name="Shape 70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24" name="Shape 70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28" name="Shape 70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32" name="Shape 70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36" name="Shape 70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40" name="Shape 70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44" name="Shape 70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48" name="Shape 70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52" name="Shape 70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56" name="Shape 70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60" name="Shape 70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64" name="Shape 70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68" name="Shape 70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72" name="Shape 70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76" name="Shape 70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80" name="Shape 70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84" name="Shape 70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88" name="Shape 70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92" name="Shape 70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96" name="Shape 70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00" name="Shape 71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04" name="Shape 71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08" name="Shape 71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12" name="Shape 71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16" name="Shape 71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20" name="Shape 71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24" name="Shape 71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28" name="Shape 71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32" name="Shape 71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36" name="Shape 71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40" name="Shape 71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44" name="Shape 71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48" name="Shape 71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52" name="Shape 71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56" name="Shape 71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60" name="Shape 71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64" name="Shape 71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68" name="Shape 71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72" name="Shape 71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76" name="Shape 71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80" name="Shape 71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84" name="Shape 71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88" name="Shape 71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92" name="Shape 71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96" name="Shape 71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00" name="Shape 72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04" name="Shape 72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08" name="Shape 72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12" name="Shape 72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16" name="Shape 72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20" name="Shape 72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24" name="Shape 72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28" name="Shape 72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32" name="Shape 72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36" name="Shape 72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40" name="Shape 72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44" name="Shape 72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48" name="Shape 72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52" name="Shape 72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56" name="Shape 72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60" name="Shape 72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64" name="Shape 72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68" name="Shape 72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72" name="Shape 72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76" name="Shape 72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80" name="Shape 72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84" name="Shape 72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88" name="Shape 72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92" name="Shape 72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96" name="Shape 72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00" name="Shape 73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04" name="Shape 73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08" name="Shape 73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12" name="Shape 73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8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16" name="Shape 73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8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20" name="Shape 73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8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24" name="Shape 73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8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28" name="Shape 73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8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32" name="Shape 73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9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36" name="Shape 73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9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40" name="Shape 73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9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44" name="Shape 73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9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48" name="Shape 73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9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52" name="Shape 73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9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56" name="Shape 73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9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60" name="Shape 73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9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64" name="Shape 73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9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68" name="Shape 73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79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72" name="Shape 73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0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76" name="Shape 73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0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80" name="Shape 73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0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84" name="Shape 73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0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88" name="Shape 73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0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92" name="Shape 73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0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96" name="Shape 73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0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00" name="Shape 74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0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04" name="Shape 74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0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08" name="Shape 74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0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12" name="Shape 74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16" name="Shape 74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20" name="Shape 74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24" name="Shape 74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28" name="Shape 74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32" name="Shape 74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36" name="Shape 74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40" name="Shape 74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44" name="Shape 74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48" name="Shape 74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52" name="Shape 74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56" name="Shape 74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60" name="Shape 74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64" name="Shape 74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68" name="Shape 74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72" name="Shape 74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76" name="Shape 74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80" name="Shape 74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84" name="Shape 74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88" name="Shape 74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92" name="Shape 74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96" name="Shape 74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00" name="Shape 75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04" name="Shape 75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08" name="Shape 75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12" name="Shape 75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16" name="Shape 75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20" name="Shape 75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24" name="Shape 75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28" name="Shape 75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32" name="Shape 75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36" name="Shape 75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40" name="Shape 75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44" name="Shape 75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48" name="Shape 75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52" name="Shape 75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56" name="Shape 75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60" name="Shape 75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64" name="Shape 75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68" name="Shape 75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72" name="Shape 75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76" name="Shape 75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80" name="Shape 75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84" name="Shape 75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88" name="Shape 75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92" name="Shape 75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96" name="Shape 75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00" name="Shape 76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04" name="Shape 76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08" name="Shape 76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12" name="Shape 76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16" name="Shape 76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20" name="Shape 76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24" name="Shape 76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28" name="Shape 76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32" name="Shape 76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36" name="Shape 76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40" name="Shape 76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44" name="Shape 76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48" name="Shape 76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52" name="Shape 76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56" name="Shape 76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60" name="Shape 76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64" name="Shape 76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68" name="Shape 76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72" name="Shape 76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76" name="Shape 76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80" name="Shape 76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84" name="Shape 76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88" name="Shape 76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92" name="Shape 76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96" name="Shape 76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00" name="Shape 77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04" name="Shape 77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08" name="Shape 77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12" name="Shape 77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8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16" name="Shape 77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8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20" name="Shape 77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8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24" name="Shape 77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8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28" name="Shape 77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8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32" name="Shape 77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9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36" name="Shape 77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9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40" name="Shape 77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9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44" name="Shape 77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9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48" name="Shape 77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9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52" name="Shape 77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9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56" name="Shape 77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9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60" name="Shape 77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9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64" name="Shape 77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9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68" name="Shape 77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89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72" name="Shape 77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0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76" name="Shape 77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0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80" name="Shape 77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0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84" name="Shape 77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0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88" name="Shape 77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0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92" name="Shape 77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0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96" name="Shape 77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0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00" name="Shape 78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0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04" name="Shape 78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0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08" name="Shape 78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0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12" name="Shape 78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16" name="Shape 78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20" name="Shape 78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24" name="Shape 78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28" name="Shape 78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32" name="Shape 78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36" name="Shape 78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40" name="Shape 78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44" name="Shape 78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48" name="Shape 78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52" name="Shape 78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56" name="Shape 78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60" name="Shape 78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64" name="Shape 78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68" name="Shape 78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72" name="Shape 78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76" name="Shape 78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80" name="Shape 78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84" name="Shape 78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88" name="Shape 78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92" name="Shape 78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96" name="Shape 78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00" name="Shape 79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04" name="Shape 79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08" name="Shape 79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12" name="Shape 79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16" name="Shape 79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20" name="Shape 79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24" name="Shape 79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28" name="Shape 79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32" name="Shape 79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36" name="Shape 79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40" name="Shape 79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44" name="Shape 79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48" name="Shape 79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52" name="Shape 79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56" name="Shape 79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60" name="Shape 79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64" name="Shape 79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68" name="Shape 79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72" name="Shape 79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76" name="Shape 79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80" name="Shape 79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84" name="Shape 79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88" name="Shape 79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92" name="Shape 79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96" name="Shape 79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00" name="Shape 80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04" name="Shape 80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08" name="Shape 80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12" name="Shape 80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16" name="Shape 80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20" name="Shape 80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24" name="Shape 80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28" name="Shape 80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32" name="Shape 80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36" name="Shape 80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40" name="Shape 80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44" name="Shape 80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48" name="Shape 80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52" name="Shape 80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56" name="Shape 80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60" name="Shape 80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64" name="Shape 80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68" name="Shape 80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72" name="Shape 80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76" name="Shape 80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80" name="Shape 80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84" name="Shape 80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88" name="Shape 80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92" name="Shape 80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96" name="Shape 80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00" name="Shape 81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04" name="Shape 81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08" name="Shape 81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12" name="Shape 81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8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16" name="Shape 81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8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20" name="Shape 81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8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24" name="Shape 81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8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28" name="Shape 81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8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32" name="Shape 81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9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36" name="Shape 81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9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40" name="Shape 81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9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44" name="Shape 81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9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48" name="Shape 81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9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52" name="Shape 81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9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56" name="Shape 81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9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60" name="Shape 81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9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64" name="Shape 81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9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68" name="Shape 81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99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72" name="Shape 81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0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76" name="Shape 81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0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80" name="Shape 81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0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84" name="Shape 81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0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88" name="Shape 81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0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92" name="Shape 81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0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96" name="Shape 81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0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00" name="Shape 82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0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04" name="Shape 82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0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08" name="Shape 82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0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12" name="Shape 82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16" name="Shape 82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20" name="Shape 82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24" name="Shape 82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28" name="Shape 82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32" name="Shape 82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36" name="Shape 82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40" name="Shape 82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44" name="Shape 82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48" name="Shape 82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52" name="Shape 82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56" name="Shape 82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60" name="Shape 82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64" name="Shape 82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68" name="Shape 82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72" name="Shape 82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76" name="Shape 82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80" name="Shape 82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84" name="Shape 82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88" name="Shape 82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92" name="Shape 82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96" name="Shape 82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00" name="Shape 83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04" name="Shape 83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08" name="Shape 83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12" name="Shape 83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16" name="Shape 83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20" name="Shape 83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24" name="Shape 83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28" name="Shape 83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32" name="Shape 83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36" name="Shape 83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40" name="Shape 83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44" name="Shape 83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48" name="Shape 83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52" name="Shape 83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56" name="Shape 83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60" name="Shape 83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64" name="Shape 83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68" name="Shape 83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72" name="Shape 83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76" name="Shape 83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80" name="Shape 83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84" name="Shape 83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88" name="Shape 83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92" name="Shape 83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96" name="Shape 83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00" name="Shape 84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04" name="Shape 84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08" name="Shape 84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12" name="Shape 84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16" name="Shape 84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20" name="Shape 84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24" name="Shape 84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28" name="Shape 84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32" name="Shape 84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36" name="Shape 84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40" name="Shape 84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44" name="Shape 84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48" name="Shape 84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52" name="Shape 84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56" name="Shape 84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60" name="Shape 84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64" name="Shape 84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68" name="Shape 84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72" name="Shape 84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76" name="Shape 84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80" name="Shape 84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84" name="Shape 84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88" name="Shape 84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92" name="Shape 84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96" name="Shape 84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00" name="Shape 85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04" name="Shape 85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08" name="Shape 85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12" name="Shape 85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8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16" name="Shape 85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8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20" name="Shape 85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8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24" name="Shape 85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8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28" name="Shape 85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8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32" name="Shape 85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9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36" name="Shape 85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9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40" name="Shape 85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9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44" name="Shape 85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9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48" name="Shape 85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9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52" name="Shape 85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9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56" name="Shape 85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9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60" name="Shape 85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9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64" name="Shape 85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9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68" name="Shape 85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9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72" name="Shape 85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0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76" name="Shape 85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0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80" name="Shape 85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0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84" name="Shape 85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0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88" name="Shape 85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0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92" name="Shape 85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0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96" name="Shape 85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0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00" name="Shape 86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0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04" name="Shape 86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0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08" name="Shape 86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0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12" name="Shape 86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16" name="Shape 86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20" name="Shape 86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24" name="Shape 86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28" name="Shape 86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32" name="Shape 86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36" name="Shape 86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40" name="Shape 86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44" name="Shape 86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48" name="Shape 86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52" name="Shape 86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56" name="Shape 86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60" name="Shape 86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64" name="Shape 86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68" name="Shape 86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72" name="Shape 86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76" name="Shape 86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80" name="Shape 86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84" name="Shape 86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88" name="Shape 86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92" name="Shape 86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96" name="Shape 86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00" name="Shape 87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04" name="Shape 87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08" name="Shape 87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12" name="Shape 87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16" name="Shape 87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20" name="Shape 87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24" name="Shape 87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28" name="Shape 87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32" name="Shape 87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36" name="Shape 87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40" name="Shape 87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44" name="Shape 87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48" name="Shape 87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52" name="Shape 87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56" name="Shape 87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60" name="Shape 87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64" name="Shape 87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68" name="Shape 87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72" name="Shape 87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76" name="Shape 87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80" name="Shape 87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84" name="Shape 87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88" name="Shape 87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92" name="Shape 87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96" name="Shape 87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00" name="Shape 88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04" name="Shape 88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08" name="Shape 88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12" name="Shape 88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16" name="Shape 88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20" name="Shape 88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24" name="Shape 88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28" name="Shape 88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32" name="Shape 88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36" name="Shape 88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40" name="Shape 88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44" name="Shape 88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48" name="Shape 88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52" name="Shape 88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56" name="Shape 88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60" name="Shape 88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64" name="Shape 88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68" name="Shape 88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72" name="Shape 88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76" name="Shape 88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80" name="Shape 88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84" name="Shape 88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88" name="Shape 88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92" name="Shape 88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96" name="Shape 88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00" name="Shape 89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04" name="Shape 89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08" name="Shape 89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12" name="Shape 89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8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16" name="Shape 89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8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20" name="Shape 89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8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24" name="Shape 89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8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28" name="Shape 89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8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32" name="Shape 89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9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36" name="Shape 89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9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40" name="Shape 89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9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44" name="Shape 89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9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48" name="Shape 89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9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52" name="Shape 89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9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56" name="Shape 89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9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60" name="Shape 89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9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64" name="Shape 89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9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68" name="Shape 89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19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72" name="Shape 89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0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76" name="Shape 89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0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80" name="Shape 89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0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84" name="Shape 89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0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88" name="Shape 89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0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92" name="Shape 89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0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96" name="Shape 89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0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00" name="Shape 90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0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04" name="Shape 90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0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08" name="Shape 90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0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12" name="Shape 90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16" name="Shape 90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20" name="Shape 90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24" name="Shape 90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28" name="Shape 90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32" name="Shape 90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36" name="Shape 90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40" name="Shape 90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44" name="Shape 90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48" name="Shape 90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52" name="Shape 90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56" name="Shape 90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60" name="Shape 90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64" name="Shape 90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68" name="Shape 90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72" name="Shape 90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76" name="Shape 90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80" name="Shape 90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84" name="Shape 90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88" name="Shape 90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92" name="Shape 90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96" name="Shape 90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00" name="Shape 91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04" name="Shape 91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08" name="Shape 91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12" name="Shape 91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16" name="Shape 91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20" name="Shape 91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24" name="Shape 91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28" name="Shape 91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32" name="Shape 91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36" name="Shape 91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40" name="Shape 91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44" name="Shape 91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48" name="Shape 91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52" name="Shape 91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56" name="Shape 91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60" name="Shape 91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64" name="Shape 91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68" name="Shape 91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72" name="Shape 91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76" name="Shape 91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80" name="Shape 91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84" name="Shape 91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88" name="Shape 91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92" name="Shape 91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96" name="Shape 91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00" name="Shape 92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04" name="Shape 92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08" name="Shape 92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12" name="Shape 92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16" name="Shape 92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20" name="Shape 92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24" name="Shape 92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28" name="Shape 92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32" name="Shape 92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36" name="Shape 92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40" name="Shape 92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44" name="Shape 92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48" name="Shape 92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52" name="Shape 92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56" name="Shape 92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60" name="Shape 92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64" name="Shape 92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68" name="Shape 92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72" name="Shape 92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76" name="Shape 92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80" name="Shape 92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84" name="Shape 92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88" name="Shape 92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92" name="Shape 92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96" name="Shape 92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00" name="Shape 93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04" name="Shape 93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08" name="Shape 93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12" name="Shape 93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8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16" name="Shape 93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8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20" name="Shape 93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8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24" name="Shape 93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8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28" name="Shape 93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8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32" name="Shape 93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9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36" name="Shape 93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9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40" name="Shape 93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9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44" name="Shape 93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9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48" name="Shape 93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9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52" name="Shape 93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9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56" name="Shape 93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9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60" name="Shape 93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9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64" name="Shape 93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9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68" name="Shape 93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29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72" name="Shape 93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0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76" name="Shape 93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0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80" name="Shape 93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0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84" name="Shape 93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0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88" name="Shape 93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0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92" name="Shape 93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0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96" name="Shape 93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0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00" name="Shape 94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0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04" name="Shape 94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0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08" name="Shape 94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0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12" name="Shape 94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16" name="Shape 94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20" name="Shape 94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24" name="Shape 94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28" name="Shape 94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32" name="Shape 94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36" name="Shape 94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40" name="Shape 94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44" name="Shape 94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48" name="Shape 94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52" name="Shape 94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56" name="Shape 94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60" name="Shape 94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64" name="Shape 94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68" name="Shape 94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72" name="Shape 94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76" name="Shape 94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80" name="Shape 94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84" name="Shape 94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88" name="Shape 94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92" name="Shape 94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96" name="Shape 94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00" name="Shape 95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04" name="Shape 95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08" name="Shape 95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12" name="Shape 95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16" name="Shape 95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20" name="Shape 95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24" name="Shape 95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28" name="Shape 95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32" name="Shape 95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36" name="Shape 95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40" name="Shape 95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44" name="Shape 95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48" name="Shape 95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52" name="Shape 95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56" name="Shape 95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60" name="Shape 95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64" name="Shape 95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68" name="Shape 95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72" name="Shape 95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76" name="Shape 95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80" name="Shape 95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84" name="Shape 95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88" name="Shape 95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92" name="Shape 95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96" name="Shape 95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00" name="Shape 96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04" name="Shape 96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08" name="Shape 96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12" name="Shape 96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16" name="Shape 96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20" name="Shape 96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24" name="Shape 96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28" name="Shape 96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32" name="Shape 96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36" name="Shape 96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40" name="Shape 96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44" name="Shape 96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48" name="Shape 96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52" name="Shape 96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56" name="Shape 96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60" name="Shape 96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64" name="Shape 96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68" name="Shape 96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72" name="Shape 96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76" name="Shape 96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80" name="Shape 96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84" name="Shape 96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88" name="Shape 96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92" name="Shape 96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96" name="Shape 96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00" name="Shape 97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04" name="Shape 97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08" name="Shape 97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12" name="Shape 97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8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16" name="Shape 97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8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20" name="Shape 97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8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24" name="Shape 97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8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28" name="Shape 97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8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32" name="Shape 97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9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36" name="Shape 97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9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40" name="Shape 97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9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44" name="Shape 97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9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48" name="Shape 97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9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52" name="Shape 97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9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56" name="Shape 97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9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60" name="Shape 97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9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64" name="Shape 97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9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68" name="Shape 97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39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72" name="Shape 97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0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76" name="Shape 97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0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80" name="Shape 97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0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84" name="Shape 97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0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88" name="Shape 97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0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92" name="Shape 97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0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96" name="Shape 97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0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00" name="Shape 98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0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04" name="Shape 98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0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08" name="Shape 98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0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12" name="Shape 98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16" name="Shape 98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20" name="Shape 98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24" name="Shape 98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28" name="Shape 98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32" name="Shape 98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36" name="Shape 98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40" name="Shape 98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44" name="Shape 98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48" name="Shape 98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52" name="Shape 98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56" name="Shape 98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60" name="Shape 98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64" name="Shape 98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68" name="Shape 98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72" name="Shape 98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76" name="Shape 98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80" name="Shape 98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84" name="Shape 98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88" name="Shape 98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92" name="Shape 98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96" name="Shape 98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00" name="Shape 99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04" name="Shape 99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08" name="Shape 99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12" name="Shape 99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16" name="Shape 99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20" name="Shape 99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24" name="Shape 99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28" name="Shape 99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32" name="Shape 99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36" name="Shape 99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40" name="Shape 99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44" name="Shape 99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48" name="Shape 99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52" name="Shape 99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56" name="Shape 99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60" name="Shape 99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64" name="Shape 99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68" name="Shape 99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72" name="Shape 99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76" name="Shape 99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80" name="Shape 99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84" name="Shape 99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88" name="Shape 99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92" name="Shape 99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96" name="Shape 99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00" name="Shape 100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04" name="Shape 100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08" name="Shape 100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12" name="Shape 100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16" name="Shape 100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20" name="Shape 100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24" name="Shape 100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28" name="Shape 100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32" name="Shape 100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36" name="Shape 100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40" name="Shape 100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44" name="Shape 100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48" name="Shape 100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52" name="Shape 100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56" name="Shape 100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60" name="Shape 100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64" name="Shape 100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68" name="Shape 100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72" name="Shape 100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76" name="Shape 100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80" name="Shape 100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84" name="Shape 100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88" name="Shape 100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92" name="Shape 100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96" name="Shape 100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00" name="Shape 101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04" name="Shape 101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08" name="Shape 101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12" name="Shape 101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8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16" name="Shape 101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8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20" name="Shape 101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8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24" name="Shape 101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8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28" name="Shape 101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8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32" name="Shape 101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9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36" name="Shape 101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9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40" name="Shape 101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9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44" name="Shape 101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9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48" name="Shape 101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9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52" name="Shape 101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9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56" name="Shape 101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9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60" name="Shape 101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9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64" name="Shape 101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9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68" name="Shape 101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49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72" name="Shape 101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0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76" name="Shape 101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0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80" name="Shape 101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0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84" name="Shape 101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0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88" name="Shape 101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0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92" name="Shape 101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0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96" name="Shape 101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0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00" name="Shape 102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0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04" name="Shape 102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0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08" name="Shape 102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0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12" name="Shape 102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16" name="Shape 102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20" name="Shape 102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24" name="Shape 102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28" name="Shape 102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32" name="Shape 102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36" name="Shape 102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40" name="Shape 102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44" name="Shape 102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48" name="Shape 102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52" name="Shape 102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56" name="Shape 102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60" name="Shape 102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64" name="Shape 102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68" name="Shape 102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72" name="Shape 102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76" name="Shape 102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80" name="Shape 102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84" name="Shape 102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88" name="Shape 102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92" name="Shape 102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96" name="Shape 102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00" name="Shape 103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04" name="Shape 103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08" name="Shape 103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12" name="Shape 103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16" name="Shape 103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20" name="Shape 103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24" name="Shape 103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28" name="Shape 103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32" name="Shape 103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36" name="Shape 103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40" name="Shape 103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44" name="Shape 103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48" name="Shape 103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52" name="Shape 103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56" name="Shape 103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60" name="Shape 103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64" name="Shape 103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68" name="Shape 103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72" name="Shape 103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76" name="Shape 103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80" name="Shape 103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84" name="Shape 103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88" name="Shape 103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92" name="Shape 103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96" name="Shape 103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00" name="Shape 104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04" name="Shape 104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08" name="Shape 104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12" name="Shape 104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16" name="Shape 104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20" name="Shape 104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24" name="Shape 104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28" name="Shape 104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32" name="Shape 104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36" name="Shape 104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40" name="Shape 104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44" name="Shape 104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48" name="Shape 104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52" name="Shape 104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56" name="Shape 104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60" name="Shape 104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64" name="Shape 104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68" name="Shape 104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72" name="Shape 104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76" name="Shape 104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80" name="Shape 104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84" name="Shape 104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88" name="Shape 104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92" name="Shape 104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96" name="Shape 104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00" name="Shape 105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04" name="Shape 105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08" name="Shape 105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12" name="Shape 105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8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16" name="Shape 105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8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20" name="Shape 105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8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24" name="Shape 105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8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28" name="Shape 105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8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32" name="Shape 105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9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36" name="Shape 105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9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40" name="Shape 105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9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44" name="Shape 105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9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48" name="Shape 105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9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52" name="Shape 105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9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56" name="Shape 105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9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60" name="Shape 105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9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64" name="Shape 105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9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68" name="Shape 105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59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72" name="Shape 105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0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76" name="Shape 105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0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80" name="Shape 105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0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84" name="Shape 105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0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88" name="Shape 105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0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92" name="Shape 105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0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96" name="Shape 105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0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00" name="Shape 106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0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04" name="Shape 106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0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08" name="Shape 106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0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12" name="Shape 106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16" name="Shape 106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20" name="Shape 106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24" name="Shape 106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28" name="Shape 106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32" name="Shape 106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36" name="Shape 106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40" name="Shape 106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44" name="Shape 106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48" name="Shape 106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52" name="Shape 106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56" name="Shape 106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60" name="Shape 106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64" name="Shape 106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68" name="Shape 106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72" name="Shape 106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76" name="Shape 106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80" name="Shape 106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84" name="Shape 106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88" name="Shape 106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92" name="Shape 106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96" name="Shape 106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00" name="Shape 107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04" name="Shape 107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08" name="Shape 107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12" name="Shape 107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16" name="Shape 107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20" name="Shape 107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24" name="Shape 107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28" name="Shape 107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32" name="Shape 107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36" name="Shape 107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40" name="Shape 107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44" name="Shape 107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48" name="Shape 107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52" name="Shape 107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56" name="Shape 107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60" name="Shape 107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64" name="Shape 107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68" name="Shape 107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72" name="Shape 107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76" name="Shape 107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80" name="Shape 107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84" name="Shape 107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88" name="Shape 107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92" name="Shape 107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96" name="Shape 107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00" name="Shape 108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04" name="Shape 108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08" name="Shape 108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12" name="Shape 108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16" name="Shape 108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20" name="Shape 108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24" name="Shape 108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28" name="Shape 108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32" name="Shape 108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36" name="Shape 108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40" name="Shape 108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44" name="Shape 108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48" name="Shape 108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52" name="Shape 108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56" name="Shape 108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60" name="Shape 108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64" name="Shape 108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68" name="Shape 108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72" name="Shape 108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76" name="Shape 108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80" name="Shape 108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84" name="Shape 108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88" name="Shape 108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92" name="Shape 108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96" name="Shape 108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00" name="Shape 109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04" name="Shape 109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08" name="Shape 109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12" name="Shape 109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8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16" name="Shape 109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8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20" name="Shape 109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8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24" name="Shape 109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8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28" name="Shape 109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8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32" name="Shape 109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9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36" name="Shape 109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9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40" name="Shape 109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9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44" name="Shape 109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9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48" name="Shape 109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9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52" name="Shape 109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9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56" name="Shape 109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9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60" name="Shape 109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9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64" name="Shape 109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9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68" name="Shape 109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69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72" name="Shape 109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0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76" name="Shape 109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0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80" name="Shape 109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0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84" name="Shape 109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0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88" name="Shape 109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0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92" name="Shape 109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0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96" name="Shape 109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0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00" name="Shape 110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0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04" name="Shape 110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0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08" name="Shape 110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0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12" name="Shape 110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16" name="Shape 110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20" name="Shape 110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24" name="Shape 110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28" name="Shape 110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32" name="Shape 110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36" name="Shape 110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40" name="Shape 110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44" name="Shape 110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48" name="Shape 110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52" name="Shape 110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56" name="Shape 110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60" name="Shape 110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64" name="Shape 110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68" name="Shape 110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72" name="Shape 110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76" name="Shape 110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80" name="Shape 110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84" name="Shape 110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88" name="Shape 110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92" name="Shape 110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96" name="Shape 110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00" name="Shape 111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04" name="Shape 111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08" name="Shape 111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12" name="Shape 111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16" name="Shape 111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20" name="Shape 111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24" name="Shape 111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28" name="Shape 111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32" name="Shape 111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36" name="Shape 111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40" name="Shape 111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44" name="Shape 111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48" name="Shape 111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52" name="Shape 111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56" name="Shape 111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60" name="Shape 111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64" name="Shape 111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68" name="Shape 111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72" name="Shape 111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76" name="Shape 111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80" name="Shape 111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84" name="Shape 111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88" name="Shape 111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92" name="Shape 111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96" name="Shape 111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00" name="Shape 112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04" name="Shape 112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08" name="Shape 112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12" name="Shape 112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16" name="Shape 112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20" name="Shape 112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24" name="Shape 112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28" name="Shape 112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32" name="Shape 112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36" name="Shape 112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40" name="Shape 112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44" name="Shape 112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48" name="Shape 112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52" name="Shape 112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56" name="Shape 112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60" name="Shape 112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64" name="Shape 112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68" name="Shape 112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72" name="Shape 112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76" name="Shape 112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80" name="Shape 112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84" name="Shape 112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88" name="Shape 112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92" name="Shape 112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96" name="Shape 112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00" name="Shape 113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04" name="Shape 113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08" name="Shape 113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12" name="Shape 113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8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16" name="Shape 113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8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20" name="Shape 113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8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24" name="Shape 113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8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28" name="Shape 113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8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32" name="Shape 113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9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36" name="Shape 113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9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40" name="Shape 113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9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44" name="Shape 113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9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48" name="Shape 113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9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52" name="Shape 113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9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56" name="Shape 113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9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60" name="Shape 113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9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64" name="Shape 113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9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68" name="Shape 113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9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72" name="Shape 113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0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76" name="Shape 113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0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80" name="Shape 113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0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84" name="Shape 113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0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88" name="Shape 113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0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92" name="Shape 113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0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96" name="Shape 113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0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00" name="Shape 114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0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04" name="Shape 114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0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08" name="Shape 114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0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12" name="Shape 114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16" name="Shape 114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20" name="Shape 114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24" name="Shape 114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28" name="Shape 114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32" name="Shape 114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36" name="Shape 114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40" name="Shape 114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44" name="Shape 114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48" name="Shape 114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52" name="Shape 114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56" name="Shape 114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60" name="Shape 114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64" name="Shape 114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68" name="Shape 114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72" name="Shape 114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76" name="Shape 114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80" name="Shape 114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84" name="Shape 114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88" name="Shape 114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92" name="Shape 114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96" name="Shape 114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00" name="Shape 115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04" name="Shape 115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08" name="Shape 115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12" name="Shape 115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16" name="Shape 115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20" name="Shape 115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24" name="Shape 115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28" name="Shape 115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32" name="Shape 115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36" name="Shape 115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40" name="Shape 115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44" name="Shape 115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48" name="Shape 115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52" name="Shape 115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56" name="Shape 115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60" name="Shape 115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64" name="Shape 115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68" name="Shape 115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72" name="Shape 115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76" name="Shape 115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80" name="Shape 115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84" name="Shape 115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88" name="Shape 115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92" name="Shape 115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96" name="Shape 115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00" name="Shape 116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04" name="Shape 116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08" name="Shape 116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12" name="Shape 116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16" name="Shape 116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20" name="Shape 116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24" name="Shape 116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28" name="Shape 116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32" name="Shape 116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36" name="Shape 116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40" name="Shape 116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44" name="Shape 116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48" name="Shape 116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52" name="Shape 116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56" name="Shape 116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60" name="Shape 116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64" name="Shape 116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68" name="Shape 116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72" name="Shape 116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76" name="Shape 116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80" name="Shape 116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84" name="Shape 116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88" name="Shape 116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92" name="Shape 116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96" name="Shape 116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00" name="Shape 117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04" name="Shape 117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08" name="Shape 117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12" name="Shape 117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8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16" name="Shape 117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8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20" name="Shape 117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8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24" name="Shape 117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8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28" name="Shape 117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8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32" name="Shape 117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9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36" name="Shape 117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9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40" name="Shape 117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9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44" name="Shape 117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9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48" name="Shape 117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9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52" name="Shape 117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9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56" name="Shape 117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9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60" name="Shape 117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9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64" name="Shape 117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9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68" name="Shape 117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89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72" name="Shape 117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0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76" name="Shape 117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0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80" name="Shape 117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0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84" name="Shape 117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0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88" name="Shape 117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0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92" name="Shape 117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0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96" name="Shape 117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0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00" name="Shape 118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0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04" name="Shape 118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0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08" name="Shape 118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0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12" name="Shape 118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16" name="Shape 118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20" name="Shape 118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24" name="Shape 118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28" name="Shape 118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32" name="Shape 118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36" name="Shape 118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40" name="Shape 118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44" name="Shape 118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48" name="Shape 118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52" name="Shape 118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56" name="Shape 118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60" name="Shape 118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64" name="Shape 118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68" name="Shape 118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72" name="Shape 118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76" name="Shape 118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80" name="Shape 118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84" name="Shape 118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88" name="Shape 118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92" name="Shape 118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96" name="Shape 118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00" name="Shape 119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04" name="Shape 119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08" name="Shape 119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12" name="Shape 119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16" name="Shape 119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20" name="Shape 119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24" name="Shape 119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28" name="Shape 119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32" name="Shape 119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36" name="Shape 119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40" name="Shape 119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44" name="Shape 119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48" name="Shape 119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52" name="Shape 119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56" name="Shape 119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60" name="Shape 119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64" name="Shape 119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68" name="Shape 119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72" name="Shape 119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76" name="Shape 119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80" name="Shape 119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84" name="Shape 119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88" name="Shape 119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92" name="Shape 119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96" name="Shape 119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00" name="Shape 120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04" name="Shape 120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08" name="Shape 120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12" name="Shape 120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16" name="Shape 120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20" name="Shape 120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24" name="Shape 120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28" name="Shape 120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32" name="Shape 120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36" name="Shape 120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40" name="Shape 120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44" name="Shape 120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48" name="Shape 120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52" name="Shape 120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56" name="Shape 120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60" name="Shape 120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64" name="Shape 120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68" name="Shape 120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72" name="Shape 120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76" name="Shape 120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80" name="Shape 120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84" name="Shape 120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88" name="Shape 120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92" name="Shape 120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096" name="Shape 120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00" name="Shape 121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04" name="Shape 121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08" name="Shape 121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12" name="Shape 121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8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16" name="Shape 121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8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20" name="Shape 121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8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24" name="Shape 121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8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28" name="Shape 121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8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32" name="Shape 121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9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36" name="Shape 121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9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40" name="Shape 121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9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44" name="Shape 121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9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48" name="Shape 121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9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52" name="Shape 121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9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56" name="Shape 121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9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60" name="Shape 121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9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64" name="Shape 121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9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68" name="Shape 121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99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72" name="Shape 121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0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76" name="Shape 121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0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80" name="Shape 121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0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84" name="Shape 121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0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88" name="Shape 121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0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92" name="Shape 121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0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96" name="Shape 121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0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00" name="Shape 122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0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04" name="Shape 122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0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08" name="Shape 122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0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12" name="Shape 122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16" name="Shape 122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20" name="Shape 122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24" name="Shape 122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28" name="Shape 122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32" name="Shape 122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36" name="Shape 122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40" name="Shape 122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44" name="Shape 122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48" name="Shape 122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52" name="Shape 122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56" name="Shape 122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60" name="Shape 122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64" name="Shape 122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68" name="Shape 122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72" name="Shape 122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76" name="Shape 122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80" name="Shape 122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84" name="Shape 122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88" name="Shape 122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92" name="Shape 122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96" name="Shape 122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00" name="Shape 123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04" name="Shape 123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08" name="Shape 123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12" name="Shape 123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16" name="Shape 123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20" name="Shape 123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24" name="Shape 123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28" name="Shape 123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32" name="Shape 123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36" name="Shape 123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40" name="Shape 123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44" name="Shape 123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48" name="Shape 123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52" name="Shape 123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56" name="Shape 123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60" name="Shape 123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64" name="Shape 123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68" name="Shape 123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72" name="Shape 123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76" name="Shape 123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80" name="Shape 123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84" name="Shape 123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88" name="Shape 123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92" name="Shape 123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96" name="Shape 123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00" name="Shape 124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04" name="Shape 124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08" name="Shape 124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12" name="Shape 124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16" name="Shape 124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20" name="Shape 124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24" name="Shape 124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28" name="Shape 124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32" name="Shape 124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36" name="Shape 124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40" name="Shape 124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44" name="Shape 124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48" name="Shape 124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52" name="Shape 124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56" name="Shape 124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60" name="Shape 124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64" name="Shape 124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68" name="Shape 124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72" name="Shape 124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76" name="Shape 124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80" name="Shape 124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84" name="Shape 124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88" name="Shape 124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92" name="Shape 124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96" name="Shape 124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00" name="Shape 125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04" name="Shape 125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08" name="Shape 125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12" name="Shape 125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8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16" name="Shape 125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8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20" name="Shape 125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8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24" name="Shape 125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8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28" name="Shape 125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8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32" name="Shape 125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9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36" name="Shape 125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9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40" name="Shape 125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9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44" name="Shape 125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9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48" name="Shape 125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9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52" name="Shape 125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9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56" name="Shape 125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9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60" name="Shape 125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9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64" name="Shape 125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9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68" name="Shape 125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09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72" name="Shape 125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0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76" name="Shape 125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0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80" name="Shape 125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0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84" name="Shape 125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0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88" name="Shape 125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0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92" name="Shape 125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0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96" name="Shape 125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0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00" name="Shape 126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0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04" name="Shape 126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0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08" name="Shape 126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0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12" name="Shape 126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16" name="Shape 126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20" name="Shape 126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24" name="Shape 126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28" name="Shape 126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32" name="Shape 126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36" name="Shape 126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40" name="Shape 126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44" name="Shape 126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48" name="Shape 126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52" name="Shape 126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56" name="Shape 126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60" name="Shape 126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64" name="Shape 126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68" name="Shape 126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72" name="Shape 126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76" name="Shape 126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80" name="Shape 126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84" name="Shape 126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88" name="Shape 126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92" name="Shape 126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96" name="Shape 126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00" name="Shape 127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04" name="Shape 127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08" name="Shape 127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12" name="Shape 127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16" name="Shape 127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20" name="Shape 127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24" name="Shape 127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28" name="Shape 127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32" name="Shape 127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36" name="Shape 127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40" name="Shape 127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44" name="Shape 127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48" name="Shape 127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52" name="Shape 127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56" name="Shape 127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60" name="Shape 127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64" name="Shape 127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68" name="Shape 127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72" name="Shape 127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76" name="Shape 127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80" name="Shape 127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84" name="Shape 127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88" name="Shape 127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92" name="Shape 127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96" name="Shape 127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00" name="Shape 128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04" name="Shape 128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08" name="Shape 128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12" name="Shape 128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16" name="Shape 128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20" name="Shape 128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24" name="Shape 128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28" name="Shape 128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32" name="Shape 128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36" name="Shape 128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40" name="Shape 128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44" name="Shape 128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48" name="Shape 128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52" name="Shape 128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56" name="Shape 128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60" name="Shape 128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64" name="Shape 128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68" name="Shape 128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72" name="Shape 128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76" name="Shape 128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80" name="Shape 128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84" name="Shape 128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88" name="Shape 128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92" name="Shape 128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896" name="Shape 128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00" name="Shape 129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04" name="Shape 129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08" name="Shape 129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12" name="Shape 129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8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16" name="Shape 129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8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20" name="Shape 129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8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24" name="Shape 129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8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28" name="Shape 129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8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32" name="Shape 129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9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36" name="Shape 129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9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40" name="Shape 129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9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44" name="Shape 129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9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48" name="Shape 129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9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52" name="Shape 129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9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56" name="Shape 129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9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60" name="Shape 129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9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64" name="Shape 129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9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68" name="Shape 129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19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72" name="Shape 129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0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76" name="Shape 129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0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80" name="Shape 129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0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84" name="Shape 129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0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88" name="Shape 129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0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92" name="Shape 129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0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96" name="Shape 129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0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00" name="Shape 130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0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04" name="Shape 130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0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08" name="Shape 130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0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12" name="Shape 130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16" name="Shape 130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20" name="Shape 130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24" name="Shape 130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28" name="Shape 130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32" name="Shape 130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36" name="Shape 130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40" name="Shape 130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44" name="Shape 130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48" name="Shape 130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52" name="Shape 130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56" name="Shape 130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60" name="Shape 130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64" name="Shape 130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68" name="Shape 130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72" name="Shape 130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76" name="Shape 130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80" name="Shape 130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84" name="Shape 130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88" name="Shape 130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92" name="Shape 130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96" name="Shape 130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00" name="Shape 131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04" name="Shape 131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08" name="Shape 131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12" name="Shape 131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16" name="Shape 131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20" name="Shape 131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24" name="Shape 131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28" name="Shape 131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32" name="Shape 131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36" name="Shape 131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40" name="Shape 131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44" name="Shape 131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48" name="Shape 131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52" name="Shape 131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56" name="Shape 131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60" name="Shape 131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64" name="Shape 131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68" name="Shape 131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72" name="Shape 131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76" name="Shape 131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80" name="Shape 131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84" name="Shape 131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88" name="Shape 131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92" name="Shape 131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96" name="Shape 131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00" name="Shape 132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04" name="Shape 132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08" name="Shape 132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12" name="Shape 132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16" name="Shape 132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20" name="Shape 132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24" name="Shape 132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28" name="Shape 132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32" name="Shape 132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36" name="Shape 132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40" name="Shape 132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44" name="Shape 132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48" name="Shape 132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52" name="Shape 132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56" name="Shape 132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60" name="Shape 132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64" name="Shape 132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68" name="Shape 132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72" name="Shape 132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76" name="Shape 132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80" name="Shape 132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84" name="Shape 132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88" name="Shape 132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92" name="Shape 132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96" name="Shape 132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00" name="Shape 133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04" name="Shape 133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08" name="Shape 133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12" name="Shape 133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8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16" name="Shape 133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8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20" name="Shape 133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8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24" name="Shape 133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8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28" name="Shape 133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8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32" name="Shape 133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9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36" name="Shape 133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9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40" name="Shape 133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9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44" name="Shape 133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9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48" name="Shape 133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9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52" name="Shape 133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9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56" name="Shape 133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9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60" name="Shape 133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9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64" name="Shape 133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9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68" name="Shape 133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29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72" name="Shape 133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0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76" name="Shape 133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0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80" name="Shape 133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0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84" name="Shape 133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0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88" name="Shape 133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0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92" name="Shape 133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0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96" name="Shape 133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0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00" name="Shape 134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0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04" name="Shape 134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0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08" name="Shape 134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0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12" name="Shape 134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16" name="Shape 134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20" name="Shape 134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24" name="Shape 134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28" name="Shape 134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32" name="Shape 134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36" name="Shape 134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40" name="Shape 134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44" name="Shape 134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48" name="Shape 134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52" name="Shape 134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56" name="Shape 134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60" name="Shape 134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64" name="Shape 134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68" name="Shape 134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72" name="Shape 134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76" name="Shape 134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80" name="Shape 134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84" name="Shape 134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88" name="Shape 134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92" name="Shape 134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96" name="Shape 134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00" name="Shape 135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04" name="Shape 135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08" name="Shape 135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12" name="Shape 135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16" name="Shape 135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20" name="Shape 135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24" name="Shape 135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28" name="Shape 135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32" name="Shape 135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36" name="Shape 135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40" name="Shape 135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44" name="Shape 135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48" name="Shape 135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52" name="Shape 135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56" name="Shape 135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60" name="Shape 135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64" name="Shape 135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68" name="Shape 135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72" name="Shape 135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76" name="Shape 135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80" name="Shape 135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84" name="Shape 135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88" name="Shape 135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92" name="Shape 135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96" name="Shape 135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00" name="Shape 136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04" name="Shape 136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08" name="Shape 136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12" name="Shape 136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16" name="Shape 136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20" name="Shape 136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24" name="Shape 136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28" name="Shape 136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32" name="Shape 136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36" name="Shape 136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40" name="Shape 136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44" name="Shape 136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48" name="Shape 136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52" name="Shape 136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56" name="Shape 136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60" name="Shape 136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64" name="Shape 136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68" name="Shape 136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72" name="Shape 136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76" name="Shape 136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80" name="Shape 136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84" name="Shape 136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88" name="Shape 136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92" name="Shape 136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96" name="Shape 136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00" name="Shape 137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04" name="Shape 137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08" name="Shape 137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8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12" name="Shape 137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8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16" name="Shape 137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8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20" name="Shape 137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8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24" name="Shape 137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8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28" name="Shape 137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8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32" name="Shape 137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9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36" name="Shape 137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9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40" name="Shape 137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9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44" name="Shape 137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9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48" name="Shape 137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9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52" name="Shape 137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9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56" name="Shape 137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9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60" name="Shape 137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9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64" name="Shape 137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9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68" name="Shape 137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39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72" name="Shape 137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40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76" name="Shape 137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40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80" name="Shape 137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40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84" name="Shape 137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40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88" name="Shape 137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40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92" name="Shape 137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40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96" name="Shape 137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40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00" name="Shape 138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40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04" name="Shape 138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40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08" name="Shape 138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40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12" name="Shape 138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4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16" name="Shape 138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4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20" name="Shape 138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4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24" name="Shape 138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4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28" name="Shape 138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4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32" name="Shape 138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4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36" name="Shape 138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4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40" name="Shape 138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4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44" name="Shape 138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4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48" name="Shape 138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4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52" name="Shape 138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4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56" name="Shape 138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4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60" name="Shape 138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4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64" name="Shape 138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4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68" name="Shape 138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4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72" name="Shape 138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4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76" name="Shape 138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4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80" name="Shape 138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4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84" name="Shape 138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4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88" name="Shape 138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4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92" name="Shape 138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4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96" name="Shape 138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4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00" name="Shape 139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4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04" name="Shape 139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4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08" name="Shape 139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4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12" name="Shape 139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4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16" name="Shape 139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4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20" name="Shape 139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4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24" name="Shape 139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4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28" name="Shape 139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4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32" name="Shape 139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4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36" name="Shape 139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4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40" name="Shape 139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4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44" name="Shape 139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4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48" name="Shape 139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4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52" name="Shape 139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4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56" name="Shape 139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4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60" name="Shape 139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4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64" name="Shape 139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4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68" name="Shape 139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4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72" name="Shape 139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4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76" name="Shape 139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4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80" name="Shape 139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4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84" name="Shape 139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4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88" name="Shape 139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4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92" name="Shape 139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4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96" name="Shape 139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4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00" name="Shape 140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4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04" name="Shape 140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4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08" name="Shape 140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4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12" name="Shape 140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4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16" name="Shape 1401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4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20" name="Shape 1402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4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24" name="Shape 1402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4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28" name="Shape 140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4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32" name="Shape 1403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4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36" name="Shape 1403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4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40" name="Shape 1404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4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44" name="Shape 1404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4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48" name="Shape 1404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4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52" name="Shape 1405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4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56" name="Shape 140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4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60" name="Shape 1406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4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64" name="Shape 1406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4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68" name="Shape 1406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4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72" name="Shape 1407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4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76" name="Shape 1407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4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80" name="Shape 140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4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84" name="Shape 1408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4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88" name="Shape 140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47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92" name="Shape 140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48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96" name="Shape 1409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48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00" name="Shape 141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48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04" name="Shape 1410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48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08" name="Shape 1410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ניהולי">
  <a:themeElements>
    <a:clrScheme name="ניהולי">
      <a:dk1>
        <a:srgbClr val="000000"/>
      </a:dk1>
      <a:lt1>
        <a:srgbClr val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2020-08-20T11:43:45Z</dcterms:created>
  <dc:creator>‏‏משתמש Windows</dc:creator>
</cp:coreProperties>
</file>