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40" r:id="rId2"/>
    <p:sldId id="341" r:id="rId3"/>
    <p:sldId id="343" r:id="rId4"/>
    <p:sldId id="344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D59B003B-F5D9-1E41-F8E0-8133C33414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21" t="11243" b="6144"/>
          <a:stretch/>
        </p:blipFill>
        <p:spPr>
          <a:xfrm>
            <a:off x="2465294" y="770964"/>
            <a:ext cx="9726706" cy="566569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92EC7D3-18B5-70C1-9B51-114B5774F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88" y="1838848"/>
            <a:ext cx="3033023" cy="723963"/>
          </a:xfrm>
          <a:prstGeom prst="rect">
            <a:avLst/>
          </a:prstGeom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FFB5C63-41D4-0366-70CB-956CFEADF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4000" b="1" dirty="0"/>
              <a:t>               מפלת האריה</a:t>
            </a:r>
          </a:p>
        </p:txBody>
      </p:sp>
    </p:spTree>
    <p:extLst>
      <p:ext uri="{BB962C8B-B14F-4D97-AF65-F5344CB8AC3E}">
        <p14:creationId xmlns:p14="http://schemas.microsoft.com/office/powerpoint/2010/main" val="187560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FF048C-9D3A-C35D-594E-7AB2FBF06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10DC250-CF24-B568-21A1-E0EA8C0AF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9D84AAF-5E6F-27D3-A232-A035F5CAD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2" t="18040" r="15955" b="3138"/>
          <a:stretch/>
        </p:blipFill>
        <p:spPr>
          <a:xfrm>
            <a:off x="2357718" y="1237128"/>
            <a:ext cx="9126071" cy="5405719"/>
          </a:xfrm>
          <a:prstGeom prst="rect">
            <a:avLst/>
          </a:prstGeom>
        </p:spPr>
      </p:pic>
      <p:sp>
        <p:nvSpPr>
          <p:cNvPr id="6" name="אליפסה 5">
            <a:extLst>
              <a:ext uri="{FF2B5EF4-FFF2-40B4-BE49-F238E27FC236}">
                <a16:creationId xmlns:a16="http://schemas.microsoft.com/office/drawing/2014/main" id="{7A1E712E-D609-5402-2188-912D11F82E8B}"/>
              </a:ext>
            </a:extLst>
          </p:cNvPr>
          <p:cNvSpPr/>
          <p:nvPr/>
        </p:nvSpPr>
        <p:spPr>
          <a:xfrm>
            <a:off x="6293224" y="4611164"/>
            <a:ext cx="1531376" cy="91109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אליפסה 6">
            <a:extLst>
              <a:ext uri="{FF2B5EF4-FFF2-40B4-BE49-F238E27FC236}">
                <a16:creationId xmlns:a16="http://schemas.microsoft.com/office/drawing/2014/main" id="{7A3861CA-1AF1-BA20-3F73-9791E5476FA7}"/>
              </a:ext>
            </a:extLst>
          </p:cNvPr>
          <p:cNvSpPr/>
          <p:nvPr/>
        </p:nvSpPr>
        <p:spPr>
          <a:xfrm rot="18456649">
            <a:off x="3785037" y="5098651"/>
            <a:ext cx="2120935" cy="107926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367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570974-474E-053C-C613-2D4FD3B66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FAE129B-2387-7211-2769-562122FA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CC4F5C3-EA23-70AB-4400-968146AF9C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2" t="18040" r="15955" b="3138"/>
          <a:stretch/>
        </p:blipFill>
        <p:spPr>
          <a:xfrm>
            <a:off x="2357718" y="1237128"/>
            <a:ext cx="9126071" cy="5405719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F95057FB-BB28-A1A8-7940-F16915ECD788}"/>
              </a:ext>
            </a:extLst>
          </p:cNvPr>
          <p:cNvSpPr/>
          <p:nvPr/>
        </p:nvSpPr>
        <p:spPr>
          <a:xfrm>
            <a:off x="4921625" y="5444883"/>
            <a:ext cx="1226576" cy="70490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184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8E7AEA-0199-3AE6-D67C-C91CE0A00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B4C1ECB-BD4E-036A-BB6F-7159DF214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BA147C3-57AB-5DAB-EF58-1B5FA4E489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70"/>
          <a:stretch/>
        </p:blipFill>
        <p:spPr>
          <a:xfrm>
            <a:off x="0" y="1246094"/>
            <a:ext cx="12192000" cy="561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92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B05479-8F72-2870-CC5B-A6ABC8D2C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6E6A363-22AF-E5B7-D0A2-5EC431B4E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BFFB204-491F-07B6-DC9E-01184A62ED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01"/>
          <a:stretch/>
        </p:blipFill>
        <p:spPr>
          <a:xfrm>
            <a:off x="0" y="1255058"/>
            <a:ext cx="12192000" cy="560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85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4CD33C-BDCD-A728-9779-75A5BFAB3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C0D7E9D-6FAE-FD0B-2C4A-F87608B75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FB3C186-AE85-8176-152D-EBBCA33C15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62"/>
          <a:stretch/>
        </p:blipFill>
        <p:spPr>
          <a:xfrm>
            <a:off x="0" y="1272988"/>
            <a:ext cx="12192000" cy="558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50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D5664E-44BC-D82F-7A7C-FA8C08CF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6A9A891-4CC2-D539-D849-91B2ECD8C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48C035C-C95D-9549-79F5-56284E793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78"/>
          <a:stretch/>
        </p:blipFill>
        <p:spPr>
          <a:xfrm>
            <a:off x="0" y="1219200"/>
            <a:ext cx="12192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17F5A3-703B-63E6-8FAA-C0DA1F1EC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64EE21-6862-6C27-B0D8-9C61368AF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037024C-9A71-7256-8397-F24F466899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647"/>
          <a:stretch/>
        </p:blipFill>
        <p:spPr>
          <a:xfrm>
            <a:off x="0" y="1210234"/>
            <a:ext cx="12192000" cy="564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99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E83188-0BA8-5DC3-36CF-DA4C2962E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517D837-035B-CCCC-4AA5-D0AB2C888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FAFEF3D-6522-CEB7-53AA-C0FFB7BDA0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4" t="18562"/>
          <a:stretch/>
        </p:blipFill>
        <p:spPr>
          <a:xfrm>
            <a:off x="466164" y="1272988"/>
            <a:ext cx="11725835" cy="558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7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A7F738-00F5-CAAC-850C-5E19E556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EC3177B-292F-5FD0-00E4-5B117F0A6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C4D9C61-5E17-6A28-179C-31CB69DCF6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15" t="21046"/>
          <a:stretch/>
        </p:blipFill>
        <p:spPr>
          <a:xfrm>
            <a:off x="-62753" y="1443318"/>
            <a:ext cx="12254753" cy="541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45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3C5F1AE-A677-FB56-5705-35FF80A2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E9D332D-BF1B-7914-1962-0BD452641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586C522-448B-71AA-CCD0-38895B0070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99"/>
          <a:stretch/>
        </p:blipFill>
        <p:spPr>
          <a:xfrm>
            <a:off x="0" y="1488140"/>
            <a:ext cx="12192000" cy="536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97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E51C90-9B8D-BFAD-AC9E-C9D2557B6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67C70F8-C151-3147-81FE-65942E90C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A86CC54-49CF-D173-39F7-1153C62D90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307"/>
          <a:stretch/>
        </p:blipFill>
        <p:spPr>
          <a:xfrm>
            <a:off x="0" y="1461246"/>
            <a:ext cx="12192000" cy="539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6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0711EF-8CD0-DCDA-A8A5-69C174EB6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60432F2-65A0-ADB3-F9B0-BA569D4AB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C0CF404-E646-756E-91F7-C63539C9FC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438"/>
          <a:stretch/>
        </p:blipFill>
        <p:spPr>
          <a:xfrm>
            <a:off x="0" y="1470212"/>
            <a:ext cx="12192000" cy="53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65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6A7DAAC-C8FA-512D-74CD-F3E59932B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71B5E9A-CD0D-1C39-5DD0-F1B8D0759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0D217DD-78C7-DB24-3CE4-D5658237D1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477"/>
          <a:stretch/>
        </p:blipFill>
        <p:spPr>
          <a:xfrm>
            <a:off x="0" y="1335740"/>
            <a:ext cx="12192000" cy="552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69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85C725-AAD5-E08E-1FDF-93F4288A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02B08C-10D3-729B-9FBC-27DAF054A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F62B208-07EB-8010-58A4-70B7441E14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00"/>
          <a:stretch/>
        </p:blipFill>
        <p:spPr>
          <a:xfrm>
            <a:off x="0" y="13716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0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C60067-070C-C27A-E22A-837870AFA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54EA57D-97D5-3165-1B1E-DD2F307C3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1A6515D-3042-F3FB-736A-C59CB12F32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484"/>
          <a:stretch/>
        </p:blipFill>
        <p:spPr>
          <a:xfrm>
            <a:off x="0" y="1541928"/>
            <a:ext cx="12192000" cy="531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3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190B9E-41BA-8047-29E6-147E01B6D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BBF27E-FA0D-6900-1801-FD02B9BEE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00CEBCE-EA12-2D45-6AE8-0034EB9240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12" t="1307" b="1"/>
          <a:stretch/>
        </p:blipFill>
        <p:spPr>
          <a:xfrm>
            <a:off x="2671482" y="89646"/>
            <a:ext cx="9520518" cy="676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75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5492CBF-0572-EA26-19DE-4A7178FD2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CF5E3D4-E4D2-32E8-9E9D-A667A1559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6A5DF75-8175-3FDA-9926-09E8E8F93B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03"/>
          <a:stretch/>
        </p:blipFill>
        <p:spPr>
          <a:xfrm>
            <a:off x="2268070" y="0"/>
            <a:ext cx="9923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91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105DD8A-44AA-527D-C9E3-83BDF5AF0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8C59937-B477-C0F0-2FAE-82A9ED041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4B2F898-4701-D8CD-8651-BAB3BB1C5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8"/>
          <a:stretch/>
        </p:blipFill>
        <p:spPr>
          <a:xfrm>
            <a:off x="687388" y="0"/>
            <a:ext cx="11504612" cy="68580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FC80AD1-D943-37CC-646F-C78FCD02C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8" y="21872"/>
            <a:ext cx="2515404" cy="238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51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DD31B2-D6EB-3BE1-7F9C-0D01E9849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2DC1EA-6C11-9359-35AF-50464E229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BEE3B50-2F10-0786-47F8-666D221C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6C62BB4-1799-3B66-199B-F5106C91A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0" y="60670"/>
            <a:ext cx="2197999" cy="187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22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DD31B2-D6EB-3BE1-7F9C-0D01E9849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2DC1EA-6C11-9359-35AF-50464E229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BEE3B50-2F10-0786-47F8-666D221C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6C62BB4-1799-3B66-199B-F5106C91A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0" y="60670"/>
            <a:ext cx="2197999" cy="187448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BC0D47D-183B-CB54-87A6-6A888B9D4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064" y="4431610"/>
            <a:ext cx="1531753" cy="21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99821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8609</TotalTime>
  <Words>3</Words>
  <Application>Microsoft Office PowerPoint</Application>
  <PresentationFormat>מסך רחב</PresentationFormat>
  <Paragraphs>1</Paragraphs>
  <Slides>21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עשן מתפתל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ישראל יוקל</cp:lastModifiedBy>
  <cp:revision>78</cp:revision>
  <dcterms:created xsi:type="dcterms:W3CDTF">2020-03-16T09:59:26Z</dcterms:created>
  <dcterms:modified xsi:type="dcterms:W3CDTF">2023-01-13T03:46:43Z</dcterms:modified>
</cp:coreProperties>
</file>