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autoCompressPictures="0">
  <p:sldMasterIdLst>
    <p:sldMasterId id="2147483648" r:id="rId1"/>
  </p:sldMasterIdLst>
  <p:sldIdLst>
    <p:sldId id="408" r:id="rId2"/>
    <p:sldId id="409" r:id="rId3"/>
    <p:sldId id="411" r:id="rId4"/>
    <p:sldId id="410" r:id="rId5"/>
    <p:sldId id="412" r:id="rId6"/>
    <p:sldId id="413" r:id="rId7"/>
    <p:sldId id="414" r:id="rId8"/>
    <p:sldId id="415" r:id="rId9"/>
    <p:sldId id="416" r:id="rId10"/>
    <p:sldId id="417" r:id="rId11"/>
    <p:sldId id="418" r:id="rId12"/>
    <p:sldId id="419" r:id="rId13"/>
    <p:sldId id="420" r:id="rId14"/>
    <p:sldId id="421" r:id="rId15"/>
    <p:sldId id="422" r:id="rId16"/>
    <p:sldId id="423" r:id="rId17"/>
    <p:sldId id="424" r:id="rId18"/>
    <p:sldId id="425" r:id="rId19"/>
    <p:sldId id="426" r:id="rId20"/>
    <p:sldId id="427" r:id="rId21"/>
    <p:sldId id="428" r:id="rId22"/>
    <p:sldId id="429" r:id="rId23"/>
    <p:sldId id="430" r:id="rId24"/>
    <p:sldId id="431" r:id="rId25"/>
    <p:sldId id="432" r:id="rId26"/>
    <p:sldId id="433" r:id="rId27"/>
    <p:sldId id="434" r:id="rId28"/>
    <p:sldId id="435" r:id="rId29"/>
    <p:sldId id="436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013" autoAdjust="0"/>
    <p:restoredTop sz="94690" autoAdjust="0"/>
  </p:normalViewPr>
  <p:slideViewPr>
    <p:cSldViewPr snapToGrid="0">
      <p:cViewPr varScale="1">
        <p:scale>
          <a:sx n="81" d="100"/>
          <a:sy n="81" d="100"/>
        </p:scale>
        <p:origin x="70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7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1D49781-E675-9599-A0F1-D279D260E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7D0203D-3F39-82C9-75A9-8755D3878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479DC30-6DDD-0FB8-8BCD-2E079A8B79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666"/>
          <a:stretch/>
        </p:blipFill>
        <p:spPr>
          <a:xfrm>
            <a:off x="0" y="457200"/>
            <a:ext cx="12192000" cy="64008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BE8F2A3D-F787-781B-C67E-867908933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79"/>
            <a:ext cx="2894673" cy="178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356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DAC0B5F-F949-BE99-9571-702FF04D5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11F2A40-58E5-D2DC-FE85-A69036E83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F5F648A-7829-89CB-988F-BAF926AE1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8B5ACA36-AFC2-7844-4886-157B79B3B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894673" cy="128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420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A5E8AF7-06FC-863D-CB48-0EF2343D0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F5B9B04-F3F2-7788-0371-81240B302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5C36329-78F5-7DDA-8003-449EE1256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12201CE6-2F02-5D15-FF1F-176208513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894673" cy="128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068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A56A95E-16A0-94D5-36B2-69B03E92D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F6E2DD9-D6FF-6A56-7D26-824A07A76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E4E871E-0440-03CA-0206-B280E73D6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D6FA626E-0F49-B8F9-4F20-264C2466D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894673" cy="128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87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3103EC8-E6B5-CB1A-262A-9C010E12D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DD788DB-5EE9-C713-F9FC-385912DCB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247C8E94-A0F5-AB89-BFAD-28355C70B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27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9C5DE1BA-9E5D-6489-00F9-78488D176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894673" cy="128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453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BA4EA74-4395-EADC-8EE8-C4447A874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120F3BB-822A-76BB-12CE-9E9E54BB5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871D12B-813B-806B-D2E6-5EB5F33D3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73D6BD42-9E6A-56DE-64DC-92831FA38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894673" cy="128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839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F3284EE-90F2-4CC2-2AAD-DD2B95928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764B184-7A1C-FB68-3D03-7E717D9FA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878BD12-137F-A999-BA06-BEC9E8352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3C9324EE-2B96-59EF-FD62-B263B748F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894673" cy="128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53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58A4643-0159-C990-FBF2-A355DD7FE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496680D-2347-D6F2-91DD-84E9E4A0B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D4C1A0D-43BF-9266-97FA-3CDC84BB5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5B050210-B40C-CDD5-34A7-E02C91E90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111605" cy="128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680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DBC4A71-AB83-C6B7-D7AF-A8E0BD30F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F6A85B2-3191-E153-920E-15BD511A8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B60A6A9-EAC0-A93F-9F69-D85DA9C44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C6202A63-A5FC-B991-7287-65EE157E6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111605" cy="117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299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70C5EAE-CFE6-CFD3-C782-F36DCB90A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FCC86E7-3B71-95BA-FC79-E6A2CA7CF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4450F20A-2CD3-3329-8034-14C25FD2C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955A905E-4B1D-828B-310D-2A5A510AD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083325" cy="117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592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88E1759-7513-50CA-2C54-67C71E045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6AB3DF8-5209-C663-1476-96144DAE3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A8C9C39-3BFC-FBDD-AFB5-DD8830E39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E436ABAB-8B0A-C4C2-99D6-BF1E7D7FF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064471" cy="11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969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3A1A6E1-DD56-6BF7-3EA6-9ADF59563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771AAEF-004C-1DEB-6F77-291C739BC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B21AC3D-2E95-A20C-DDB0-84F352F9E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7F649E86-D73A-9C69-046F-7CFCE53F8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064471" cy="11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941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89E3EE7-F9CE-2325-DA05-79140741F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0502D29-0668-78D4-F731-C54BC332C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A98B827-96B6-5089-7B23-FAEF251A1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2FF5902D-55E5-0967-4719-DE4AD6426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064471" cy="11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414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815F1A-3056-D543-8449-6FBCC7E2B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B3F1116-5058-8E16-7038-219B458C2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BAFAB6D-8744-3F2C-FE66-A10465037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F1C3391D-8608-CCFA-B937-1BF28F988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064471" cy="11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993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E0C1B5A-B4BD-F3D6-4775-CEB6EAD6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2BBE430-28EB-64AC-8399-92147637D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C94430A-8810-B8EF-457F-5870A5BE4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D6333739-8B86-0D22-37B3-C304A1569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064471" cy="11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426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AA766C4-CFD9-3C21-3880-7706A01DA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AAA59A9-AA0B-B040-3E07-33E5E6F38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7D0F7EF0-68DE-65CF-EA5A-481941190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B7C17A2F-FF45-1A7D-1AAC-77D37BD975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064471" cy="11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670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4FA58E6-5663-24FB-50EC-B4F84D927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A1664FB-8BC5-6342-1974-146262211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2AEB1EF1-E069-BD5C-7E12-7DDA2EB10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0BE42C53-2E0E-3A92-1F33-687774077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064471" cy="11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983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D141F0C-EBC5-4395-F376-20BEB96B4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75E215B-9A24-87E8-D920-EFC16B569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1E26170-C0F5-6D70-194D-FFE3E5408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52831494-60DD-9480-F60C-B19440563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064471" cy="11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766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8B5E417-ABB7-5F24-83EC-E2DA0A765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418005E-481A-91F8-6932-340ED949A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6A3CE46-DC6E-0041-8B54-3C46EE8E6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AE189E64-D270-F024-F5F2-3105ADB32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064471" cy="11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79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056407B-A7DE-EF7A-8A15-2253CA6B6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28C0B5C-839A-35A1-9032-7F1F70140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82433A5F-1EA8-9825-1C41-64A6F3245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C30654CD-7660-B19D-8608-05705DF86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064471" cy="11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87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1ADB742-7FA1-D5EA-21E0-49BD17377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C081B07-9B4D-EB3F-A85C-279E5A751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790F171-9984-ED6F-34F9-60914D872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CE1E750A-9F02-24DA-D291-C75057C94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064471" cy="11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6938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8450ABF-4F0F-4B4F-3621-932AFFC6B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E5EFEE1-F704-A2EA-0942-D4F644D10B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2ABDFAC-EBE3-03B0-14C6-A83F2040D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72FACCD1-D779-0C71-482F-39AE78F47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064471" cy="11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621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1716848-2B35-CE76-F0F9-B734FD8A8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6689707-1EF2-FF68-CED7-BE470AFFB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74C7FB32-56B6-CBE0-4F43-18FE88794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38D627F4-3FBC-3956-645E-5F5F8F2D9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064471" cy="11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2321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87FC809-A1B7-BAA9-3D9E-F15F0F943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F299D41-7D19-13A4-86BF-370377FFD8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EF483C1-3DAA-67B0-8F0C-6B43FBC0A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E198ADC8-6D61-AFCB-A7C8-7AC123ECE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064471" cy="11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1847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052CD58-2FE7-4B75-670C-E8C27D1EF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104793F-C747-C009-308E-24B46EDC2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2AB7ACC5-9E46-307E-4838-0D48A1CDD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C16EC9BE-7E75-331A-6C92-7D196F8E1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064471" cy="11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8448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ACC3552-529C-700E-7F87-7A76CAC8D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5005EB0-1A9E-3C1A-6E79-C543D25247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7A0B9C63-C38E-5156-3D01-42DF42375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3F97AD5B-0CEF-808F-26A3-B81AB0024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064471" cy="11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9801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8313FB9-D7AE-5051-5AAD-1B29FECDB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4362D84-BC1E-A8AF-129F-3813441D0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AB54FB0-DB15-E5A9-E4E8-ECC6347C9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48E760F5-6D08-7F4D-EF06-4F94FDDAE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064471" cy="11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581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FEB0DB3-B006-821B-F07E-903492489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CCB2517-E07E-F835-A317-1114185CB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7B36918-D403-2745-C5D1-CAC1C93E5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FCBE8060-04AC-D2A5-4B15-0D0D2F175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064471" cy="11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4339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791FE93-4F72-45FC-990F-85662B93C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B8C1654-A965-4F45-C236-D4E890AB9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3FB81F9-36FA-22C0-044D-65376D27B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01A67BA9-B332-2D75-6BFA-C6835FC98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680"/>
            <a:ext cx="2064471" cy="11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609387"/>
      </p:ext>
    </p:extLst>
  </p:cSld>
  <p:clrMapOvr>
    <a:masterClrMapping/>
  </p:clrMapOvr>
</p:sld>
</file>

<file path=ppt/theme/theme1.xml><?xml version="1.0" encoding="utf-8"?>
<a:theme xmlns:a="http://schemas.openxmlformats.org/drawingml/2006/main" name="עשן מתפתל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9103</TotalTime>
  <Words>0</Words>
  <Application>Microsoft Office PowerPoint</Application>
  <PresentationFormat>מסך רחב</PresentationFormat>
  <Paragraphs>0</Paragraphs>
  <Slides>29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29</vt:i4>
      </vt:variant>
    </vt:vector>
  </HeadingPairs>
  <TitlesOfParts>
    <vt:vector size="33" baseType="lpstr">
      <vt:lpstr>Arial</vt:lpstr>
      <vt:lpstr>Century Gothic</vt:lpstr>
      <vt:lpstr>Wingdings 3</vt:lpstr>
      <vt:lpstr>עשן מתפתל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ו כִּי יִקָּרֵא קַן צִפּוֹר לְפָנֶיךָ בַּדֶּרֶךְ בְּכָל עֵץ אוֹ עַל הָאָרֶץ אֶפְרֹחִים אוֹ בֵיצִים וְהָאֵם רֹבֶצֶת עַל הָאֶפְרֹחִים אוֹ עַל הַבֵּיצִים לֹא תִקַּח הָאֵם עַל הַבָּנִים.  ז שַׁלֵּחַ תְּשַׁלַּח אֶת הָאֵם וְאֶת הַבָּנִים תִּקַּח לָךְ לְמַעַן יִיטַב לָךְ וְהַאֲרַכְתָּ יָמִים.</dc:title>
  <dc:creator>yaur l</dc:creator>
  <cp:lastModifiedBy>ישראל יוקל</cp:lastModifiedBy>
  <cp:revision>84</cp:revision>
  <dcterms:created xsi:type="dcterms:W3CDTF">2020-03-16T09:59:26Z</dcterms:created>
  <dcterms:modified xsi:type="dcterms:W3CDTF">2023-01-14T17:30:52Z</dcterms:modified>
</cp:coreProperties>
</file>