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12192000"/>
  <p:notesSz cx="6858000" cy="9144000"/>
  <p:embeddedFontLst>
    <p:embeddedFont>
      <p:font typeface="Century Gothic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6" roundtripDataSignature="AMtx7mjQlgPLE1iv2p40cPMywCsXuHUg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CenturyGothic-regular.fntdata"/><Relationship Id="rId21" Type="http://schemas.openxmlformats.org/officeDocument/2006/relationships/slide" Target="slides/slide17.xml"/><Relationship Id="rId24" Type="http://schemas.openxmlformats.org/officeDocument/2006/relationships/font" Target="fonts/CenturyGothic-italic.fntdata"/><Relationship Id="rId23" Type="http://schemas.openxmlformats.org/officeDocument/2006/relationships/font" Target="fonts/CenturyGothic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customschemas.google.com/relationships/presentationmetadata" Target="metadata"/><Relationship Id="rId25" Type="http://schemas.openxmlformats.org/officeDocument/2006/relationships/font" Target="fonts/CenturyGothic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66c11029f2_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66c11029f2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66c11029f2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66c11029f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41" name="Google Shape;41;p2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5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rt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2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5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25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6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6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5" name="Google Shape;55;p2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26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7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2" name="Google Shape;62;p27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2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8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28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28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3" name="Google Shape;73;p2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2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9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0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30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1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1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1" name="Google Shape;91;p31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3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3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1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2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2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32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3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2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2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>
  <p:cSld name="כותרת וכיתוב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3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3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3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3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>
  <p:cSld name="ציטוט עם כיתוב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4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4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4" name="Google Shape;114;p34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4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4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3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3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>
  <p:cSld name="כרטיס שם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5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5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4" name="Google Shape;124;p3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3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>
  <p:cSld name="כרטיס שם עם ציטוט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6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6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1" name="Google Shape;131;p36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2" name="Google Shape;132;p3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6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36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3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36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>
  <p:cSld name="נכון או לא נכון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7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7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1" name="Google Shape;141;p37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2" name="Google Shape;142;p3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3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7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37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8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9" name="Google Shape;149;p3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3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9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9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6" name="Google Shape;156;p3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3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23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23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23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23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3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3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3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3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3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3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3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3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23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23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3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3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3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3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3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3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3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3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3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3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3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23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3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23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2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2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2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65" name="Google Shape;165;p8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66" name="Google Shape;166;p8"/>
          <p:cNvPicPr preferRelativeResize="0"/>
          <p:nvPr/>
        </p:nvPicPr>
        <p:blipFill rotWithShape="1">
          <a:blip r:embed="rId3">
            <a:alphaModFix/>
          </a:blip>
          <a:srcRect b="0" l="0" r="0" t="29690"/>
          <a:stretch/>
        </p:blipFill>
        <p:spPr>
          <a:xfrm>
            <a:off x="0" y="2036191"/>
            <a:ext cx="12192000" cy="4821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72" name="Google Shape;172;p9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73" name="Google Shape;173;p9"/>
          <p:cNvPicPr preferRelativeResize="0"/>
          <p:nvPr/>
        </p:nvPicPr>
        <p:blipFill rotWithShape="1">
          <a:blip r:embed="rId3">
            <a:alphaModFix/>
          </a:blip>
          <a:srcRect b="0" l="0" r="0" t="26392"/>
          <a:stretch/>
        </p:blipFill>
        <p:spPr>
          <a:xfrm>
            <a:off x="0" y="1809946"/>
            <a:ext cx="12192000" cy="5048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79" name="Google Shape;179;p10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80" name="Google Shape;18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8"/>
            <a:ext cx="2083746" cy="131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87" name="Google Shape;187;p11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88" name="Google Shape;18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8"/>
            <a:ext cx="2083746" cy="131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95" name="Google Shape;195;p1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96" name="Google Shape;19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8"/>
            <a:ext cx="2083746" cy="131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03" name="Google Shape;203;p1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04" name="Google Shape;20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8"/>
            <a:ext cx="2083746" cy="131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11" name="Google Shape;211;p1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12" name="Google Shape;21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8"/>
            <a:ext cx="2083746" cy="131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19" name="Google Shape;219;p15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20" name="Google Shape;22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8"/>
            <a:ext cx="2083746" cy="131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27" name="Google Shape;227;p16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28" name="Google Shape;22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8"/>
            <a:ext cx="2083746" cy="131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7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35" name="Google Shape;235;p17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36" name="Google Shape;23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8"/>
            <a:ext cx="2083746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8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43" name="Google Shape;243;p18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44" name="Google Shape;24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8"/>
            <a:ext cx="2083746" cy="131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66c11029f2_1_5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366c11029f2_1_5"/>
          <p:cNvSpPr txBox="1"/>
          <p:nvPr>
            <p:ph idx="1" type="body"/>
          </p:nvPr>
        </p:nvSpPr>
        <p:spPr>
          <a:xfrm>
            <a:off x="2589212" y="2133600"/>
            <a:ext cx="8915400" cy="3777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66c11029f2_1_0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366c11029f2_1_0"/>
          <p:cNvSpPr txBox="1"/>
          <p:nvPr>
            <p:ph idx="1" type="body"/>
          </p:nvPr>
        </p:nvSpPr>
        <p:spPr>
          <a:xfrm>
            <a:off x="2589212" y="2133600"/>
            <a:ext cx="8915400" cy="3777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9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63" name="Google Shape;263;p19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64" name="Google Shape;26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8"/>
            <a:ext cx="2083746" cy="131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0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71" name="Google Shape;271;p20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2" name="Google Shape;27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849" y="41238"/>
            <a:ext cx="2083746" cy="131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1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78" name="Google Shape;278;p21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9" name="Google Shape;27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8"/>
            <a:ext cx="2083746" cy="131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86" name="Google Shape;286;p2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87" name="Google Shape;28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8"/>
            <a:ext cx="2083746" cy="131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שן מתפתל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2020-03-16T09:59:26Z</dcterms:created>
  <dc:creator>yaur l</dc:creator>
</cp:coreProperties>
</file>