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648" r:id="rId1"/>
  </p:sldMasterIdLst>
  <p:sldIdLst>
    <p:sldId id="455" r:id="rId2"/>
    <p:sldId id="492" r:id="rId3"/>
    <p:sldId id="493" r:id="rId4"/>
    <p:sldId id="496" r:id="rId5"/>
    <p:sldId id="494" r:id="rId6"/>
    <p:sldId id="497" r:id="rId7"/>
    <p:sldId id="495" r:id="rId8"/>
    <p:sldId id="499" r:id="rId9"/>
    <p:sldId id="500" r:id="rId10"/>
    <p:sldId id="501" r:id="rId11"/>
    <p:sldId id="503" r:id="rId12"/>
    <p:sldId id="504" r:id="rId13"/>
    <p:sldId id="505" r:id="rId14"/>
    <p:sldId id="32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13" autoAdjust="0"/>
    <p:restoredTop sz="94690" autoAdjust="0"/>
  </p:normalViewPr>
  <p:slideViewPr>
    <p:cSldViewPr snapToGrid="0">
      <p:cViewPr>
        <p:scale>
          <a:sx n="75" d="100"/>
          <a:sy n="75" d="100"/>
        </p:scale>
        <p:origin x="931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7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freepngimg.com/png/7159-chain-png-imag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cabe%C3%A7a-careca-careca-homem-pessoa-160187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73740-emoticon-depositphotos-smiley-illustration-emoji-free-download-png-hq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maison-carr%C3%A9e-roman-temple-history-311340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svgsilh.com/ar/image/481829.html" TargetMode="External"/><Relationship Id="rId3" Type="http://schemas.openxmlformats.org/officeDocument/2006/relationships/hyperlink" Target="https://pixabay.com/en/maison-carr%C3%A9e-roman-temple-history-311340/" TargetMode="External"/><Relationship Id="rId7" Type="http://schemas.openxmlformats.org/officeDocument/2006/relationships/image" Target="../media/image13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hyperlink" Target="https://pixabay.com/en/man-male-silhouette-human-standing-37742/" TargetMode="Externa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en/man-male-silhouette-human-standing-37742/" TargetMode="External"/><Relationship Id="rId5" Type="http://schemas.openxmlformats.org/officeDocument/2006/relationships/image" Target="../media/image11.png"/><Relationship Id="rId4" Type="http://schemas.openxmlformats.org/officeDocument/2006/relationships/hyperlink" Target="https://pixabay.com/en/maison-carr%C3%A9e-roman-temple-history-311340/" TargetMode="External"/><Relationship Id="rId9" Type="http://schemas.openxmlformats.org/officeDocument/2006/relationships/hyperlink" Target="https://svgsilh.com/ar/image/481829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מציין מיקום תוכן 7">
            <a:extLst>
              <a:ext uri="{FF2B5EF4-FFF2-40B4-BE49-F238E27FC236}">
                <a16:creationId xmlns:a16="http://schemas.microsoft.com/office/drawing/2014/main" id="{3F9349FE-D245-E0E1-10ED-D132324E58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9358" y="3151689"/>
            <a:ext cx="5387807" cy="3627434"/>
          </a:xfr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16C618DE-9910-A709-CAA2-338369536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277" y="-5896"/>
            <a:ext cx="2298767" cy="1280890"/>
          </a:xfrm>
          <a:prstGeom prst="rect">
            <a:avLst/>
          </a:prstGeom>
        </p:spPr>
      </p:pic>
      <p:sp>
        <p:nvSpPr>
          <p:cNvPr id="4" name="כותרת 1">
            <a:extLst>
              <a:ext uri="{FF2B5EF4-FFF2-40B4-BE49-F238E27FC236}">
                <a16:creationId xmlns:a16="http://schemas.microsoft.com/office/drawing/2014/main" id="{8B5D3C05-6EFD-1151-A484-BAFCDB7A919B}"/>
              </a:ext>
            </a:extLst>
          </p:cNvPr>
          <p:cNvSpPr txBox="1">
            <a:spLocks/>
          </p:cNvSpPr>
          <p:nvPr/>
        </p:nvSpPr>
        <p:spPr>
          <a:xfrm>
            <a:off x="904973" y="1379266"/>
            <a:ext cx="10156579" cy="34040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e-IL" sz="6000" b="1" dirty="0"/>
              <a:t>שופטים פרק </a:t>
            </a:r>
            <a:r>
              <a:rPr lang="he-IL" sz="6000" b="1" dirty="0" err="1"/>
              <a:t>טז</a:t>
            </a:r>
            <a:br>
              <a:rPr lang="he-IL" sz="6000" b="1" dirty="0"/>
            </a:br>
            <a:r>
              <a:rPr lang="he-IL" sz="6000" b="1" dirty="0"/>
              <a:t>מות שמשון</a:t>
            </a:r>
          </a:p>
        </p:txBody>
      </p:sp>
    </p:spTree>
    <p:extLst>
      <p:ext uri="{BB962C8B-B14F-4D97-AF65-F5344CB8AC3E}">
        <p14:creationId xmlns:p14="http://schemas.microsoft.com/office/powerpoint/2010/main" val="1020132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C6CCC0C-ADD7-CA17-F296-ECFCA0510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מה ידוע לנו על שמשון בשבי?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AE9F1A2-1587-B47E-5073-96F2E2ED6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וַיְנַקְּרוּ אֶת-עֵינָיו- עיוור </a:t>
            </a:r>
          </a:p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וַיַּאַסְרוּהוּ </a:t>
            </a:r>
            <a:r>
              <a:rPr lang="he-IL" sz="2400" dirty="0" err="1">
                <a:latin typeface="David" panose="020E0502060401010101" pitchFamily="34" charset="-79"/>
                <a:cs typeface="David" panose="020E0502060401010101" pitchFamily="34" charset="-79"/>
              </a:rPr>
              <a:t>בַּנְחֻשְׁתַּיִם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 – כבול בכבלי נחושת</a:t>
            </a:r>
          </a:p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וַיְהִי טוֹחֵן, בְּבֵית הָאֲסוּרִים- מעבידים אותו כטוחן </a:t>
            </a:r>
          </a:p>
          <a:p>
            <a:endParaRPr lang="he-IL" sz="2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31EEC2B-C470-0D78-2052-08A8D4DB4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388" y="834008"/>
            <a:ext cx="1386960" cy="1562235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55D8A525-C4C0-4BE1-05CA-46FF997341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767318" y="2396243"/>
            <a:ext cx="2202030" cy="1381774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7CF3E4BD-5A6C-7D88-A35F-EA1079899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1711" y="3429000"/>
            <a:ext cx="3200677" cy="19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2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תיבת טקסט 35">
            <a:extLst>
              <a:ext uri="{FF2B5EF4-FFF2-40B4-BE49-F238E27FC236}">
                <a16:creationId xmlns:a16="http://schemas.microsoft.com/office/drawing/2014/main" id="{F69953F8-0589-6E04-FD5E-339C08EF3BF6}"/>
              </a:ext>
            </a:extLst>
          </p:cNvPr>
          <p:cNvSpPr txBox="1"/>
          <p:nvPr/>
        </p:nvSpPr>
        <p:spPr>
          <a:xfrm>
            <a:off x="3048000" y="3249414"/>
            <a:ext cx="7274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e-IL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לשם מה טורח הכתוב לספר לנו זאת?</a:t>
            </a:r>
          </a:p>
        </p:txBody>
      </p:sp>
      <p:sp>
        <p:nvSpPr>
          <p:cNvPr id="38" name="תיבת טקסט 37">
            <a:extLst>
              <a:ext uri="{FF2B5EF4-FFF2-40B4-BE49-F238E27FC236}">
                <a16:creationId xmlns:a16="http://schemas.microsoft.com/office/drawing/2014/main" id="{86D7375A-25A5-263E-2567-F057F7F60D7F}"/>
              </a:ext>
            </a:extLst>
          </p:cNvPr>
          <p:cNvSpPr txBox="1"/>
          <p:nvPr/>
        </p:nvSpPr>
        <p:spPr>
          <a:xfrm>
            <a:off x="6421120" y="115645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 וַיָּחֶל שְׂעַר-רֹאשׁוֹ לְצַמֵּחַ, כַּאֲשֶׁר גֻּלָּח.</a:t>
            </a:r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39" name="קבוצה 38">
            <a:extLst>
              <a:ext uri="{FF2B5EF4-FFF2-40B4-BE49-F238E27FC236}">
                <a16:creationId xmlns:a16="http://schemas.microsoft.com/office/drawing/2014/main" id="{FDEB6158-4BCB-46A9-14CA-EA9094DB2B05}"/>
              </a:ext>
            </a:extLst>
          </p:cNvPr>
          <p:cNvGrpSpPr/>
          <p:nvPr/>
        </p:nvGrpSpPr>
        <p:grpSpPr>
          <a:xfrm>
            <a:off x="2191925" y="802640"/>
            <a:ext cx="2829420" cy="2169370"/>
            <a:chOff x="8570100" y="1848067"/>
            <a:chExt cx="3228533" cy="2580218"/>
          </a:xfrm>
        </p:grpSpPr>
        <p:pic>
          <p:nvPicPr>
            <p:cNvPr id="40" name="תמונה 39">
              <a:extLst>
                <a:ext uri="{FF2B5EF4-FFF2-40B4-BE49-F238E27FC236}">
                  <a16:creationId xmlns:a16="http://schemas.microsoft.com/office/drawing/2014/main" id="{7E5D6435-9E33-400E-1103-0DBB2F86D8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 l="2599" b="58608"/>
            <a:stretch/>
          </p:blipFill>
          <p:spPr>
            <a:xfrm>
              <a:off x="8570100" y="1905000"/>
              <a:ext cx="3228533" cy="2523285"/>
            </a:xfrm>
            <a:prstGeom prst="rect">
              <a:avLst/>
            </a:prstGeom>
          </p:spPr>
        </p:pic>
        <p:grpSp>
          <p:nvGrpSpPr>
            <p:cNvPr id="41" name="קבוצה 40">
              <a:extLst>
                <a:ext uri="{FF2B5EF4-FFF2-40B4-BE49-F238E27FC236}">
                  <a16:creationId xmlns:a16="http://schemas.microsoft.com/office/drawing/2014/main" id="{FF6B1DD4-516F-5305-21A8-BE54BBB32F1E}"/>
                </a:ext>
              </a:extLst>
            </p:cNvPr>
            <p:cNvGrpSpPr/>
            <p:nvPr/>
          </p:nvGrpSpPr>
          <p:grpSpPr>
            <a:xfrm>
              <a:off x="9418582" y="1848067"/>
              <a:ext cx="1269949" cy="289441"/>
              <a:chOff x="9418582" y="1848067"/>
              <a:chExt cx="1269949" cy="289441"/>
            </a:xfrm>
          </p:grpSpPr>
          <p:cxnSp>
            <p:nvCxnSpPr>
              <p:cNvPr id="42" name="מחבר ישר 41">
                <a:extLst>
                  <a:ext uri="{FF2B5EF4-FFF2-40B4-BE49-F238E27FC236}">
                    <a16:creationId xmlns:a16="http://schemas.microsoft.com/office/drawing/2014/main" id="{DECB13F5-8638-95E4-EFD6-0CF1526534BC}"/>
                  </a:ext>
                </a:extLst>
              </p:cNvPr>
              <p:cNvCxnSpPr/>
              <p:nvPr/>
            </p:nvCxnSpPr>
            <p:spPr>
              <a:xfrm flipV="1">
                <a:off x="9728462" y="1905000"/>
                <a:ext cx="0" cy="150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מחבר ישר 42">
                <a:extLst>
                  <a:ext uri="{FF2B5EF4-FFF2-40B4-BE49-F238E27FC236}">
                    <a16:creationId xmlns:a16="http://schemas.microsoft.com/office/drawing/2014/main" id="{5D87D484-0C51-CD77-0D99-6E87E0CA1F4B}"/>
                  </a:ext>
                </a:extLst>
              </p:cNvPr>
              <p:cNvCxnSpPr/>
              <p:nvPr/>
            </p:nvCxnSpPr>
            <p:spPr>
              <a:xfrm flipV="1">
                <a:off x="9880862" y="1878288"/>
                <a:ext cx="0" cy="150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מחבר ישר 43">
                <a:extLst>
                  <a:ext uri="{FF2B5EF4-FFF2-40B4-BE49-F238E27FC236}">
                    <a16:creationId xmlns:a16="http://schemas.microsoft.com/office/drawing/2014/main" id="{3E517694-283C-3F1B-8225-BD52FF3693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75132" y="1887717"/>
                <a:ext cx="0" cy="150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מחבר ישר 44">
                <a:extLst>
                  <a:ext uri="{FF2B5EF4-FFF2-40B4-BE49-F238E27FC236}">
                    <a16:creationId xmlns:a16="http://schemas.microsoft.com/office/drawing/2014/main" id="{E0109242-DF9C-32A1-76DB-D404132B9E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27532" y="1879858"/>
                <a:ext cx="0" cy="150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מחבר ישר 45">
                <a:extLst>
                  <a:ext uri="{FF2B5EF4-FFF2-40B4-BE49-F238E27FC236}">
                    <a16:creationId xmlns:a16="http://schemas.microsoft.com/office/drawing/2014/main" id="{74871734-EA84-E626-1B98-ADABFE904F9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51651" y="1862576"/>
                <a:ext cx="0" cy="150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מחבר ישר 46">
                <a:extLst>
                  <a:ext uri="{FF2B5EF4-FFF2-40B4-BE49-F238E27FC236}">
                    <a16:creationId xmlns:a16="http://schemas.microsoft.com/office/drawing/2014/main" id="{ADBCE9F0-2DE3-5C14-743B-A16C7E6122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75132" y="1878288"/>
                <a:ext cx="0" cy="150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מחבר ישר 47">
                <a:extLst>
                  <a:ext uri="{FF2B5EF4-FFF2-40B4-BE49-F238E27FC236}">
                    <a16:creationId xmlns:a16="http://schemas.microsoft.com/office/drawing/2014/main" id="{829950CC-5032-52E2-F1D0-64654C9FE0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27532" y="1870429"/>
                <a:ext cx="0" cy="150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מחבר ישר 48">
                <a:extLst>
                  <a:ext uri="{FF2B5EF4-FFF2-40B4-BE49-F238E27FC236}">
                    <a16:creationId xmlns:a16="http://schemas.microsoft.com/office/drawing/2014/main" id="{431EE24A-7E5E-C224-9AE9-32696C0FC4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51651" y="1853147"/>
                <a:ext cx="0" cy="150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0" name="קבוצה 49">
                <a:extLst>
                  <a:ext uri="{FF2B5EF4-FFF2-40B4-BE49-F238E27FC236}">
                    <a16:creationId xmlns:a16="http://schemas.microsoft.com/office/drawing/2014/main" id="{E5C1BE5F-AF96-AB0C-9A92-55130F7FD497}"/>
                  </a:ext>
                </a:extLst>
              </p:cNvPr>
              <p:cNvGrpSpPr/>
              <p:nvPr/>
            </p:nvGrpSpPr>
            <p:grpSpPr>
              <a:xfrm>
                <a:off x="10317742" y="1848067"/>
                <a:ext cx="370789" cy="175141"/>
                <a:chOff x="10317742" y="1848067"/>
                <a:chExt cx="370789" cy="175141"/>
              </a:xfrm>
            </p:grpSpPr>
            <p:cxnSp>
              <p:nvCxnSpPr>
                <p:cNvPr id="56" name="מחבר ישר 55">
                  <a:extLst>
                    <a:ext uri="{FF2B5EF4-FFF2-40B4-BE49-F238E27FC236}">
                      <a16:creationId xmlns:a16="http://schemas.microsoft.com/office/drawing/2014/main" id="{A5A9A920-DA44-C17F-37A5-6B31B96C217C}"/>
                    </a:ext>
                  </a:extLst>
                </p:cNvPr>
                <p:cNvCxnSpPr/>
                <p:nvPr/>
              </p:nvCxnSpPr>
              <p:spPr>
                <a:xfrm flipV="1">
                  <a:off x="10317742" y="1873208"/>
                  <a:ext cx="0" cy="150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מחבר ישר 56">
                  <a:extLst>
                    <a:ext uri="{FF2B5EF4-FFF2-40B4-BE49-F238E27FC236}">
                      <a16:creationId xmlns:a16="http://schemas.microsoft.com/office/drawing/2014/main" id="{03B7A8EA-3FBD-6EA3-80F6-2B6F66F125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412012" y="1873208"/>
                  <a:ext cx="0" cy="150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מחבר ישר 57">
                  <a:extLst>
                    <a:ext uri="{FF2B5EF4-FFF2-40B4-BE49-F238E27FC236}">
                      <a16:creationId xmlns:a16="http://schemas.microsoft.com/office/drawing/2014/main" id="{254CEAEE-40DD-3250-F5ED-8431E535D1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564412" y="1865349"/>
                  <a:ext cx="0" cy="150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מחבר ישר 58">
                  <a:extLst>
                    <a:ext uri="{FF2B5EF4-FFF2-40B4-BE49-F238E27FC236}">
                      <a16:creationId xmlns:a16="http://schemas.microsoft.com/office/drawing/2014/main" id="{19FE5B17-F047-C5FA-C039-641C0CBB6E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688531" y="1848067"/>
                  <a:ext cx="0" cy="150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" name="קבוצה 50">
                <a:extLst>
                  <a:ext uri="{FF2B5EF4-FFF2-40B4-BE49-F238E27FC236}">
                    <a16:creationId xmlns:a16="http://schemas.microsoft.com/office/drawing/2014/main" id="{5303DA61-DF34-F356-ABA3-6560AFC81F4B}"/>
                  </a:ext>
                </a:extLst>
              </p:cNvPr>
              <p:cNvGrpSpPr/>
              <p:nvPr/>
            </p:nvGrpSpPr>
            <p:grpSpPr>
              <a:xfrm>
                <a:off x="9418582" y="1962367"/>
                <a:ext cx="370789" cy="175141"/>
                <a:chOff x="10317742" y="1848067"/>
                <a:chExt cx="370789" cy="175141"/>
              </a:xfrm>
            </p:grpSpPr>
            <p:cxnSp>
              <p:nvCxnSpPr>
                <p:cNvPr id="52" name="מחבר ישר 51">
                  <a:extLst>
                    <a:ext uri="{FF2B5EF4-FFF2-40B4-BE49-F238E27FC236}">
                      <a16:creationId xmlns:a16="http://schemas.microsoft.com/office/drawing/2014/main" id="{DCF5A9B5-978D-51FB-72C0-F2A7FA228F54}"/>
                    </a:ext>
                  </a:extLst>
                </p:cNvPr>
                <p:cNvCxnSpPr/>
                <p:nvPr/>
              </p:nvCxnSpPr>
              <p:spPr>
                <a:xfrm flipV="1">
                  <a:off x="10317742" y="1873208"/>
                  <a:ext cx="0" cy="150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מחבר ישר 52">
                  <a:extLst>
                    <a:ext uri="{FF2B5EF4-FFF2-40B4-BE49-F238E27FC236}">
                      <a16:creationId xmlns:a16="http://schemas.microsoft.com/office/drawing/2014/main" id="{E2B2ECDA-0A3B-6E38-D450-45A3308C22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412012" y="1873208"/>
                  <a:ext cx="0" cy="150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מחבר ישר 53">
                  <a:extLst>
                    <a:ext uri="{FF2B5EF4-FFF2-40B4-BE49-F238E27FC236}">
                      <a16:creationId xmlns:a16="http://schemas.microsoft.com/office/drawing/2014/main" id="{F56C1237-9856-6118-8E0B-C6F5181567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564412" y="1865349"/>
                  <a:ext cx="0" cy="150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מחבר ישר 54">
                  <a:extLst>
                    <a:ext uri="{FF2B5EF4-FFF2-40B4-BE49-F238E27FC236}">
                      <a16:creationId xmlns:a16="http://schemas.microsoft.com/office/drawing/2014/main" id="{C9188F35-5F0A-382F-DEB9-30A703D1DA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688531" y="1848067"/>
                  <a:ext cx="0" cy="1500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0624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174CF4B-7C89-80D9-D905-B92714503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35EDF77-DC7E-B447-ED3D-58F2BD83B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כג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 וְסַרְנֵי פְלִשְׁתִּים, נֶאֶסְפוּ לִזְבֹּחַ זֶבַח-גָּדוֹל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לְדָגוֹן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אֱלֹהֵיהֶם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--וּלְשִׂמְחָה;</a:t>
            </a:r>
          </a:p>
          <a:p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וַיֹּאמְרוּ--נָתַן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אֱלֹהֵינו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ּ בְּיָדֵנוּ, אֵת שִׁמְשׁוֹן אוֹיְבֵנוּ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. 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4AFBA3E9-3855-FA0B-4D65-DC72C0D81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88" y="2637614"/>
            <a:ext cx="4282811" cy="406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95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174CF4B-7C89-80D9-D905-B92714503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35EDF77-DC7E-B447-ED3D-58F2BD83B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כג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 וְסַרְנֵי פְלִשְׁתִּים, נֶאֶסְפוּ לִזְבֹּחַ זֶבַח-גָּדוֹל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לְדָגוֹן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אֱלֹהֵיהֶם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--וּלְשִׂמְחָה;</a:t>
            </a:r>
          </a:p>
          <a:p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וַיֹּאמְרוּ--נָתַן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אֱלֹהֵינו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ּ בְּיָדֵנוּ, אֵת שִׁמְשׁוֹן אוֹיְבֵנוּ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. </a:t>
            </a:r>
          </a:p>
          <a:p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 </a:t>
            </a:r>
            <a:r>
              <a:rPr lang="he-IL" sz="24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כד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 וַיִּרְאוּ אֹתוֹ הָעָם, וַיְהַלְלוּ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אֶת-אֱלֹהֵיהֶם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:  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B02EFE17-FA2A-11E0-F588-110C340331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9388" y="2463070"/>
            <a:ext cx="4639647" cy="4221088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C4A2924E-CAF6-F28D-684E-8694817804D7}"/>
              </a:ext>
            </a:extLst>
          </p:cNvPr>
          <p:cNvSpPr txBox="1"/>
          <p:nvPr/>
        </p:nvSpPr>
        <p:spPr>
          <a:xfrm>
            <a:off x="282348" y="8937388"/>
            <a:ext cx="3385007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900">
                <a:hlinkClick r:id="rId3" tooltip="https://freepngimg.com/png/73740-emoticon-depositphotos-smiley-illustration-emoji-free-download-png-hq"/>
              </a:rPr>
              <a:t>תמונה זו</a:t>
            </a:r>
            <a:r>
              <a:rPr lang="he-IL" sz="900"/>
              <a:t> מאת מחבר לא ידוע ניתן ברשיון במסגרת </a:t>
            </a:r>
            <a:r>
              <a:rPr lang="he-IL" sz="900">
                <a:hlinkClick r:id="rId4" tooltip="https://creativecommons.org/licenses/by-nc/3.0/"/>
              </a:rPr>
              <a:t>CC BY-NC</a:t>
            </a:r>
            <a:endParaRPr lang="he-IL" sz="900"/>
          </a:p>
        </p:txBody>
      </p:sp>
    </p:spTree>
    <p:extLst>
      <p:ext uri="{BB962C8B-B14F-4D97-AF65-F5344CB8AC3E}">
        <p14:creationId xmlns:p14="http://schemas.microsoft.com/office/powerpoint/2010/main" val="355677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174CF4B-7C89-80D9-D905-B92714503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35EDF77-DC7E-B447-ED3D-58F2BD83B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כג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 וְסַרְנֵי פְלִשְׁתִּים, נֶאֶסְפוּ לִזְבֹּחַ זֶבַח-גָּדוֹל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לְדָגוֹן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אֱלֹהֵיהֶם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--וּלְשִׂמְחָה;</a:t>
            </a:r>
          </a:p>
          <a:p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וַיֹּאמְרוּ--נָתַן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אֱלֹהֵינו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ּ בְּיָדֵנוּ, אֵת שִׁמְשׁוֹן אוֹיְבֵנוּ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. </a:t>
            </a:r>
          </a:p>
          <a:p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 </a:t>
            </a:r>
            <a:r>
              <a:rPr lang="he-IL" sz="24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כד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 וַיִּרְאוּ אֹתוֹ הָעָם, וַיְהַלְלוּ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אֶת-אֱלֹהֵיהֶם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:  </a:t>
            </a:r>
          </a:p>
          <a:p>
            <a:r>
              <a:rPr lang="he-IL" sz="24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כה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 וַיְהִי, כְּטוֹב לִבָּם, וַיֹּאמְרוּ, </a:t>
            </a:r>
            <a:br>
              <a:rPr lang="en-US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קִרְאוּ לְשִׁמְשׁוֹן וִישַׂחֶק-לָנוּ; </a:t>
            </a:r>
            <a:br>
              <a:rPr lang="en-US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וַיִּקְרְאוּ לְשִׁמְשׁוֹן מִבֵּית הָאֲסוּרִים, וַיְצַחֵק לִפְנֵיהֶם,</a:t>
            </a:r>
          </a:p>
          <a:p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וַיַּעֲמִידוּ אוֹתוֹ, בֵּין הָעַמּוּדִים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.  </a:t>
            </a:r>
            <a:endParaRPr lang="he-IL" sz="2400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D7BA099-186B-CBEE-2911-0930071F0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037" y="3299152"/>
            <a:ext cx="2834886" cy="355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4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CEAC8E5-E854-2C74-87B6-88F6D73A0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5AA4409-F304-C8A7-10CE-F9C023753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כו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 וַיֹּאמֶר שִׁמְשׁוֹן אֶל-הַנַּעַר הַמַּחֲזִיק בְּיָדוֹ: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הַנִּיחָה אוֹתִי,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וַהֲמִישֵׁנִי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אֶת-הָעַמֻּדִים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אֲשֶׁר הַבַּיִת נָכוֹן עֲלֵיהֶם; וְאֶשָּׁעֵן, עֲלֵיהֶם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. 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2E2922B7-5120-161F-524C-8D2C8DDD9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7388" y="230844"/>
            <a:ext cx="5171440" cy="3576913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FE5C4961-E610-D554-A6A4-6BE0E05B26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9517" y="2727663"/>
            <a:ext cx="558667" cy="70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6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CEAC8E5-E854-2C74-87B6-88F6D73A0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5AA4409-F304-C8A7-10CE-F9C023753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כו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 וַיֹּאמֶר שִׁמְשׁוֹן אֶל-הַנַּעַר הַמַּחֲזִיק בְּיָדוֹ: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הַנִּיחָה אוֹתִי,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וַהֲמִישֵׁנִי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אֶת-הָעַמֻּדִים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אֲשֶׁר הַבַּיִת נָכוֹן עֲלֵיהֶם; וְאֶשָּׁעֵן, עֲלֵיהֶם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. 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 </a:t>
            </a:r>
            <a:r>
              <a:rPr lang="he-IL" sz="24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כז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 וְהַבַּיִת, מָלֵא הָאֲנָשִׁים וְהַנָּשִׁים,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וְשָׁמָּה, כֹּל סַרְנֵי פְלִשְׁתִּים;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וְעַל-הַגָּג, כִּשְׁלֹשֶׁת אֲלָפִים אִישׁ וְאִשָּׁה, הָרֹאִים, בִּשְׂחוֹק שִׁמְשׁוֹן</a:t>
            </a: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3224881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CEAC8E5-E854-2C74-87B6-88F6D73A0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5AA4409-F304-C8A7-10CE-F9C023753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כו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 וַיֹּאמֶר שִׁמְשׁוֹן אֶל-הַנַּעַר הַמַּחֲזִיק בְּיָדוֹ: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הַנִּיחָה אוֹתִי,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וַהֲמִישֵׁנִי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אֶת-הָעַמֻּדִים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אֲשֶׁר הַבַּיִת נָכוֹן עֲלֵיהֶם; וְאֶשָּׁעֵן, עֲלֵיהֶם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. 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 </a:t>
            </a:r>
            <a:r>
              <a:rPr lang="he-IL" sz="24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כז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 וְהַבַּיִת, מָלֵא הָאֲנָשִׁים וְהַנָּשִׁים,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וְשָׁמָּה, כֹּל סַרְנֵי פְלִשְׁתִּים;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וְעַל-הַגָּג, כִּשְׁלֹשֶׁת אֲלָפִים אִישׁ וְאִשָּׁה, הָרֹאִים, בִּשְׂחוֹק שִׁמְשׁוֹן</a:t>
            </a:r>
            <a:endParaRPr lang="he-IL" sz="2400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2E2922B7-5120-161F-524C-8D2C8DDD9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7388" y="230844"/>
            <a:ext cx="5171440" cy="3576913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04826B49-E158-B7E2-E875-705AF41E6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184629" y="2346960"/>
            <a:ext cx="541020" cy="1082040"/>
          </a:xfrm>
          <a:prstGeom prst="rect">
            <a:avLst/>
          </a:prstGeom>
        </p:spPr>
      </p:pic>
      <p:pic>
        <p:nvPicPr>
          <p:cNvPr id="8" name="גרפיקה 7">
            <a:extLst>
              <a:ext uri="{FF2B5EF4-FFF2-40B4-BE49-F238E27FC236}">
                <a16:creationId xmlns:a16="http://schemas.microsoft.com/office/drawing/2014/main" id="{08601D8B-87EE-1D7C-2033-F7FFAE81AB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58695" y="934720"/>
            <a:ext cx="527873" cy="598724"/>
          </a:xfrm>
          <a:prstGeom prst="rect">
            <a:avLst/>
          </a:prstGeom>
        </p:spPr>
      </p:pic>
      <p:pic>
        <p:nvPicPr>
          <p:cNvPr id="9" name="גרפיקה 8">
            <a:extLst>
              <a:ext uri="{FF2B5EF4-FFF2-40B4-BE49-F238E27FC236}">
                <a16:creationId xmlns:a16="http://schemas.microsoft.com/office/drawing/2014/main" id="{415CDC1F-6594-EFD3-5D4D-BDC8CBA678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353335" y="660400"/>
            <a:ext cx="527873" cy="598724"/>
          </a:xfrm>
          <a:prstGeom prst="rect">
            <a:avLst/>
          </a:prstGeom>
        </p:spPr>
      </p:pic>
      <p:pic>
        <p:nvPicPr>
          <p:cNvPr id="10" name="גרפיקה 9">
            <a:extLst>
              <a:ext uri="{FF2B5EF4-FFF2-40B4-BE49-F238E27FC236}">
                <a16:creationId xmlns:a16="http://schemas.microsoft.com/office/drawing/2014/main" id="{9782F1DA-8A54-953A-79C8-BF0D81403B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58695" y="940151"/>
            <a:ext cx="527873" cy="598724"/>
          </a:xfrm>
          <a:prstGeom prst="rect">
            <a:avLst/>
          </a:prstGeom>
        </p:spPr>
      </p:pic>
      <p:pic>
        <p:nvPicPr>
          <p:cNvPr id="11" name="גרפיקה 10">
            <a:extLst>
              <a:ext uri="{FF2B5EF4-FFF2-40B4-BE49-F238E27FC236}">
                <a16:creationId xmlns:a16="http://schemas.microsoft.com/office/drawing/2014/main" id="{F39022F5-7B40-93B7-71BF-9E755BEA78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353335" y="665831"/>
            <a:ext cx="527873" cy="598724"/>
          </a:xfrm>
          <a:prstGeom prst="rect">
            <a:avLst/>
          </a:prstGeom>
        </p:spPr>
      </p:pic>
      <p:grpSp>
        <p:nvGrpSpPr>
          <p:cNvPr id="14" name="קבוצה 13">
            <a:extLst>
              <a:ext uri="{FF2B5EF4-FFF2-40B4-BE49-F238E27FC236}">
                <a16:creationId xmlns:a16="http://schemas.microsoft.com/office/drawing/2014/main" id="{5B67D334-A625-FD7F-1F15-C69ACB418592}"/>
              </a:ext>
            </a:extLst>
          </p:cNvPr>
          <p:cNvGrpSpPr/>
          <p:nvPr/>
        </p:nvGrpSpPr>
        <p:grpSpPr>
          <a:xfrm>
            <a:off x="1576855" y="604871"/>
            <a:ext cx="822513" cy="873044"/>
            <a:chOff x="1576855" y="604871"/>
            <a:chExt cx="822513" cy="873044"/>
          </a:xfrm>
        </p:grpSpPr>
        <p:pic>
          <p:nvPicPr>
            <p:cNvPr id="12" name="גרפיקה 11">
              <a:extLst>
                <a:ext uri="{FF2B5EF4-FFF2-40B4-BE49-F238E27FC236}">
                  <a16:creationId xmlns:a16="http://schemas.microsoft.com/office/drawing/2014/main" id="{EAFD171F-FFC0-7B3F-7C1B-85FBA7486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1576855" y="879191"/>
              <a:ext cx="527873" cy="598724"/>
            </a:xfrm>
            <a:prstGeom prst="rect">
              <a:avLst/>
            </a:prstGeom>
          </p:spPr>
        </p:pic>
        <p:pic>
          <p:nvPicPr>
            <p:cNvPr id="13" name="גרפיקה 12">
              <a:extLst>
                <a:ext uri="{FF2B5EF4-FFF2-40B4-BE49-F238E27FC236}">
                  <a16:creationId xmlns:a16="http://schemas.microsoft.com/office/drawing/2014/main" id="{B3B4BAD8-4E3B-73BA-589D-11BBE68A5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1871495" y="604871"/>
              <a:ext cx="527873" cy="598724"/>
            </a:xfrm>
            <a:prstGeom prst="rect">
              <a:avLst/>
            </a:prstGeom>
          </p:spPr>
        </p:pic>
      </p:grpSp>
      <p:grpSp>
        <p:nvGrpSpPr>
          <p:cNvPr id="15" name="קבוצה 14">
            <a:extLst>
              <a:ext uri="{FF2B5EF4-FFF2-40B4-BE49-F238E27FC236}">
                <a16:creationId xmlns:a16="http://schemas.microsoft.com/office/drawing/2014/main" id="{A44D944E-5967-166C-DD5A-1D8F6BC8809D}"/>
              </a:ext>
            </a:extLst>
          </p:cNvPr>
          <p:cNvGrpSpPr/>
          <p:nvPr/>
        </p:nvGrpSpPr>
        <p:grpSpPr>
          <a:xfrm>
            <a:off x="2054375" y="543911"/>
            <a:ext cx="822513" cy="873044"/>
            <a:chOff x="1576855" y="604871"/>
            <a:chExt cx="822513" cy="873044"/>
          </a:xfrm>
        </p:grpSpPr>
        <p:pic>
          <p:nvPicPr>
            <p:cNvPr id="16" name="גרפיקה 15">
              <a:extLst>
                <a:ext uri="{FF2B5EF4-FFF2-40B4-BE49-F238E27FC236}">
                  <a16:creationId xmlns:a16="http://schemas.microsoft.com/office/drawing/2014/main" id="{ADED6B44-A14F-F703-6C33-3FE3A7072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1576855" y="879191"/>
              <a:ext cx="527873" cy="598724"/>
            </a:xfrm>
            <a:prstGeom prst="rect">
              <a:avLst/>
            </a:prstGeom>
          </p:spPr>
        </p:pic>
        <p:pic>
          <p:nvPicPr>
            <p:cNvPr id="17" name="גרפיקה 16">
              <a:extLst>
                <a:ext uri="{FF2B5EF4-FFF2-40B4-BE49-F238E27FC236}">
                  <a16:creationId xmlns:a16="http://schemas.microsoft.com/office/drawing/2014/main" id="{0E58AEC3-9DC4-382B-7BD5-E705C3C89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1871495" y="604871"/>
              <a:ext cx="527873" cy="598724"/>
            </a:xfrm>
            <a:prstGeom prst="rect">
              <a:avLst/>
            </a:prstGeom>
          </p:spPr>
        </p:pic>
      </p:grpSp>
      <p:grpSp>
        <p:nvGrpSpPr>
          <p:cNvPr id="18" name="קבוצה 17">
            <a:extLst>
              <a:ext uri="{FF2B5EF4-FFF2-40B4-BE49-F238E27FC236}">
                <a16:creationId xmlns:a16="http://schemas.microsoft.com/office/drawing/2014/main" id="{3343A411-A72A-9F3E-8F42-37F681B1D1D5}"/>
              </a:ext>
            </a:extLst>
          </p:cNvPr>
          <p:cNvGrpSpPr/>
          <p:nvPr/>
        </p:nvGrpSpPr>
        <p:grpSpPr>
          <a:xfrm>
            <a:off x="2613175" y="462631"/>
            <a:ext cx="822513" cy="873044"/>
            <a:chOff x="1576855" y="604871"/>
            <a:chExt cx="822513" cy="873044"/>
          </a:xfrm>
        </p:grpSpPr>
        <p:pic>
          <p:nvPicPr>
            <p:cNvPr id="19" name="גרפיקה 18">
              <a:extLst>
                <a:ext uri="{FF2B5EF4-FFF2-40B4-BE49-F238E27FC236}">
                  <a16:creationId xmlns:a16="http://schemas.microsoft.com/office/drawing/2014/main" id="{18AC4AB5-846F-6FFA-2811-1FD054A59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1576855" y="879191"/>
              <a:ext cx="527873" cy="598724"/>
            </a:xfrm>
            <a:prstGeom prst="rect">
              <a:avLst/>
            </a:prstGeom>
          </p:spPr>
        </p:pic>
        <p:pic>
          <p:nvPicPr>
            <p:cNvPr id="20" name="גרפיקה 19">
              <a:extLst>
                <a:ext uri="{FF2B5EF4-FFF2-40B4-BE49-F238E27FC236}">
                  <a16:creationId xmlns:a16="http://schemas.microsoft.com/office/drawing/2014/main" id="{6ABC60DA-BFC1-9A78-A509-A63C914E6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1871495" y="604871"/>
              <a:ext cx="527873" cy="598724"/>
            </a:xfrm>
            <a:prstGeom prst="rect">
              <a:avLst/>
            </a:prstGeom>
          </p:spPr>
        </p:pic>
      </p:grpSp>
      <p:grpSp>
        <p:nvGrpSpPr>
          <p:cNvPr id="23" name="קבוצה 22">
            <a:extLst>
              <a:ext uri="{FF2B5EF4-FFF2-40B4-BE49-F238E27FC236}">
                <a16:creationId xmlns:a16="http://schemas.microsoft.com/office/drawing/2014/main" id="{35123556-DCCF-FE40-67AE-65DDD9AFFC8C}"/>
              </a:ext>
            </a:extLst>
          </p:cNvPr>
          <p:cNvGrpSpPr/>
          <p:nvPr/>
        </p:nvGrpSpPr>
        <p:grpSpPr>
          <a:xfrm>
            <a:off x="3486508" y="428010"/>
            <a:ext cx="838647" cy="902362"/>
            <a:chOff x="2468880" y="4676782"/>
            <a:chExt cx="1294430" cy="1452880"/>
          </a:xfrm>
        </p:grpSpPr>
        <p:pic>
          <p:nvPicPr>
            <p:cNvPr id="21" name="תמונה 20">
              <a:extLst>
                <a:ext uri="{FF2B5EF4-FFF2-40B4-BE49-F238E27FC236}">
                  <a16:creationId xmlns:a16="http://schemas.microsoft.com/office/drawing/2014/main" id="{09786C4F-0194-D086-6599-60620C2B0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468880" y="4686942"/>
              <a:ext cx="888030" cy="1442720"/>
            </a:xfrm>
            <a:prstGeom prst="rect">
              <a:avLst/>
            </a:prstGeom>
          </p:spPr>
        </p:pic>
        <p:pic>
          <p:nvPicPr>
            <p:cNvPr id="22" name="תמונה 21">
              <a:extLst>
                <a:ext uri="{FF2B5EF4-FFF2-40B4-BE49-F238E27FC236}">
                  <a16:creationId xmlns:a16="http://schemas.microsoft.com/office/drawing/2014/main" id="{ED3AC8F0-DA2E-8389-B153-0A3A49168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875280" y="4676782"/>
              <a:ext cx="888030" cy="1442720"/>
            </a:xfrm>
            <a:prstGeom prst="rect">
              <a:avLst/>
            </a:prstGeom>
          </p:spPr>
        </p:pic>
      </p:grpSp>
      <p:grpSp>
        <p:nvGrpSpPr>
          <p:cNvPr id="24" name="קבוצה 23">
            <a:extLst>
              <a:ext uri="{FF2B5EF4-FFF2-40B4-BE49-F238E27FC236}">
                <a16:creationId xmlns:a16="http://schemas.microsoft.com/office/drawing/2014/main" id="{48D7D148-0063-0AF9-FBD3-D7FDD7CFF669}"/>
              </a:ext>
            </a:extLst>
          </p:cNvPr>
          <p:cNvGrpSpPr/>
          <p:nvPr/>
        </p:nvGrpSpPr>
        <p:grpSpPr>
          <a:xfrm>
            <a:off x="4014828" y="610890"/>
            <a:ext cx="838647" cy="902362"/>
            <a:chOff x="2468880" y="4676782"/>
            <a:chExt cx="1294430" cy="1452880"/>
          </a:xfrm>
        </p:grpSpPr>
        <p:pic>
          <p:nvPicPr>
            <p:cNvPr id="25" name="תמונה 24">
              <a:extLst>
                <a:ext uri="{FF2B5EF4-FFF2-40B4-BE49-F238E27FC236}">
                  <a16:creationId xmlns:a16="http://schemas.microsoft.com/office/drawing/2014/main" id="{61E5CE94-E4E8-B312-174A-E53D275E5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468880" y="4686942"/>
              <a:ext cx="888030" cy="1442720"/>
            </a:xfrm>
            <a:prstGeom prst="rect">
              <a:avLst/>
            </a:prstGeom>
          </p:spPr>
        </p:pic>
        <p:pic>
          <p:nvPicPr>
            <p:cNvPr id="26" name="תמונה 25">
              <a:extLst>
                <a:ext uri="{FF2B5EF4-FFF2-40B4-BE49-F238E27FC236}">
                  <a16:creationId xmlns:a16="http://schemas.microsoft.com/office/drawing/2014/main" id="{F2E0C68B-A904-600A-B0C7-83D481401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875280" y="4676782"/>
              <a:ext cx="888030" cy="1442720"/>
            </a:xfrm>
            <a:prstGeom prst="rect">
              <a:avLst/>
            </a:prstGeom>
          </p:spPr>
        </p:pic>
      </p:grpSp>
      <p:grpSp>
        <p:nvGrpSpPr>
          <p:cNvPr id="27" name="קבוצה 26">
            <a:extLst>
              <a:ext uri="{FF2B5EF4-FFF2-40B4-BE49-F238E27FC236}">
                <a16:creationId xmlns:a16="http://schemas.microsoft.com/office/drawing/2014/main" id="{72204526-6D52-079B-903D-D51AE6689759}"/>
              </a:ext>
            </a:extLst>
          </p:cNvPr>
          <p:cNvGrpSpPr/>
          <p:nvPr/>
        </p:nvGrpSpPr>
        <p:grpSpPr>
          <a:xfrm>
            <a:off x="4451708" y="824250"/>
            <a:ext cx="838647" cy="902362"/>
            <a:chOff x="2468880" y="4676782"/>
            <a:chExt cx="1294430" cy="1452880"/>
          </a:xfrm>
        </p:grpSpPr>
        <p:pic>
          <p:nvPicPr>
            <p:cNvPr id="28" name="תמונה 27">
              <a:extLst>
                <a:ext uri="{FF2B5EF4-FFF2-40B4-BE49-F238E27FC236}">
                  <a16:creationId xmlns:a16="http://schemas.microsoft.com/office/drawing/2014/main" id="{A45EB296-1BD3-C12E-A275-F18949AEB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468880" y="4686942"/>
              <a:ext cx="888030" cy="1442720"/>
            </a:xfrm>
            <a:prstGeom prst="rect">
              <a:avLst/>
            </a:prstGeom>
          </p:spPr>
        </p:pic>
        <p:pic>
          <p:nvPicPr>
            <p:cNvPr id="29" name="תמונה 28">
              <a:extLst>
                <a:ext uri="{FF2B5EF4-FFF2-40B4-BE49-F238E27FC236}">
                  <a16:creationId xmlns:a16="http://schemas.microsoft.com/office/drawing/2014/main" id="{CA2192B7-2313-D598-4D5C-BD236120A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875280" y="4676782"/>
              <a:ext cx="888030" cy="1442720"/>
            </a:xfrm>
            <a:prstGeom prst="rect">
              <a:avLst/>
            </a:prstGeom>
          </p:spPr>
        </p:pic>
      </p:grpSp>
      <p:grpSp>
        <p:nvGrpSpPr>
          <p:cNvPr id="30" name="קבוצה 29">
            <a:extLst>
              <a:ext uri="{FF2B5EF4-FFF2-40B4-BE49-F238E27FC236}">
                <a16:creationId xmlns:a16="http://schemas.microsoft.com/office/drawing/2014/main" id="{CC2DD122-F12B-06EA-930D-2665D1FD92ED}"/>
              </a:ext>
            </a:extLst>
          </p:cNvPr>
          <p:cNvGrpSpPr/>
          <p:nvPr/>
        </p:nvGrpSpPr>
        <p:grpSpPr>
          <a:xfrm>
            <a:off x="4980028" y="1007130"/>
            <a:ext cx="838647" cy="902362"/>
            <a:chOff x="2468880" y="4676782"/>
            <a:chExt cx="1294430" cy="1452880"/>
          </a:xfrm>
        </p:grpSpPr>
        <p:pic>
          <p:nvPicPr>
            <p:cNvPr id="31" name="תמונה 30">
              <a:extLst>
                <a:ext uri="{FF2B5EF4-FFF2-40B4-BE49-F238E27FC236}">
                  <a16:creationId xmlns:a16="http://schemas.microsoft.com/office/drawing/2014/main" id="{AC2A1B04-C1B1-6189-369C-ADFCED2A6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468880" y="4686942"/>
              <a:ext cx="888030" cy="1442720"/>
            </a:xfrm>
            <a:prstGeom prst="rect">
              <a:avLst/>
            </a:prstGeom>
          </p:spPr>
        </p:pic>
        <p:pic>
          <p:nvPicPr>
            <p:cNvPr id="32" name="תמונה 31">
              <a:extLst>
                <a:ext uri="{FF2B5EF4-FFF2-40B4-BE49-F238E27FC236}">
                  <a16:creationId xmlns:a16="http://schemas.microsoft.com/office/drawing/2014/main" id="{4CE9F907-3DDF-2671-29A1-79BDD2FFE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875280" y="4676782"/>
              <a:ext cx="888030" cy="1442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9390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7F3C358-67CF-9263-F470-D03C0B0D7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51BA2D0-A2E7-560C-61B8-3C24B855E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כח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 וַיִּקְרָא שִׁמְשׁוֹן אֶל-ה', וַיֹּאמַר: 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ה' א-לקים זָכְרֵנִי נָא וְחַזְּקֵנִי נָא אַךְ הַפַּעַם הַזֶּה,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הָאֱלֹקים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וְאִנָּקְמָה נְקַם-אַחַת מִשְּׁתֵי עֵינַי, מִפְּלִשְׁתִּים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  </a:t>
            </a:r>
            <a:r>
              <a:rPr lang="he-IL" sz="24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כט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וַיִּלְפֹּת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שִׁמְשׁוֹן אֶת-שְׁנֵי עַמּוּדֵי הַתָּוֶךְ, </a:t>
            </a:r>
            <a:br>
              <a:rPr lang="en-US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אֲשֶׁר הַבַּיִת נָכוֹן עֲלֵיהֶם,</a:t>
            </a:r>
          </a:p>
          <a:p>
            <a:pPr marL="0" indent="0">
              <a:buNone/>
            </a:pP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וַיִּסָּמֵך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ְ, עֲלֵיהֶם--אֶחָד בִּימִינוֹ, וְאֶחָד בִּשְׂמֹאלוֹ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.</a:t>
            </a:r>
          </a:p>
        </p:txBody>
      </p:sp>
      <p:pic>
        <p:nvPicPr>
          <p:cNvPr id="4" name="מציין מיקום תוכן 7">
            <a:extLst>
              <a:ext uri="{FF2B5EF4-FFF2-40B4-BE49-F238E27FC236}">
                <a16:creationId xmlns:a16="http://schemas.microsoft.com/office/drawing/2014/main" id="{1AEC52CD-B02A-12D0-F876-CA95F090B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18" y="3105778"/>
            <a:ext cx="5610880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61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7F3C358-67CF-9263-F470-D03C0B0D7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51BA2D0-A2E7-560C-61B8-3C24B855E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  </a:t>
            </a:r>
            <a:r>
              <a:rPr lang="he-IL" sz="24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ל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 וַיֹּאמֶר שִׁמְשׁוֹן, תָּמוֹת נַפְשִׁי עִם-פְּלִשְׁתִּים, </a:t>
            </a:r>
          </a:p>
          <a:p>
            <a:pPr marL="0" indent="0">
              <a:buNone/>
            </a:pP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וַיֵּט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בְּכֹח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ַ,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וַיִּפֹּל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הַבַּיִת עַל-הַסְּרָנִים </a:t>
            </a:r>
            <a:br>
              <a:rPr lang="en-US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וְעַל-כָּל-הָעָם אֲשֶׁר-בּוֹ;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וַיִּהְיוּ הַמֵּתִים, אֲשֶׁר הֵמִית בְּמוֹתוֹ, </a:t>
            </a:r>
            <a:br>
              <a:rPr lang="en-US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רַבִּים, מֵאֲשֶׁר הֵמִית בְּחַיָּיו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. </a:t>
            </a:r>
          </a:p>
        </p:txBody>
      </p:sp>
      <p:pic>
        <p:nvPicPr>
          <p:cNvPr id="33" name="תמונה 32">
            <a:extLst>
              <a:ext uri="{FF2B5EF4-FFF2-40B4-BE49-F238E27FC236}">
                <a16:creationId xmlns:a16="http://schemas.microsoft.com/office/drawing/2014/main" id="{5CEFBC7C-E011-E052-E2F0-AA19BAD5D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06" y="3001682"/>
            <a:ext cx="5560744" cy="3576912"/>
          </a:xfrm>
          <a:prstGeom prst="rect">
            <a:avLst/>
          </a:prstGeom>
        </p:spPr>
      </p:pic>
      <p:grpSp>
        <p:nvGrpSpPr>
          <p:cNvPr id="31" name="קבוצה 30">
            <a:extLst>
              <a:ext uri="{FF2B5EF4-FFF2-40B4-BE49-F238E27FC236}">
                <a16:creationId xmlns:a16="http://schemas.microsoft.com/office/drawing/2014/main" id="{00ED4C43-ECBB-FA6B-A58C-1C7057CF8ACF}"/>
              </a:ext>
            </a:extLst>
          </p:cNvPr>
          <p:cNvGrpSpPr/>
          <p:nvPr/>
        </p:nvGrpSpPr>
        <p:grpSpPr>
          <a:xfrm>
            <a:off x="687388" y="3035004"/>
            <a:ext cx="5171440" cy="3576913"/>
            <a:chOff x="687388" y="230844"/>
            <a:chExt cx="5171440" cy="3576913"/>
          </a:xfrm>
        </p:grpSpPr>
        <p:pic>
          <p:nvPicPr>
            <p:cNvPr id="4" name="תמונה 3">
              <a:extLst>
                <a:ext uri="{FF2B5EF4-FFF2-40B4-BE49-F238E27FC236}">
                  <a16:creationId xmlns:a16="http://schemas.microsoft.com/office/drawing/2014/main" id="{AD5EA69B-303A-6004-26A5-A8787EC86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687388" y="230844"/>
              <a:ext cx="5171440" cy="3576913"/>
            </a:xfrm>
            <a:prstGeom prst="rect">
              <a:avLst/>
            </a:prstGeom>
          </p:spPr>
        </p:pic>
        <p:pic>
          <p:nvPicPr>
            <p:cNvPr id="5" name="תמונה 4">
              <a:extLst>
                <a:ext uri="{FF2B5EF4-FFF2-40B4-BE49-F238E27FC236}">
                  <a16:creationId xmlns:a16="http://schemas.microsoft.com/office/drawing/2014/main" id="{F2F1725B-FE4D-4BB7-874D-559CF6E59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2184629" y="2346960"/>
              <a:ext cx="541020" cy="1082040"/>
            </a:xfrm>
            <a:prstGeom prst="rect">
              <a:avLst/>
            </a:prstGeom>
          </p:spPr>
        </p:pic>
        <p:pic>
          <p:nvPicPr>
            <p:cNvPr id="6" name="גרפיקה 5">
              <a:extLst>
                <a:ext uri="{FF2B5EF4-FFF2-40B4-BE49-F238E27FC236}">
                  <a16:creationId xmlns:a16="http://schemas.microsoft.com/office/drawing/2014/main" id="{1B8B3F09-9A00-CBAA-BFB9-6B8BF3186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>
              <a:off x="1058695" y="934720"/>
              <a:ext cx="527873" cy="598724"/>
            </a:xfrm>
            <a:prstGeom prst="rect">
              <a:avLst/>
            </a:prstGeom>
          </p:spPr>
        </p:pic>
        <p:pic>
          <p:nvPicPr>
            <p:cNvPr id="7" name="גרפיקה 6">
              <a:extLst>
                <a:ext uri="{FF2B5EF4-FFF2-40B4-BE49-F238E27FC236}">
                  <a16:creationId xmlns:a16="http://schemas.microsoft.com/office/drawing/2014/main" id="{18ED004A-3787-8E10-EFB7-484CFD6EA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>
              <a:off x="1353335" y="660400"/>
              <a:ext cx="527873" cy="598724"/>
            </a:xfrm>
            <a:prstGeom prst="rect">
              <a:avLst/>
            </a:prstGeom>
          </p:spPr>
        </p:pic>
        <p:pic>
          <p:nvPicPr>
            <p:cNvPr id="8" name="גרפיקה 7">
              <a:extLst>
                <a:ext uri="{FF2B5EF4-FFF2-40B4-BE49-F238E27FC236}">
                  <a16:creationId xmlns:a16="http://schemas.microsoft.com/office/drawing/2014/main" id="{28AFC0EE-1D47-6062-5D67-F4142E37F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>
              <a:off x="1058695" y="940151"/>
              <a:ext cx="527873" cy="598724"/>
            </a:xfrm>
            <a:prstGeom prst="rect">
              <a:avLst/>
            </a:prstGeom>
          </p:spPr>
        </p:pic>
        <p:pic>
          <p:nvPicPr>
            <p:cNvPr id="9" name="גרפיקה 8">
              <a:extLst>
                <a:ext uri="{FF2B5EF4-FFF2-40B4-BE49-F238E27FC236}">
                  <a16:creationId xmlns:a16="http://schemas.microsoft.com/office/drawing/2014/main" id="{DF93AA31-97BC-978F-7259-5F85AA688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>
              <a:off x="1353335" y="665831"/>
              <a:ext cx="527873" cy="598724"/>
            </a:xfrm>
            <a:prstGeom prst="rect">
              <a:avLst/>
            </a:prstGeom>
          </p:spPr>
        </p:pic>
        <p:grpSp>
          <p:nvGrpSpPr>
            <p:cNvPr id="10" name="קבוצה 9">
              <a:extLst>
                <a:ext uri="{FF2B5EF4-FFF2-40B4-BE49-F238E27FC236}">
                  <a16:creationId xmlns:a16="http://schemas.microsoft.com/office/drawing/2014/main" id="{9CC528C0-7846-1E92-72B2-738E7833CE9B}"/>
                </a:ext>
              </a:extLst>
            </p:cNvPr>
            <p:cNvGrpSpPr/>
            <p:nvPr/>
          </p:nvGrpSpPr>
          <p:grpSpPr>
            <a:xfrm>
              <a:off x="1576855" y="604871"/>
              <a:ext cx="822513" cy="873044"/>
              <a:chOff x="1576855" y="604871"/>
              <a:chExt cx="822513" cy="873044"/>
            </a:xfrm>
          </p:grpSpPr>
          <p:pic>
            <p:nvPicPr>
              <p:cNvPr id="11" name="גרפיקה 10">
                <a:extLst>
                  <a:ext uri="{FF2B5EF4-FFF2-40B4-BE49-F238E27FC236}">
                    <a16:creationId xmlns:a16="http://schemas.microsoft.com/office/drawing/2014/main" id="{4FB2C3E7-6546-14BE-8C6A-6ACCC05C28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  <a:ext uri="{837473B0-CC2E-450A-ABE3-18F120FF3D39}">
                    <a1611:picAttrSrcUrl xmlns:a1611="http://schemas.microsoft.com/office/drawing/2016/11/main" r:id="rId9"/>
                  </a:ext>
                </a:extLst>
              </a:blip>
              <a:stretch>
                <a:fillRect/>
              </a:stretch>
            </p:blipFill>
            <p:spPr>
              <a:xfrm>
                <a:off x="1576855" y="879191"/>
                <a:ext cx="527873" cy="598724"/>
              </a:xfrm>
              <a:prstGeom prst="rect">
                <a:avLst/>
              </a:prstGeom>
            </p:spPr>
          </p:pic>
          <p:pic>
            <p:nvPicPr>
              <p:cNvPr id="12" name="גרפיקה 11">
                <a:extLst>
                  <a:ext uri="{FF2B5EF4-FFF2-40B4-BE49-F238E27FC236}">
                    <a16:creationId xmlns:a16="http://schemas.microsoft.com/office/drawing/2014/main" id="{8B517A18-E7EC-3739-300E-FD73FF7A01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  <a:ext uri="{837473B0-CC2E-450A-ABE3-18F120FF3D39}">
                    <a1611:picAttrSrcUrl xmlns:a1611="http://schemas.microsoft.com/office/drawing/2016/11/main" r:id="rId9"/>
                  </a:ext>
                </a:extLst>
              </a:blip>
              <a:stretch>
                <a:fillRect/>
              </a:stretch>
            </p:blipFill>
            <p:spPr>
              <a:xfrm>
                <a:off x="1871495" y="604871"/>
                <a:ext cx="527873" cy="598724"/>
              </a:xfrm>
              <a:prstGeom prst="rect">
                <a:avLst/>
              </a:prstGeom>
            </p:spPr>
          </p:pic>
        </p:grpSp>
        <p:grpSp>
          <p:nvGrpSpPr>
            <p:cNvPr id="13" name="קבוצה 12">
              <a:extLst>
                <a:ext uri="{FF2B5EF4-FFF2-40B4-BE49-F238E27FC236}">
                  <a16:creationId xmlns:a16="http://schemas.microsoft.com/office/drawing/2014/main" id="{72F0DEEB-7719-6307-7E7E-1B04C449D6DD}"/>
                </a:ext>
              </a:extLst>
            </p:cNvPr>
            <p:cNvGrpSpPr/>
            <p:nvPr/>
          </p:nvGrpSpPr>
          <p:grpSpPr>
            <a:xfrm>
              <a:off x="2054375" y="543911"/>
              <a:ext cx="822513" cy="873044"/>
              <a:chOff x="1576855" y="604871"/>
              <a:chExt cx="822513" cy="873044"/>
            </a:xfrm>
          </p:grpSpPr>
          <p:pic>
            <p:nvPicPr>
              <p:cNvPr id="14" name="גרפיקה 13">
                <a:extLst>
                  <a:ext uri="{FF2B5EF4-FFF2-40B4-BE49-F238E27FC236}">
                    <a16:creationId xmlns:a16="http://schemas.microsoft.com/office/drawing/2014/main" id="{1F574F83-69BE-87C7-A7F3-2163F7AA64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  <a:ext uri="{837473B0-CC2E-450A-ABE3-18F120FF3D39}">
                    <a1611:picAttrSrcUrl xmlns:a1611="http://schemas.microsoft.com/office/drawing/2016/11/main" r:id="rId9"/>
                  </a:ext>
                </a:extLst>
              </a:blip>
              <a:stretch>
                <a:fillRect/>
              </a:stretch>
            </p:blipFill>
            <p:spPr>
              <a:xfrm>
                <a:off x="1576855" y="879191"/>
                <a:ext cx="527873" cy="598724"/>
              </a:xfrm>
              <a:prstGeom prst="rect">
                <a:avLst/>
              </a:prstGeom>
            </p:spPr>
          </p:pic>
          <p:pic>
            <p:nvPicPr>
              <p:cNvPr id="15" name="גרפיקה 14">
                <a:extLst>
                  <a:ext uri="{FF2B5EF4-FFF2-40B4-BE49-F238E27FC236}">
                    <a16:creationId xmlns:a16="http://schemas.microsoft.com/office/drawing/2014/main" id="{10B54F59-C36C-F66E-2F38-FB983D07A7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  <a:ext uri="{837473B0-CC2E-450A-ABE3-18F120FF3D39}">
                    <a1611:picAttrSrcUrl xmlns:a1611="http://schemas.microsoft.com/office/drawing/2016/11/main" r:id="rId9"/>
                  </a:ext>
                </a:extLst>
              </a:blip>
              <a:stretch>
                <a:fillRect/>
              </a:stretch>
            </p:blipFill>
            <p:spPr>
              <a:xfrm>
                <a:off x="1871495" y="604871"/>
                <a:ext cx="527873" cy="598724"/>
              </a:xfrm>
              <a:prstGeom prst="rect">
                <a:avLst/>
              </a:prstGeom>
            </p:spPr>
          </p:pic>
        </p:grpSp>
        <p:grpSp>
          <p:nvGrpSpPr>
            <p:cNvPr id="16" name="קבוצה 15">
              <a:extLst>
                <a:ext uri="{FF2B5EF4-FFF2-40B4-BE49-F238E27FC236}">
                  <a16:creationId xmlns:a16="http://schemas.microsoft.com/office/drawing/2014/main" id="{805B4D9F-1A5F-4690-530C-219FD30C9C40}"/>
                </a:ext>
              </a:extLst>
            </p:cNvPr>
            <p:cNvGrpSpPr/>
            <p:nvPr/>
          </p:nvGrpSpPr>
          <p:grpSpPr>
            <a:xfrm>
              <a:off x="2613175" y="462631"/>
              <a:ext cx="822513" cy="873044"/>
              <a:chOff x="1576855" y="604871"/>
              <a:chExt cx="822513" cy="873044"/>
            </a:xfrm>
          </p:grpSpPr>
          <p:pic>
            <p:nvPicPr>
              <p:cNvPr id="17" name="גרפיקה 16">
                <a:extLst>
                  <a:ext uri="{FF2B5EF4-FFF2-40B4-BE49-F238E27FC236}">
                    <a16:creationId xmlns:a16="http://schemas.microsoft.com/office/drawing/2014/main" id="{F1ED4ECB-3B5E-4E73-13AE-667DFDE43C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  <a:ext uri="{837473B0-CC2E-450A-ABE3-18F120FF3D39}">
                    <a1611:picAttrSrcUrl xmlns:a1611="http://schemas.microsoft.com/office/drawing/2016/11/main" r:id="rId9"/>
                  </a:ext>
                </a:extLst>
              </a:blip>
              <a:stretch>
                <a:fillRect/>
              </a:stretch>
            </p:blipFill>
            <p:spPr>
              <a:xfrm>
                <a:off x="1576855" y="879191"/>
                <a:ext cx="527873" cy="598724"/>
              </a:xfrm>
              <a:prstGeom prst="rect">
                <a:avLst/>
              </a:prstGeom>
            </p:spPr>
          </p:pic>
          <p:pic>
            <p:nvPicPr>
              <p:cNvPr id="18" name="גרפיקה 17">
                <a:extLst>
                  <a:ext uri="{FF2B5EF4-FFF2-40B4-BE49-F238E27FC236}">
                    <a16:creationId xmlns:a16="http://schemas.microsoft.com/office/drawing/2014/main" id="{950F8FBA-2AD1-07F0-063C-05E77488C0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  <a:ext uri="{837473B0-CC2E-450A-ABE3-18F120FF3D39}">
                    <a1611:picAttrSrcUrl xmlns:a1611="http://schemas.microsoft.com/office/drawing/2016/11/main" r:id="rId9"/>
                  </a:ext>
                </a:extLst>
              </a:blip>
              <a:stretch>
                <a:fillRect/>
              </a:stretch>
            </p:blipFill>
            <p:spPr>
              <a:xfrm>
                <a:off x="1871495" y="604871"/>
                <a:ext cx="527873" cy="598724"/>
              </a:xfrm>
              <a:prstGeom prst="rect">
                <a:avLst/>
              </a:prstGeom>
            </p:spPr>
          </p:pic>
        </p:grpSp>
        <p:grpSp>
          <p:nvGrpSpPr>
            <p:cNvPr id="19" name="קבוצה 18">
              <a:extLst>
                <a:ext uri="{FF2B5EF4-FFF2-40B4-BE49-F238E27FC236}">
                  <a16:creationId xmlns:a16="http://schemas.microsoft.com/office/drawing/2014/main" id="{6CF41344-2E9F-8152-0AC5-85A295EC094B}"/>
                </a:ext>
              </a:extLst>
            </p:cNvPr>
            <p:cNvGrpSpPr/>
            <p:nvPr/>
          </p:nvGrpSpPr>
          <p:grpSpPr>
            <a:xfrm>
              <a:off x="3486508" y="428010"/>
              <a:ext cx="838647" cy="902362"/>
              <a:chOff x="2468880" y="4676782"/>
              <a:chExt cx="1294430" cy="1452880"/>
            </a:xfrm>
          </p:grpSpPr>
          <p:pic>
            <p:nvPicPr>
              <p:cNvPr id="20" name="תמונה 19">
                <a:extLst>
                  <a:ext uri="{FF2B5EF4-FFF2-40B4-BE49-F238E27FC236}">
                    <a16:creationId xmlns:a16="http://schemas.microsoft.com/office/drawing/2014/main" id="{607734AF-DDA2-CA81-7065-4457FFC5DD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837473B0-CC2E-450A-ABE3-18F120FF3D39}">
                    <a1611:picAttrSrcUrl xmlns:a1611="http://schemas.microsoft.com/office/drawing/2016/11/main" r:id="rId6"/>
                  </a:ext>
                </a:extLst>
              </a:blip>
              <a:stretch>
                <a:fillRect/>
              </a:stretch>
            </p:blipFill>
            <p:spPr>
              <a:xfrm>
                <a:off x="2468880" y="4686942"/>
                <a:ext cx="888030" cy="1442720"/>
              </a:xfrm>
              <a:prstGeom prst="rect">
                <a:avLst/>
              </a:prstGeom>
            </p:spPr>
          </p:pic>
          <p:pic>
            <p:nvPicPr>
              <p:cNvPr id="21" name="תמונה 20">
                <a:extLst>
                  <a:ext uri="{FF2B5EF4-FFF2-40B4-BE49-F238E27FC236}">
                    <a16:creationId xmlns:a16="http://schemas.microsoft.com/office/drawing/2014/main" id="{5037DCA8-97F7-6018-33A7-4B9CB73F0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837473B0-CC2E-450A-ABE3-18F120FF3D39}">
                    <a1611:picAttrSrcUrl xmlns:a1611="http://schemas.microsoft.com/office/drawing/2016/11/main" r:id="rId6"/>
                  </a:ext>
                </a:extLst>
              </a:blip>
              <a:stretch>
                <a:fillRect/>
              </a:stretch>
            </p:blipFill>
            <p:spPr>
              <a:xfrm>
                <a:off x="2875280" y="4676782"/>
                <a:ext cx="888030" cy="1442720"/>
              </a:xfrm>
              <a:prstGeom prst="rect">
                <a:avLst/>
              </a:prstGeom>
            </p:spPr>
          </p:pic>
        </p:grpSp>
        <p:grpSp>
          <p:nvGrpSpPr>
            <p:cNvPr id="22" name="קבוצה 21">
              <a:extLst>
                <a:ext uri="{FF2B5EF4-FFF2-40B4-BE49-F238E27FC236}">
                  <a16:creationId xmlns:a16="http://schemas.microsoft.com/office/drawing/2014/main" id="{BB2D8BFE-B6B4-E168-06CE-1FDBDBD6D70E}"/>
                </a:ext>
              </a:extLst>
            </p:cNvPr>
            <p:cNvGrpSpPr/>
            <p:nvPr/>
          </p:nvGrpSpPr>
          <p:grpSpPr>
            <a:xfrm>
              <a:off x="4014828" y="610890"/>
              <a:ext cx="838647" cy="902362"/>
              <a:chOff x="2468880" y="4676782"/>
              <a:chExt cx="1294430" cy="1452880"/>
            </a:xfrm>
          </p:grpSpPr>
          <p:pic>
            <p:nvPicPr>
              <p:cNvPr id="23" name="תמונה 22">
                <a:extLst>
                  <a:ext uri="{FF2B5EF4-FFF2-40B4-BE49-F238E27FC236}">
                    <a16:creationId xmlns:a16="http://schemas.microsoft.com/office/drawing/2014/main" id="{5B25AEAE-D7F3-120F-FF5E-8FE1828C9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837473B0-CC2E-450A-ABE3-18F120FF3D39}">
                    <a1611:picAttrSrcUrl xmlns:a1611="http://schemas.microsoft.com/office/drawing/2016/11/main" r:id="rId6"/>
                  </a:ext>
                </a:extLst>
              </a:blip>
              <a:stretch>
                <a:fillRect/>
              </a:stretch>
            </p:blipFill>
            <p:spPr>
              <a:xfrm>
                <a:off x="2468880" y="4686942"/>
                <a:ext cx="888030" cy="1442720"/>
              </a:xfrm>
              <a:prstGeom prst="rect">
                <a:avLst/>
              </a:prstGeom>
            </p:spPr>
          </p:pic>
          <p:pic>
            <p:nvPicPr>
              <p:cNvPr id="24" name="תמונה 23">
                <a:extLst>
                  <a:ext uri="{FF2B5EF4-FFF2-40B4-BE49-F238E27FC236}">
                    <a16:creationId xmlns:a16="http://schemas.microsoft.com/office/drawing/2014/main" id="{565E71A3-34EA-733C-8B6E-D6F97B7297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837473B0-CC2E-450A-ABE3-18F120FF3D39}">
                    <a1611:picAttrSrcUrl xmlns:a1611="http://schemas.microsoft.com/office/drawing/2016/11/main" r:id="rId6"/>
                  </a:ext>
                </a:extLst>
              </a:blip>
              <a:stretch>
                <a:fillRect/>
              </a:stretch>
            </p:blipFill>
            <p:spPr>
              <a:xfrm>
                <a:off x="2875280" y="4676782"/>
                <a:ext cx="888030" cy="1442720"/>
              </a:xfrm>
              <a:prstGeom prst="rect">
                <a:avLst/>
              </a:prstGeom>
            </p:spPr>
          </p:pic>
        </p:grpSp>
        <p:grpSp>
          <p:nvGrpSpPr>
            <p:cNvPr id="25" name="קבוצה 24">
              <a:extLst>
                <a:ext uri="{FF2B5EF4-FFF2-40B4-BE49-F238E27FC236}">
                  <a16:creationId xmlns:a16="http://schemas.microsoft.com/office/drawing/2014/main" id="{B5878A14-29B4-91B1-CB3F-E6A52B1B3D51}"/>
                </a:ext>
              </a:extLst>
            </p:cNvPr>
            <p:cNvGrpSpPr/>
            <p:nvPr/>
          </p:nvGrpSpPr>
          <p:grpSpPr>
            <a:xfrm>
              <a:off x="4451708" y="824250"/>
              <a:ext cx="838647" cy="902362"/>
              <a:chOff x="2468880" y="4676782"/>
              <a:chExt cx="1294430" cy="1452880"/>
            </a:xfrm>
          </p:grpSpPr>
          <p:pic>
            <p:nvPicPr>
              <p:cNvPr id="26" name="תמונה 25">
                <a:extLst>
                  <a:ext uri="{FF2B5EF4-FFF2-40B4-BE49-F238E27FC236}">
                    <a16:creationId xmlns:a16="http://schemas.microsoft.com/office/drawing/2014/main" id="{29B7C057-7268-97BB-B8D0-4A5069647D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837473B0-CC2E-450A-ABE3-18F120FF3D39}">
                    <a1611:picAttrSrcUrl xmlns:a1611="http://schemas.microsoft.com/office/drawing/2016/11/main" r:id="rId6"/>
                  </a:ext>
                </a:extLst>
              </a:blip>
              <a:stretch>
                <a:fillRect/>
              </a:stretch>
            </p:blipFill>
            <p:spPr>
              <a:xfrm>
                <a:off x="2468880" y="4686942"/>
                <a:ext cx="888030" cy="1442720"/>
              </a:xfrm>
              <a:prstGeom prst="rect">
                <a:avLst/>
              </a:prstGeom>
            </p:spPr>
          </p:pic>
          <p:pic>
            <p:nvPicPr>
              <p:cNvPr id="27" name="תמונה 26">
                <a:extLst>
                  <a:ext uri="{FF2B5EF4-FFF2-40B4-BE49-F238E27FC236}">
                    <a16:creationId xmlns:a16="http://schemas.microsoft.com/office/drawing/2014/main" id="{EEECC8BC-E75B-B2B1-2ED8-4069C5AABC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837473B0-CC2E-450A-ABE3-18F120FF3D39}">
                    <a1611:picAttrSrcUrl xmlns:a1611="http://schemas.microsoft.com/office/drawing/2016/11/main" r:id="rId6"/>
                  </a:ext>
                </a:extLst>
              </a:blip>
              <a:stretch>
                <a:fillRect/>
              </a:stretch>
            </p:blipFill>
            <p:spPr>
              <a:xfrm>
                <a:off x="2875280" y="4676782"/>
                <a:ext cx="888030" cy="1442720"/>
              </a:xfrm>
              <a:prstGeom prst="rect">
                <a:avLst/>
              </a:prstGeom>
            </p:spPr>
          </p:pic>
        </p:grpSp>
        <p:grpSp>
          <p:nvGrpSpPr>
            <p:cNvPr id="28" name="קבוצה 27">
              <a:extLst>
                <a:ext uri="{FF2B5EF4-FFF2-40B4-BE49-F238E27FC236}">
                  <a16:creationId xmlns:a16="http://schemas.microsoft.com/office/drawing/2014/main" id="{6C407238-ABC0-7F18-6409-23EACCF42F7E}"/>
                </a:ext>
              </a:extLst>
            </p:cNvPr>
            <p:cNvGrpSpPr/>
            <p:nvPr/>
          </p:nvGrpSpPr>
          <p:grpSpPr>
            <a:xfrm>
              <a:off x="4980028" y="1007130"/>
              <a:ext cx="838647" cy="902362"/>
              <a:chOff x="2468880" y="4676782"/>
              <a:chExt cx="1294430" cy="1452880"/>
            </a:xfrm>
          </p:grpSpPr>
          <p:pic>
            <p:nvPicPr>
              <p:cNvPr id="29" name="תמונה 28">
                <a:extLst>
                  <a:ext uri="{FF2B5EF4-FFF2-40B4-BE49-F238E27FC236}">
                    <a16:creationId xmlns:a16="http://schemas.microsoft.com/office/drawing/2014/main" id="{3C16C695-E03D-EB8F-995D-40D6E77E93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837473B0-CC2E-450A-ABE3-18F120FF3D39}">
                    <a1611:picAttrSrcUrl xmlns:a1611="http://schemas.microsoft.com/office/drawing/2016/11/main" r:id="rId6"/>
                  </a:ext>
                </a:extLst>
              </a:blip>
              <a:stretch>
                <a:fillRect/>
              </a:stretch>
            </p:blipFill>
            <p:spPr>
              <a:xfrm>
                <a:off x="2468880" y="4686942"/>
                <a:ext cx="888030" cy="1442720"/>
              </a:xfrm>
              <a:prstGeom prst="rect">
                <a:avLst/>
              </a:prstGeom>
            </p:spPr>
          </p:pic>
          <p:pic>
            <p:nvPicPr>
              <p:cNvPr id="30" name="תמונה 29">
                <a:extLst>
                  <a:ext uri="{FF2B5EF4-FFF2-40B4-BE49-F238E27FC236}">
                    <a16:creationId xmlns:a16="http://schemas.microsoft.com/office/drawing/2014/main" id="{E5A464C8-C690-7AAF-A004-32999B2634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837473B0-CC2E-450A-ABE3-18F120FF3D39}">
                    <a1611:picAttrSrcUrl xmlns:a1611="http://schemas.microsoft.com/office/drawing/2016/11/main" r:id="rId6"/>
                  </a:ext>
                </a:extLst>
              </a:blip>
              <a:stretch>
                <a:fillRect/>
              </a:stretch>
            </p:blipFill>
            <p:spPr>
              <a:xfrm>
                <a:off x="2875280" y="4676782"/>
                <a:ext cx="888030" cy="144272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4792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4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7F3C358-67CF-9263-F470-D03C0B0D7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51BA2D0-A2E7-560C-61B8-3C24B855E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</a:rPr>
              <a:t> </a:t>
            </a:r>
            <a:r>
              <a:rPr lang="he-IL" sz="24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לא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 וַיֵּרְדוּ אֶחָיו וְכָל-בֵּית אָבִיהוּ,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וַיִּשְׂאו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ּ אֹתוֹ,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 וַיַּעֲלוּ וַיִּקְבְּרוּ אוֹתוֹ בֵּין צָרְעָה וּבֵין </a:t>
            </a:r>
            <a:r>
              <a:rPr lang="he-IL" sz="24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אֶשְׁתָּאֹל</a:t>
            </a: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David" panose="020E0502060401010101" pitchFamily="34" charset="-79"/>
              </a:rPr>
              <a:t>בְּקֶבֶר מָנוֹחַ אָבִיו; וְהוּא שָׁפַט אֶת-יִשְׂרָאֵל, עֶשְׂרִים שָׁנָה. </a:t>
            </a:r>
            <a:endParaRPr lang="he-IL" sz="2400" dirty="0"/>
          </a:p>
        </p:txBody>
      </p:sp>
      <p:pic>
        <p:nvPicPr>
          <p:cNvPr id="34" name="תמונה 33">
            <a:extLst>
              <a:ext uri="{FF2B5EF4-FFF2-40B4-BE49-F238E27FC236}">
                <a16:creationId xmlns:a16="http://schemas.microsoft.com/office/drawing/2014/main" id="{3AD4E802-B613-F7E2-5EB0-11B101622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415" y="3527771"/>
            <a:ext cx="5418290" cy="33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37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AA35290-4647-A810-9A8D-C849E6F47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סיכום תקופת שמשון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FD0BD6B-6E78-7884-E582-411AA6C7E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2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√</a:t>
            </a:r>
            <a:r>
              <a:rPr lang="he-IL" sz="2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הושיע את ישראל מיד פלישתים פעמים רבות- </a:t>
            </a:r>
          </a:p>
          <a:p>
            <a:pPr marL="0" indent="0">
              <a:buNone/>
            </a:pP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		מעשה החידה [30 חליפות]</a:t>
            </a:r>
          </a:p>
          <a:p>
            <a:pPr marL="0" indent="0">
              <a:buNone/>
            </a:pP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		מעשה השועלים</a:t>
            </a:r>
          </a:p>
          <a:p>
            <a:pPr marL="0" indent="0">
              <a:buNone/>
            </a:pP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		לחי</a:t>
            </a:r>
          </a:p>
          <a:p>
            <a:pPr marL="0" indent="0">
              <a:buNone/>
            </a:pP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		שערי עזה</a:t>
            </a:r>
          </a:p>
          <a:p>
            <a:pPr marL="0" indent="0">
              <a:buNone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X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אהב אישה פלישתית וגילה לה את סוד </a:t>
            </a:r>
            <a:r>
              <a:rPr lang="he-IL" sz="2400" dirty="0" err="1">
                <a:latin typeface="David" panose="020E0502060401010101" pitchFamily="34" charset="-79"/>
                <a:cs typeface="David" panose="020E0502060401010101" pitchFamily="34" charset="-79"/>
              </a:rPr>
              <a:t>כחו</a:t>
            </a:r>
            <a:endParaRPr lang="he-IL" sz="24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√</a:t>
            </a:r>
            <a:r>
              <a:rPr lang="he-IL" sz="24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חזר בתשובה בזמן מותו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1A503CB-739E-C9B3-F36E-E165CA2AB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7" y="220910"/>
            <a:ext cx="1531753" cy="1451736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3E0234CA-29D3-7233-44F1-E8307E404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913" y="1751892"/>
            <a:ext cx="3162574" cy="1112616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C15BDFB8-AC5B-BC07-5DF8-EB7498605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4129" y="2765002"/>
            <a:ext cx="2088061" cy="1257409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14EF67BD-9CAC-31F2-1FC1-9AE3DBA323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329" y="3697088"/>
            <a:ext cx="2721791" cy="1727942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90EDBFE4-2316-A114-4353-6A716C9C46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098" y="3026809"/>
            <a:ext cx="823031" cy="2072820"/>
          </a:xfrm>
          <a:prstGeom prst="rect">
            <a:avLst/>
          </a:prstGeom>
        </p:spPr>
      </p:pic>
      <p:pic>
        <p:nvPicPr>
          <p:cNvPr id="14" name="מציין מיקום תוכן 7">
            <a:extLst>
              <a:ext uri="{FF2B5EF4-FFF2-40B4-BE49-F238E27FC236}">
                <a16:creationId xmlns:a16="http://schemas.microsoft.com/office/drawing/2014/main" id="{C26CE826-5245-600E-390B-99B2116221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9523" y="5074682"/>
            <a:ext cx="2721792" cy="183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>
            <a:extLst>
              <a:ext uri="{FF2B5EF4-FFF2-40B4-BE49-F238E27FC236}">
                <a16:creationId xmlns:a16="http://schemas.microsoft.com/office/drawing/2014/main" id="{C9707BD9-E103-46FD-8DB7-ED0A39CCE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954" y="5621799"/>
            <a:ext cx="10705826" cy="1280890"/>
          </a:xfrm>
        </p:spPr>
        <p:txBody>
          <a:bodyPr/>
          <a:lstStyle/>
          <a:p>
            <a:pPr algn="r"/>
            <a:r>
              <a:rPr lang="he-IL" dirty="0"/>
              <a:t>א  ב  ג  ד   ה    ו   ז   ח   ט  י     יא       </a:t>
            </a:r>
            <a:r>
              <a:rPr lang="he-IL" dirty="0" err="1"/>
              <a:t>יב</a:t>
            </a:r>
            <a:r>
              <a:rPr lang="he-IL" dirty="0"/>
              <a:t>  </a:t>
            </a:r>
            <a:r>
              <a:rPr lang="he-IL" dirty="0" err="1"/>
              <a:t>יג</a:t>
            </a:r>
            <a:r>
              <a:rPr lang="he-IL" dirty="0"/>
              <a:t> יד טו  </a:t>
            </a:r>
            <a:r>
              <a:rPr lang="he-IL" dirty="0" err="1"/>
              <a:t>טז</a:t>
            </a:r>
            <a:endParaRPr lang="he-IL" dirty="0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18A113C9-C7E2-4F13-A965-D3B76C7CE74B}"/>
              </a:ext>
            </a:extLst>
          </p:cNvPr>
          <p:cNvSpPr/>
          <p:nvPr/>
        </p:nvSpPr>
        <p:spPr>
          <a:xfrm>
            <a:off x="8828690" y="4761186"/>
            <a:ext cx="2675922" cy="430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205B42AB-2160-4238-926D-9FC2B1F6FFD6}"/>
              </a:ext>
            </a:extLst>
          </p:cNvPr>
          <p:cNvSpPr/>
          <p:nvPr/>
        </p:nvSpPr>
        <p:spPr>
          <a:xfrm>
            <a:off x="6516414" y="4761186"/>
            <a:ext cx="2337281" cy="4309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C85E79EA-46CD-4B36-A3C1-2CA15B749A03}"/>
              </a:ext>
            </a:extLst>
          </p:cNvPr>
          <p:cNvSpPr/>
          <p:nvPr/>
        </p:nvSpPr>
        <p:spPr>
          <a:xfrm>
            <a:off x="3954513" y="4757234"/>
            <a:ext cx="258544" cy="4309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אליפסה 9">
            <a:extLst>
              <a:ext uri="{FF2B5EF4-FFF2-40B4-BE49-F238E27FC236}">
                <a16:creationId xmlns:a16="http://schemas.microsoft.com/office/drawing/2014/main" id="{E63A5280-ED01-40EA-A229-755FB0E9F7E7}"/>
              </a:ext>
            </a:extLst>
          </p:cNvPr>
          <p:cNvSpPr/>
          <p:nvPr/>
        </p:nvSpPr>
        <p:spPr>
          <a:xfrm>
            <a:off x="11183006" y="2781456"/>
            <a:ext cx="157655" cy="15765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1819BEFE-A922-42A6-ACE5-83F607FCADC4}"/>
              </a:ext>
            </a:extLst>
          </p:cNvPr>
          <p:cNvSpPr txBox="1"/>
          <p:nvPr/>
        </p:nvSpPr>
        <p:spPr>
          <a:xfrm>
            <a:off x="10799490" y="2412124"/>
            <a:ext cx="9669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עתניאל</a:t>
            </a:r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2B419224-9862-4F84-BA0A-216CAE14C8B9}"/>
              </a:ext>
            </a:extLst>
          </p:cNvPr>
          <p:cNvSpPr/>
          <p:nvPr/>
        </p:nvSpPr>
        <p:spPr>
          <a:xfrm>
            <a:off x="9882701" y="2781456"/>
            <a:ext cx="704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/>
              <a:t>אהוד</a:t>
            </a: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1DECA0C5-2654-4352-99FC-0FCD09D1583E}"/>
              </a:ext>
            </a:extLst>
          </p:cNvPr>
          <p:cNvSpPr/>
          <p:nvPr/>
        </p:nvSpPr>
        <p:spPr>
          <a:xfrm>
            <a:off x="8627607" y="3376970"/>
            <a:ext cx="1370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/>
              <a:t>דבורה וברק</a:t>
            </a:r>
          </a:p>
        </p:txBody>
      </p:sp>
      <p:sp>
        <p:nvSpPr>
          <p:cNvPr id="15" name="אליפסה 14">
            <a:extLst>
              <a:ext uri="{FF2B5EF4-FFF2-40B4-BE49-F238E27FC236}">
                <a16:creationId xmlns:a16="http://schemas.microsoft.com/office/drawing/2014/main" id="{DA786DC6-D2DF-4A3C-885D-76FF0F0FF73B}"/>
              </a:ext>
            </a:extLst>
          </p:cNvPr>
          <p:cNvSpPr/>
          <p:nvPr/>
        </p:nvSpPr>
        <p:spPr>
          <a:xfrm>
            <a:off x="9245424" y="3776580"/>
            <a:ext cx="157655" cy="15765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אליפסה 15">
            <a:extLst>
              <a:ext uri="{FF2B5EF4-FFF2-40B4-BE49-F238E27FC236}">
                <a16:creationId xmlns:a16="http://schemas.microsoft.com/office/drawing/2014/main" id="{AC460BB3-D9E7-499D-8321-4F3E64237160}"/>
              </a:ext>
            </a:extLst>
          </p:cNvPr>
          <p:cNvSpPr/>
          <p:nvPr/>
        </p:nvSpPr>
        <p:spPr>
          <a:xfrm>
            <a:off x="10195039" y="3159828"/>
            <a:ext cx="157655" cy="15765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EB8534BC-A437-41F2-9573-DC386CF019A5}"/>
              </a:ext>
            </a:extLst>
          </p:cNvPr>
          <p:cNvSpPr/>
          <p:nvPr/>
        </p:nvSpPr>
        <p:spPr>
          <a:xfrm>
            <a:off x="7046954" y="3544345"/>
            <a:ext cx="960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b="1" dirty="0"/>
              <a:t>  גדעון</a:t>
            </a:r>
          </a:p>
          <a:p>
            <a:br>
              <a:rPr lang="he-IL" dirty="0"/>
            </a:br>
            <a:endParaRPr lang="he-IL" dirty="0"/>
          </a:p>
        </p:txBody>
      </p:sp>
      <p:cxnSp>
        <p:nvCxnSpPr>
          <p:cNvPr id="19" name="מחבר חץ ישר 18">
            <a:extLst>
              <a:ext uri="{FF2B5EF4-FFF2-40B4-BE49-F238E27FC236}">
                <a16:creationId xmlns:a16="http://schemas.microsoft.com/office/drawing/2014/main" id="{E9260871-A606-406B-AFA9-C0FC53CCC066}"/>
              </a:ext>
            </a:extLst>
          </p:cNvPr>
          <p:cNvCxnSpPr>
            <a:cxnSpLocks/>
          </p:cNvCxnSpPr>
          <p:nvPr/>
        </p:nvCxnSpPr>
        <p:spPr>
          <a:xfrm>
            <a:off x="7535617" y="3948137"/>
            <a:ext cx="0" cy="422061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חץ: שמאלה 31">
            <a:extLst>
              <a:ext uri="{FF2B5EF4-FFF2-40B4-BE49-F238E27FC236}">
                <a16:creationId xmlns:a16="http://schemas.microsoft.com/office/drawing/2014/main" id="{B81481F5-2E7E-4C28-8510-BD117B956A57}"/>
              </a:ext>
            </a:extLst>
          </p:cNvPr>
          <p:cNvSpPr/>
          <p:nvPr/>
        </p:nvSpPr>
        <p:spPr>
          <a:xfrm>
            <a:off x="1639872" y="4549549"/>
            <a:ext cx="2337282" cy="8427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כותרת 1">
            <a:extLst>
              <a:ext uri="{FF2B5EF4-FFF2-40B4-BE49-F238E27FC236}">
                <a16:creationId xmlns:a16="http://schemas.microsoft.com/office/drawing/2014/main" id="{CE80EE73-2045-4479-BDD5-9D24C88B946E}"/>
              </a:ext>
            </a:extLst>
          </p:cNvPr>
          <p:cNvSpPr txBox="1">
            <a:spLocks/>
          </p:cNvSpPr>
          <p:nvPr/>
        </p:nvSpPr>
        <p:spPr>
          <a:xfrm>
            <a:off x="1441007" y="103282"/>
            <a:ext cx="8911687" cy="808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ts val="4800"/>
              </a:lnSpc>
              <a:spcBef>
                <a:spcPts val="600"/>
              </a:spcBef>
            </a:pPr>
            <a:br>
              <a:rPr lang="he-IL" sz="8000" b="1" dirty="0"/>
            </a:br>
            <a:r>
              <a:rPr lang="he-IL" sz="4400" b="1" dirty="0"/>
              <a:t>שופטי ישראל</a:t>
            </a:r>
            <a:endParaRPr lang="he-IL" sz="8000" b="1" dirty="0"/>
          </a:p>
        </p:txBody>
      </p:sp>
      <p:sp>
        <p:nvSpPr>
          <p:cNvPr id="2" name="אליפסה 1">
            <a:extLst>
              <a:ext uri="{FF2B5EF4-FFF2-40B4-BE49-F238E27FC236}">
                <a16:creationId xmlns:a16="http://schemas.microsoft.com/office/drawing/2014/main" id="{DC55B579-1E96-427C-B3D1-A998C5778D41}"/>
              </a:ext>
            </a:extLst>
          </p:cNvPr>
          <p:cNvSpPr/>
          <p:nvPr/>
        </p:nvSpPr>
        <p:spPr>
          <a:xfrm rot="3308515">
            <a:off x="9228630" y="1087037"/>
            <a:ext cx="1851548" cy="39612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אליפסה 30">
            <a:extLst>
              <a:ext uri="{FF2B5EF4-FFF2-40B4-BE49-F238E27FC236}">
                <a16:creationId xmlns:a16="http://schemas.microsoft.com/office/drawing/2014/main" id="{87137956-923B-4734-8EBB-5541E14C694D}"/>
              </a:ext>
            </a:extLst>
          </p:cNvPr>
          <p:cNvSpPr/>
          <p:nvPr/>
        </p:nvSpPr>
        <p:spPr>
          <a:xfrm rot="3308515">
            <a:off x="6823877" y="3278488"/>
            <a:ext cx="1451154" cy="14550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מלבן 37">
            <a:extLst>
              <a:ext uri="{FF2B5EF4-FFF2-40B4-BE49-F238E27FC236}">
                <a16:creationId xmlns:a16="http://schemas.microsoft.com/office/drawing/2014/main" id="{05EEE5E5-52BE-416E-BBF6-787198910E6B}"/>
              </a:ext>
            </a:extLst>
          </p:cNvPr>
          <p:cNvSpPr/>
          <p:nvPr/>
        </p:nvSpPr>
        <p:spPr>
          <a:xfrm>
            <a:off x="7052272" y="3990102"/>
            <a:ext cx="9606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b="1" dirty="0"/>
              <a:t>  </a:t>
            </a:r>
            <a:br>
              <a:rPr lang="he-IL" dirty="0"/>
            </a:br>
            <a:r>
              <a:rPr lang="he-IL" dirty="0"/>
              <a:t>אבימלך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160A0BBB-8C1B-44ED-872A-41198AED21C5}"/>
              </a:ext>
            </a:extLst>
          </p:cNvPr>
          <p:cNvSpPr/>
          <p:nvPr/>
        </p:nvSpPr>
        <p:spPr>
          <a:xfrm>
            <a:off x="4228264" y="4763114"/>
            <a:ext cx="2023368" cy="430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39798C41-42FC-AC31-786D-8F58C438AC66}"/>
              </a:ext>
            </a:extLst>
          </p:cNvPr>
          <p:cNvSpPr/>
          <p:nvPr/>
        </p:nvSpPr>
        <p:spPr>
          <a:xfrm>
            <a:off x="6257869" y="4757234"/>
            <a:ext cx="258544" cy="4309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8BE7A021-E46C-2481-03E5-1D7BE6F6657C}"/>
              </a:ext>
            </a:extLst>
          </p:cNvPr>
          <p:cNvSpPr txBox="1"/>
          <p:nvPr/>
        </p:nvSpPr>
        <p:spPr>
          <a:xfrm>
            <a:off x="5621323" y="2338136"/>
            <a:ext cx="157869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dirty="0"/>
              <a:t>תולע בן פועה</a:t>
            </a:r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he-IL" dirty="0"/>
              <a:t>יאיר הגלעדי</a:t>
            </a:r>
          </a:p>
        </p:txBody>
      </p:sp>
      <p:sp>
        <p:nvSpPr>
          <p:cNvPr id="18" name="אליפסה 17">
            <a:extLst>
              <a:ext uri="{FF2B5EF4-FFF2-40B4-BE49-F238E27FC236}">
                <a16:creationId xmlns:a16="http://schemas.microsoft.com/office/drawing/2014/main" id="{78B6513E-0206-9B4F-20D5-269D83612E74}"/>
              </a:ext>
            </a:extLst>
          </p:cNvPr>
          <p:cNvSpPr/>
          <p:nvPr/>
        </p:nvSpPr>
        <p:spPr>
          <a:xfrm>
            <a:off x="6319448" y="2675620"/>
            <a:ext cx="157655" cy="15765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117B1256-5DFF-36CC-0CEB-7E81A72E200D}"/>
              </a:ext>
            </a:extLst>
          </p:cNvPr>
          <p:cNvSpPr txBox="1"/>
          <p:nvPr/>
        </p:nvSpPr>
        <p:spPr>
          <a:xfrm>
            <a:off x="4429931" y="4069229"/>
            <a:ext cx="157869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b="1" dirty="0"/>
              <a:t>יפתח</a:t>
            </a:r>
            <a:endParaRPr lang="en-US" b="1" dirty="0"/>
          </a:p>
        </p:txBody>
      </p:sp>
      <p:sp>
        <p:nvSpPr>
          <p:cNvPr id="22" name="אליפסה 21">
            <a:extLst>
              <a:ext uri="{FF2B5EF4-FFF2-40B4-BE49-F238E27FC236}">
                <a16:creationId xmlns:a16="http://schemas.microsoft.com/office/drawing/2014/main" id="{8BB66551-933C-55EB-5AD6-7D01F397B806}"/>
              </a:ext>
            </a:extLst>
          </p:cNvPr>
          <p:cNvSpPr/>
          <p:nvPr/>
        </p:nvSpPr>
        <p:spPr>
          <a:xfrm>
            <a:off x="5617246" y="4450406"/>
            <a:ext cx="157655" cy="15765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אליפסה 23">
            <a:extLst>
              <a:ext uri="{FF2B5EF4-FFF2-40B4-BE49-F238E27FC236}">
                <a16:creationId xmlns:a16="http://schemas.microsoft.com/office/drawing/2014/main" id="{B215212E-0DEC-5933-EFDE-12FEE2CA847E}"/>
              </a:ext>
            </a:extLst>
          </p:cNvPr>
          <p:cNvSpPr/>
          <p:nvPr/>
        </p:nvSpPr>
        <p:spPr>
          <a:xfrm>
            <a:off x="6344525" y="3510927"/>
            <a:ext cx="157655" cy="15765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תיבת טקסט 24">
            <a:extLst>
              <a:ext uri="{FF2B5EF4-FFF2-40B4-BE49-F238E27FC236}">
                <a16:creationId xmlns:a16="http://schemas.microsoft.com/office/drawing/2014/main" id="{840908E2-C25D-90FF-0F86-3DFBB4A36112}"/>
              </a:ext>
            </a:extLst>
          </p:cNvPr>
          <p:cNvSpPr txBox="1"/>
          <p:nvPr/>
        </p:nvSpPr>
        <p:spPr>
          <a:xfrm>
            <a:off x="2889421" y="2822972"/>
            <a:ext cx="1578694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dirty="0" err="1"/>
              <a:t>אבצן</a:t>
            </a:r>
            <a:endParaRPr lang="he-IL" dirty="0"/>
          </a:p>
          <a:p>
            <a:pPr algn="r"/>
            <a:endParaRPr lang="he-IL" dirty="0"/>
          </a:p>
          <a:p>
            <a:pPr algn="r"/>
            <a:r>
              <a:rPr lang="he-IL" dirty="0"/>
              <a:t>אילון</a:t>
            </a:r>
          </a:p>
          <a:p>
            <a:pPr algn="r"/>
            <a:endParaRPr lang="he-IL" dirty="0"/>
          </a:p>
          <a:p>
            <a:pPr algn="r"/>
            <a:r>
              <a:rPr lang="he-IL" dirty="0"/>
              <a:t>עבדון</a:t>
            </a:r>
          </a:p>
        </p:txBody>
      </p:sp>
      <p:sp>
        <p:nvSpPr>
          <p:cNvPr id="26" name="אליפסה 25">
            <a:extLst>
              <a:ext uri="{FF2B5EF4-FFF2-40B4-BE49-F238E27FC236}">
                <a16:creationId xmlns:a16="http://schemas.microsoft.com/office/drawing/2014/main" id="{C3866A9B-E1A9-3553-D1DC-DCEBE4D53168}"/>
              </a:ext>
            </a:extLst>
          </p:cNvPr>
          <p:cNvSpPr/>
          <p:nvPr/>
        </p:nvSpPr>
        <p:spPr>
          <a:xfrm>
            <a:off x="4064313" y="3233131"/>
            <a:ext cx="157655" cy="15765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אליפסה 26">
            <a:extLst>
              <a:ext uri="{FF2B5EF4-FFF2-40B4-BE49-F238E27FC236}">
                <a16:creationId xmlns:a16="http://schemas.microsoft.com/office/drawing/2014/main" id="{DFA3CC50-E407-4D07-01A8-7A986D1BAB08}"/>
              </a:ext>
            </a:extLst>
          </p:cNvPr>
          <p:cNvSpPr/>
          <p:nvPr/>
        </p:nvSpPr>
        <p:spPr>
          <a:xfrm>
            <a:off x="4054668" y="3755922"/>
            <a:ext cx="157655" cy="15765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אליפסה 27">
            <a:extLst>
              <a:ext uri="{FF2B5EF4-FFF2-40B4-BE49-F238E27FC236}">
                <a16:creationId xmlns:a16="http://schemas.microsoft.com/office/drawing/2014/main" id="{AEA73357-9E0B-B1B0-00FB-B12155104593}"/>
              </a:ext>
            </a:extLst>
          </p:cNvPr>
          <p:cNvSpPr/>
          <p:nvPr/>
        </p:nvSpPr>
        <p:spPr>
          <a:xfrm>
            <a:off x="4056597" y="4359734"/>
            <a:ext cx="157655" cy="15765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תיבת טקסט 28">
            <a:extLst>
              <a:ext uri="{FF2B5EF4-FFF2-40B4-BE49-F238E27FC236}">
                <a16:creationId xmlns:a16="http://schemas.microsoft.com/office/drawing/2014/main" id="{048E013E-1927-C764-ECE7-86737C842C7D}"/>
              </a:ext>
            </a:extLst>
          </p:cNvPr>
          <p:cNvSpPr txBox="1"/>
          <p:nvPr/>
        </p:nvSpPr>
        <p:spPr>
          <a:xfrm>
            <a:off x="2012753" y="4094307"/>
            <a:ext cx="157869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b="1" dirty="0"/>
              <a:t>שמשון</a:t>
            </a:r>
            <a:endParaRPr lang="en-US" b="1" dirty="0"/>
          </a:p>
        </p:txBody>
      </p:sp>
      <p:sp>
        <p:nvSpPr>
          <p:cNvPr id="30" name="אליפסה 29">
            <a:extLst>
              <a:ext uri="{FF2B5EF4-FFF2-40B4-BE49-F238E27FC236}">
                <a16:creationId xmlns:a16="http://schemas.microsoft.com/office/drawing/2014/main" id="{FF17A09C-E9F7-5CE4-901D-6BF1BDC2500D}"/>
              </a:ext>
            </a:extLst>
          </p:cNvPr>
          <p:cNvSpPr/>
          <p:nvPr/>
        </p:nvSpPr>
        <p:spPr>
          <a:xfrm>
            <a:off x="3084320" y="4452335"/>
            <a:ext cx="157655" cy="15765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76538673"/>
      </p:ext>
    </p:extLst>
  </p:cSld>
  <p:clrMapOvr>
    <a:masterClrMapping/>
  </p:clrMapOvr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9791</TotalTime>
  <Words>489</Words>
  <Application>Microsoft Office PowerPoint</Application>
  <PresentationFormat>מסך רחב</PresentationFormat>
  <Paragraphs>71</Paragraphs>
  <Slides>14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14</vt:i4>
      </vt:variant>
    </vt:vector>
  </HeadingPairs>
  <TitlesOfParts>
    <vt:vector size="20" baseType="lpstr">
      <vt:lpstr>Arial</vt:lpstr>
      <vt:lpstr>Century Gothic</vt:lpstr>
      <vt:lpstr>David</vt:lpstr>
      <vt:lpstr>Verdana</vt:lpstr>
      <vt:lpstr>Wingdings 3</vt:lpstr>
      <vt:lpstr>עשן מתפתל</vt:lpstr>
      <vt:lpstr>מצגת של PowerPoint‏</vt:lpstr>
      <vt:lpstr>מה ידוע לנו על שמשון בשבי?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סיכום תקופת שמשון</vt:lpstr>
      <vt:lpstr>א  ב  ג  ד   ה    ו   ז   ח   ט  י     יא       יב  יג יד טו  טז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ו כִּי יִקָּרֵא קַן צִפּוֹר לְפָנֶיךָ בַּדֶּרֶךְ בְּכָל עֵץ אוֹ עַל הָאָרֶץ אֶפְרֹחִים אוֹ בֵיצִים וְהָאֵם רֹבֶצֶת עַל הָאֶפְרֹחִים אוֹ עַל הַבֵּיצִים לֹא תִקַּח הָאֵם עַל הַבָּנִים.  ז שַׁלֵּחַ תְּשַׁלַּח אֶת הָאֵם וְאֶת הַבָּנִים תִּקַּח לָךְ לְמַעַן יִיטַב לָךְ וְהַאֲרַכְתָּ יָמִים.</dc:title>
  <dc:creator>yaur l</dc:creator>
  <cp:lastModifiedBy>ישראל יוקל</cp:lastModifiedBy>
  <cp:revision>93</cp:revision>
  <dcterms:created xsi:type="dcterms:W3CDTF">2020-03-16T09:59:26Z</dcterms:created>
  <dcterms:modified xsi:type="dcterms:W3CDTF">2023-03-06T13:58:19Z</dcterms:modified>
</cp:coreProperties>
</file>