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embeddedFontLs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iT7FUj74yd85YEKzbf60Vc2Le3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CenturyGothic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1936f557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d1936f55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d1936f557d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d1936f557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d17644eb6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d17644eb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4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2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5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25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6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26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26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2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3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3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3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3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3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3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3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3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3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3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3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r="100%"/>
          </a:path>
          <a:tileRect l="-10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2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2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2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2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2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2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2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2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65" name="Google Shape;165;p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b="8041" l="18943" r="0" t="0"/>
          <a:stretch/>
        </p:blipFill>
        <p:spPr>
          <a:xfrm>
            <a:off x="2309566" y="0"/>
            <a:ext cx="9882433" cy="6306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d1936f557d_0_0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2d1936f557d_0_0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d1936f557d_0_5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d1936f557d_0_5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84" name="Google Shape;184;p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5" name="Google Shape;1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d17644eb69_0_0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d17644eb69_0_0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198" name="Google Shape;198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9" name="Google Shape;1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07" name="Google Shape;207;p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8" name="Google Shape;2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16" name="Google Shape;216;p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17" name="Google Shape;21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25" name="Google Shape;225;p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26" name="Google Shape;2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34" name="Google Shape;234;p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4" name="Google Shape;24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52" name="Google Shape;252;p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53" name="Google Shape;2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1" name="Google Shape;261;p1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2" name="Google Shape;26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5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0" name="Google Shape;2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78" name="Google Shape;278;p1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79" name="Google Shape;27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87" name="Google Shape;287;p1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88" name="Google Shape;28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296" name="Google Shape;296;p1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97" name="Google Shape;2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5" y="31812"/>
            <a:ext cx="2036612" cy="120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5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04" name="Google Shape;304;p15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05" name="Google Shape;3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036612" cy="120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277" y="-5896"/>
            <a:ext cx="2298767" cy="1280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13" name="Google Shape;313;p1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14" name="Google Shape;3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49" y="41239"/>
            <a:ext cx="2112026" cy="1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7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1" name="Google Shape;321;p17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2" name="Google Shape;32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9850" y="3530"/>
            <a:ext cx="2168293" cy="128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9" name="Google Shape;329;p18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0" name="Google Shape;3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8"/>
          <p:cNvPicPr preferRelativeResize="0"/>
          <p:nvPr/>
        </p:nvPicPr>
        <p:blipFill rotWithShape="1">
          <a:blip r:embed="rId4">
            <a:alphaModFix/>
          </a:blip>
          <a:srcRect b="0" l="2628" r="0" t="0"/>
          <a:stretch/>
        </p:blipFill>
        <p:spPr>
          <a:xfrm>
            <a:off x="1668544" y="3530"/>
            <a:ext cx="2111310" cy="128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37" name="Google Shape;337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38" name="Google Shape;33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9"/>
          <p:cNvPicPr preferRelativeResize="0"/>
          <p:nvPr/>
        </p:nvPicPr>
        <p:blipFill rotWithShape="1">
          <a:blip r:embed="rId4">
            <a:alphaModFix/>
          </a:blip>
          <a:srcRect b="0" l="2628" r="0" t="0"/>
          <a:stretch/>
        </p:blipFill>
        <p:spPr>
          <a:xfrm>
            <a:off x="1668544" y="3530"/>
            <a:ext cx="2111310" cy="128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45" name="Google Shape;345;p20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46" name="Google Shape;3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0"/>
          <p:cNvPicPr preferRelativeResize="0"/>
          <p:nvPr/>
        </p:nvPicPr>
        <p:blipFill rotWithShape="1">
          <a:blip r:embed="rId4">
            <a:alphaModFix/>
          </a:blip>
          <a:srcRect b="0" l="2628" r="0" t="0"/>
          <a:stretch/>
        </p:blipFill>
        <p:spPr>
          <a:xfrm>
            <a:off x="1668544" y="3530"/>
            <a:ext cx="2111310" cy="1280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2020-03-16T09:59:26Z</dcterms:created>
  <dc:creator>yaur l</dc:creator>
</cp:coreProperties>
</file>