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72" r:id="rId2"/>
    <p:sldMasterId id="2147483689" r:id="rId3"/>
  </p:sldMasterIdLst>
  <p:sldIdLst>
    <p:sldId id="434" r:id="rId4"/>
    <p:sldId id="486" r:id="rId5"/>
    <p:sldId id="517" r:id="rId6"/>
    <p:sldId id="527" r:id="rId7"/>
    <p:sldId id="520" r:id="rId8"/>
    <p:sldId id="522" r:id="rId9"/>
    <p:sldId id="523" r:id="rId10"/>
    <p:sldId id="528" r:id="rId11"/>
    <p:sldId id="529" r:id="rId12"/>
    <p:sldId id="524" r:id="rId13"/>
    <p:sldId id="533" r:id="rId14"/>
    <p:sldId id="534" r:id="rId15"/>
    <p:sldId id="545" r:id="rId16"/>
    <p:sldId id="546" r:id="rId17"/>
    <p:sldId id="536" r:id="rId18"/>
    <p:sldId id="411" r:id="rId19"/>
    <p:sldId id="539" r:id="rId20"/>
    <p:sldId id="540" r:id="rId21"/>
    <p:sldId id="541" r:id="rId22"/>
    <p:sldId id="542" r:id="rId23"/>
    <p:sldId id="543" r:id="rId24"/>
    <p:sldId id="544" r:id="rId25"/>
    <p:sldId id="547" r:id="rId26"/>
    <p:sldId id="294" r:id="rId27"/>
    <p:sldId id="256" r:id="rId28"/>
    <p:sldId id="493" r:id="rId29"/>
    <p:sldId id="518" r:id="rId30"/>
    <p:sldId id="519" r:id="rId31"/>
    <p:sldId id="498" r:id="rId32"/>
    <p:sldId id="549" r:id="rId33"/>
    <p:sldId id="499" r:id="rId34"/>
    <p:sldId id="500" r:id="rId35"/>
    <p:sldId id="501" r:id="rId36"/>
    <p:sldId id="550" r:id="rId37"/>
    <p:sldId id="502" r:id="rId38"/>
    <p:sldId id="507" r:id="rId39"/>
    <p:sldId id="508" r:id="rId40"/>
    <p:sldId id="516" r:id="rId41"/>
    <p:sldId id="515" r:id="rId4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aur l" initials="yl" lastIdx="1" clrIdx="0">
    <p:extLst>
      <p:ext uri="{19B8F6BF-5375-455C-9EA6-DF929625EA0E}">
        <p15:presenceInfo xmlns:p15="http://schemas.microsoft.com/office/powerpoint/2012/main" userId="9c16efe6736f051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8391" autoAdjust="0"/>
    <p:restoredTop sz="94660"/>
  </p:normalViewPr>
  <p:slideViewPr>
    <p:cSldViewPr snapToGrid="0">
      <p:cViewPr varScale="1">
        <p:scale>
          <a:sx n="64" d="100"/>
          <a:sy n="64" d="100"/>
        </p:scale>
        <p:origin x="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0C7D244-AEAF-492D-BE69-E400046168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FD4B6E9-F3D1-4549-8C5E-57BB38E4CC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EF7B8C8-7E7F-4B08-9D2C-1067D2C7B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C8C5-382B-4090-A829-3610BC2C2B4F}" type="datetimeFigureOut">
              <a:rPr lang="he-IL" smtClean="0"/>
              <a:t>ג'/שבט/תשפ"א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3995153-908E-41F5-BB51-AB826BDC2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2660859-5A49-4641-B0CE-E426B74EE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AAF2-D0EE-43BA-9EA1-CF44722980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31729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A825199-CA2E-4991-BB87-82FF9E500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D87BBCA-4CB5-477D-9274-20027C5245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77C1677-77B2-4CEC-9849-EA1F80037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C8C5-382B-4090-A829-3610BC2C2B4F}" type="datetimeFigureOut">
              <a:rPr lang="he-IL" smtClean="0"/>
              <a:t>ג'/שבט/תשפ"א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86DFAF3-8649-4BC2-9D3E-21677EA28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17B6B5B-7022-483D-955C-B9B245C05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AAF2-D0EE-43BA-9EA1-CF44722980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4212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EC76EED-D2C8-4C13-807E-26F083113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DDC920C-9AAE-4082-81AB-4E5948E41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5272DF6-BA92-4A97-ABE8-9E20ED02A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C8C5-382B-4090-A829-3610BC2C2B4F}" type="datetimeFigureOut">
              <a:rPr lang="he-IL" smtClean="0"/>
              <a:t>ג'/שבט/תשפ"א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954DB10-DE82-4B7F-9E8D-38928B31E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D6CE38E-073F-49EF-9141-9DC4943D1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AAF2-D0EE-43BA-9EA1-CF44722980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33787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2CE0E8F-D8A6-4A07-8067-EC7780E48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8C1DC5F-B77C-4383-8AE6-EF5DBAA77F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159D5EE-146D-4BBF-B5F7-7F6224B5EC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278C1AF4-6EE7-4D09-BCFF-84DF737CA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C8C5-382B-4090-A829-3610BC2C2B4F}" type="datetimeFigureOut">
              <a:rPr lang="he-IL" smtClean="0"/>
              <a:t>ג'/שבט/תשפ"א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452ABEC-5EF5-49DB-AA02-422D3EF74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55F15EA-4CD4-4DC2-B827-6D7518629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AAF2-D0EE-43BA-9EA1-CF44722980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12469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4F531CE-7231-462D-B148-3D7E0013B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D3B8BF4-02BD-4FFF-A1AB-6833AAC6E4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1D78C546-17C8-48F9-8088-9AE68AFE6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64BD0BBB-1F7A-4B76-B776-D3DD738540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768C2F01-BF56-4764-91C3-BBF8353AE3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BAE663CD-7CE4-400D-9681-3CABEB8A1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C8C5-382B-4090-A829-3610BC2C2B4F}" type="datetimeFigureOut">
              <a:rPr lang="he-IL" smtClean="0"/>
              <a:t>ג'/שבט/תשפ"א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8B83E715-704F-405C-9C92-9149C8B5C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10998C50-B698-494C-86E5-E8A3CA6A0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AAF2-D0EE-43BA-9EA1-CF44722980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58118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380596F-817A-4E9A-B86B-5394BB67F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303274CA-06D1-49CC-9EA2-A1E876183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C8C5-382B-4090-A829-3610BC2C2B4F}" type="datetimeFigureOut">
              <a:rPr lang="he-IL" smtClean="0"/>
              <a:t>ג'/שבט/תשפ"א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7B3C8CB8-D5A5-47CB-9709-6343E5C23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0402C6F9-E11E-4548-8CE4-466C0CACB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AAF2-D0EE-43BA-9EA1-CF44722980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66667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F22FC996-FCB8-49AF-83F1-2CCAF400A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C8C5-382B-4090-A829-3610BC2C2B4F}" type="datetimeFigureOut">
              <a:rPr lang="he-IL" smtClean="0"/>
              <a:t>ג'/שבט/תשפ"א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616803B7-7B9C-4477-B426-46E20ECB8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4EAAA97-1E80-44BB-AD6D-AD07A41F0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AAF2-D0EE-43BA-9EA1-CF44722980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5220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5177563-CB21-4C58-BB52-5E4E17268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18A8B7D-A846-4881-A512-E30C27D69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0CD431D9-FF26-4096-89CA-454FD4EBC1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CDBA4F0-AABF-427D-9E5F-61E476549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C8C5-382B-4090-A829-3610BC2C2B4F}" type="datetimeFigureOut">
              <a:rPr lang="he-IL" smtClean="0"/>
              <a:t>ג'/שבט/תשפ"א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76C5A0CF-FE13-44FF-B180-499615654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98ED6BB8-268F-402F-81ED-753609243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AAF2-D0EE-43BA-9EA1-CF44722980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28791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9916657-0D67-4883-A7D5-D9B879E76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A4725E18-7B5A-488A-9E7B-ECF8A64ED8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F69D0C96-641D-45EC-AE32-A109203E32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577CFB17-B6A4-45CE-B0DA-321A736EF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C8C5-382B-4090-A829-3610BC2C2B4F}" type="datetimeFigureOut">
              <a:rPr lang="he-IL" smtClean="0"/>
              <a:t>ג'/שבט/תשפ"א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EB0B77C-4450-4F2C-A6AA-A1EE7790F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926503D6-DF9D-4045-B451-9701ADF2D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AAF2-D0EE-43BA-9EA1-CF44722980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53339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7A33B66-7476-4110-A428-E102D8522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2636D361-4E15-4652-8F9A-9CC12C9F61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E8785D6-1040-4EC5-9358-2CF27087A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C8C5-382B-4090-A829-3610BC2C2B4F}" type="datetimeFigureOut">
              <a:rPr lang="he-IL" smtClean="0"/>
              <a:t>ג'/שבט/תשפ"א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6222E0B-3BC7-4C26-8B2D-EC9EDC087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A27EDB4-2B54-490F-8BF3-2A73501D8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AAF2-D0EE-43BA-9EA1-CF44722980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9667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A8A0FC57-063D-4509-8BEA-48568912F9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0C91ED74-A7BF-4F39-9D58-9342A3B805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B0D583C-FBB7-46DD-99A2-D543A2AB0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FC8C5-382B-4090-A829-3610BC2C2B4F}" type="datetimeFigureOut">
              <a:rPr lang="he-IL" smtClean="0"/>
              <a:t>ג'/שבט/תשפ"א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D5CC3D4-7228-432E-A7F0-A57C5938A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6B840AB-2E0F-4407-9479-DD7EE5A57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AAF2-D0EE-43BA-9EA1-CF44722980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96748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0844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104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432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4713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60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136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1759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0409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1777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830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25140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4667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566156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1102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3418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0643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205B-0526-44F8-B300-E19015C5A46D}" type="datetimeFigureOut">
              <a:rPr lang="he-IL" smtClean="0"/>
              <a:pPr/>
              <a:t>ג'/שבט/תשפ"א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3314-B6A9-4740-9A64-FA86F9A687A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664094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205B-0526-44F8-B300-E19015C5A46D}" type="datetimeFigureOut">
              <a:rPr lang="he-IL" smtClean="0"/>
              <a:pPr/>
              <a:t>ג'/שבט/תשפ"א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3314-B6A9-4740-9A64-FA86F9A687A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812924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205B-0526-44F8-B300-E19015C5A46D}" type="datetimeFigureOut">
              <a:rPr lang="he-IL" smtClean="0"/>
              <a:pPr/>
              <a:t>ג'/שבט/תשפ"א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3314-B6A9-4740-9A64-FA86F9A687A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091939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205B-0526-44F8-B300-E19015C5A46D}" type="datetimeFigureOut">
              <a:rPr lang="he-IL" smtClean="0"/>
              <a:pPr/>
              <a:t>ג'/שבט/תשפ"א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3314-B6A9-4740-9A64-FA86F9A687A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837200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205B-0526-44F8-B300-E19015C5A46D}" type="datetimeFigureOut">
              <a:rPr lang="he-IL" smtClean="0"/>
              <a:pPr/>
              <a:t>ג'/שבט/תשפ"א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3314-B6A9-4740-9A64-FA86F9A687A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297482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205B-0526-44F8-B300-E19015C5A46D}" type="datetimeFigureOut">
              <a:rPr lang="he-IL" smtClean="0"/>
              <a:pPr/>
              <a:t>ג'/שבט/תשפ"א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3314-B6A9-4740-9A64-FA86F9A687A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194849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205B-0526-44F8-B300-E19015C5A46D}" type="datetimeFigureOut">
              <a:rPr lang="he-IL" smtClean="0"/>
              <a:pPr/>
              <a:t>ג'/שבט/תשפ"א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3314-B6A9-4740-9A64-FA86F9A687A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362702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205B-0526-44F8-B300-E19015C5A46D}" type="datetimeFigureOut">
              <a:rPr lang="he-IL" smtClean="0"/>
              <a:pPr/>
              <a:t>ג'/שבט/תשפ"א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3314-B6A9-4740-9A64-FA86F9A687A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105430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205B-0526-44F8-B300-E19015C5A46D}" type="datetimeFigureOut">
              <a:rPr lang="he-IL" smtClean="0"/>
              <a:pPr/>
              <a:t>ג'/שבט/תשפ"א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3314-B6A9-4740-9A64-FA86F9A687A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504043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205B-0526-44F8-B300-E19015C5A46D}" type="datetimeFigureOut">
              <a:rPr lang="he-IL" smtClean="0"/>
              <a:pPr/>
              <a:t>ג'/שבט/תשפ"א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3314-B6A9-4740-9A64-FA86F9A687A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566222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9205B-0526-44F8-B300-E19015C5A46D}" type="datetimeFigureOut">
              <a:rPr lang="he-IL" smtClean="0"/>
              <a:pPr/>
              <a:t>ג'/שבט/תשפ"א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3314-B6A9-4740-9A64-FA86F9A687A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49937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EFB76EE9-220D-4F82-ADE2-43D02E7CE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2FD4AC6-0F39-478B-AD61-20EE66EF1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D1B775F-D581-4A54-ACD7-00258CF8A8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FC8C5-382B-4090-A829-3610BC2C2B4F}" type="datetimeFigureOut">
              <a:rPr lang="he-IL" smtClean="0"/>
              <a:t>ג'/שבט/תשפ"א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68F92AE-4282-42C5-9493-CB71CE4B57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2E0C9A3-A26F-4BBB-BCA2-D09C95D4B4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3AAF2-D0EE-43BA-9EA1-CF44722980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83223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770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9205B-0526-44F8-B300-E19015C5A46D}" type="datetimeFigureOut">
              <a:rPr lang="he-IL" smtClean="0"/>
              <a:pPr/>
              <a:t>ג'/שבט/תשפ"א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B3314-B6A9-4740-9A64-FA86F9A687A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9267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ED48E40-2E3D-4CB4-98DD-2FEAB2F91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4669" y="1364453"/>
            <a:ext cx="7573617" cy="25249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5400" b="1" dirty="0">
                <a:solidFill>
                  <a:srgbClr val="002060"/>
                </a:solidFill>
              </a:rPr>
              <a:t>שופטים פרק ז</a:t>
            </a:r>
          </a:p>
          <a:p>
            <a:pPr marL="0" indent="0" algn="ctr">
              <a:buNone/>
            </a:pPr>
            <a:r>
              <a:rPr lang="he-IL" sz="4800" b="1" dirty="0">
                <a:solidFill>
                  <a:srgbClr val="002060"/>
                </a:solidFill>
              </a:rPr>
              <a:t>המלקקים</a:t>
            </a:r>
          </a:p>
        </p:txBody>
      </p:sp>
      <p:pic>
        <p:nvPicPr>
          <p:cNvPr id="7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A9FE591E-FF0D-48D9-8961-C2C10E9CF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493" y="4581939"/>
            <a:ext cx="1413231" cy="1286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גן לאומי מעין חרוד - הושבילים">
            <a:extLst>
              <a:ext uri="{FF2B5EF4-FFF2-40B4-BE49-F238E27FC236}">
                <a16:creationId xmlns:a16="http://schemas.microsoft.com/office/drawing/2014/main" id="{D974120C-B2F9-47C6-8FC9-8EDB62E2D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197" y="3889368"/>
            <a:ext cx="3122768" cy="233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2398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מציין מיקום תוכן 3">
            <a:extLst>
              <a:ext uri="{FF2B5EF4-FFF2-40B4-BE49-F238E27FC236}">
                <a16:creationId xmlns:a16="http://schemas.microsoft.com/office/drawing/2014/main" id="{D3FE4E7A-6E4C-4A92-AD85-A0E7EB689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53" t="19122" r="24591" b="24348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</p:spPr>
      </p:pic>
      <p:pic>
        <p:nvPicPr>
          <p:cNvPr id="149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4446C815-A444-493A-B62E-3F6D2B790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197" y="3737871"/>
            <a:ext cx="391315" cy="4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2" name="תיבת טקסט 151">
            <a:extLst>
              <a:ext uri="{FF2B5EF4-FFF2-40B4-BE49-F238E27FC236}">
                <a16:creationId xmlns:a16="http://schemas.microsoft.com/office/drawing/2014/main" id="{435BE72A-8AE5-489D-9F81-90D4F14CB72C}"/>
              </a:ext>
            </a:extLst>
          </p:cNvPr>
          <p:cNvSpPr txBox="1"/>
          <p:nvPr/>
        </p:nvSpPr>
        <p:spPr>
          <a:xfrm>
            <a:off x="6032306" y="215301"/>
            <a:ext cx="60976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וְכָל-מִדְיָן וַעֲמָלֵק וּבְנֵי קֶדֶם </a:t>
            </a:r>
          </a:p>
          <a:p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נֶאֶסְפוּ יַחְדָּו וַיַּעַבְרוּ </a:t>
            </a:r>
          </a:p>
          <a:p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וַיַּחֲנוּ בְּעֵמֶק יִזְרְעֶאל.</a:t>
            </a:r>
          </a:p>
        </p:txBody>
      </p:sp>
      <p:pic>
        <p:nvPicPr>
          <p:cNvPr id="2" name="Picture 2" descr="Camel Convoy Vector Images (34)">
            <a:extLst>
              <a:ext uri="{FF2B5EF4-FFF2-40B4-BE49-F238E27FC236}">
                <a16:creationId xmlns:a16="http://schemas.microsoft.com/office/drawing/2014/main" id="{9D320D13-2525-4AEF-86C6-340BA7BDCF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313002" y="3955157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amel Convoy Vector Images (34)">
            <a:extLst>
              <a:ext uri="{FF2B5EF4-FFF2-40B4-BE49-F238E27FC236}">
                <a16:creationId xmlns:a16="http://schemas.microsoft.com/office/drawing/2014/main" id="{A216F5DD-6DDB-48E2-876F-C777773E8F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758106" y="3789324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amel Convoy Vector Images (34)">
            <a:extLst>
              <a:ext uri="{FF2B5EF4-FFF2-40B4-BE49-F238E27FC236}">
                <a16:creationId xmlns:a16="http://schemas.microsoft.com/office/drawing/2014/main" id="{0A9706CA-C6B8-46F5-8531-AF7D8B215C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522513" y="393139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amel Convoy Vector Images (34)">
            <a:extLst>
              <a:ext uri="{FF2B5EF4-FFF2-40B4-BE49-F238E27FC236}">
                <a16:creationId xmlns:a16="http://schemas.microsoft.com/office/drawing/2014/main" id="{12D053A5-717F-4636-A68A-7D04F08548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7221222" y="4470351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amel Convoy Vector Images (34)">
            <a:extLst>
              <a:ext uri="{FF2B5EF4-FFF2-40B4-BE49-F238E27FC236}">
                <a16:creationId xmlns:a16="http://schemas.microsoft.com/office/drawing/2014/main" id="{A34B34C0-0654-48C3-A76D-97EA2A1F0D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525003" y="3525264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amel Convoy Vector Images (34)">
            <a:extLst>
              <a:ext uri="{FF2B5EF4-FFF2-40B4-BE49-F238E27FC236}">
                <a16:creationId xmlns:a16="http://schemas.microsoft.com/office/drawing/2014/main" id="{E5C05FEF-3887-4254-9CE5-9D4F5D5003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759472" y="4256660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amel Convoy Vector Images (34)">
            <a:extLst>
              <a:ext uri="{FF2B5EF4-FFF2-40B4-BE49-F238E27FC236}">
                <a16:creationId xmlns:a16="http://schemas.microsoft.com/office/drawing/2014/main" id="{407CDBF2-BF4D-4AE2-BDBF-BE589DAF56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824059" y="4271168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amel Convoy Vector Images (34)">
            <a:extLst>
              <a:ext uri="{FF2B5EF4-FFF2-40B4-BE49-F238E27FC236}">
                <a16:creationId xmlns:a16="http://schemas.microsoft.com/office/drawing/2014/main" id="{6E7C2A97-8D76-4A4C-A645-DDCD06819E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7553110" y="4845636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amel Convoy Vector Images (34)">
            <a:extLst>
              <a:ext uri="{FF2B5EF4-FFF2-40B4-BE49-F238E27FC236}">
                <a16:creationId xmlns:a16="http://schemas.microsoft.com/office/drawing/2014/main" id="{344E9AC8-D5A7-4D8C-AA2E-D2F7B4CE2D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791592" y="3759924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amel Convoy Vector Images (34)">
            <a:extLst>
              <a:ext uri="{FF2B5EF4-FFF2-40B4-BE49-F238E27FC236}">
                <a16:creationId xmlns:a16="http://schemas.microsoft.com/office/drawing/2014/main" id="{BD89EAA1-5243-4058-9E48-C5533E08E9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770894" y="4456210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amel Convoy Vector Images (34)">
            <a:extLst>
              <a:ext uri="{FF2B5EF4-FFF2-40B4-BE49-F238E27FC236}">
                <a16:creationId xmlns:a16="http://schemas.microsoft.com/office/drawing/2014/main" id="{81129D74-FA4B-4426-B488-B65611ECEC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9785666" y="5924759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amel Convoy Vector Images (34)">
            <a:extLst>
              <a:ext uri="{FF2B5EF4-FFF2-40B4-BE49-F238E27FC236}">
                <a16:creationId xmlns:a16="http://schemas.microsoft.com/office/drawing/2014/main" id="{686900A3-1B58-4058-8EF8-BC1644298A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129646" y="4823190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amel Convoy Vector Images (34)">
            <a:extLst>
              <a:ext uri="{FF2B5EF4-FFF2-40B4-BE49-F238E27FC236}">
                <a16:creationId xmlns:a16="http://schemas.microsoft.com/office/drawing/2014/main" id="{FCD35F1C-221F-44B1-A17F-0C1EA8F6C3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8744265" y="4947631"/>
            <a:ext cx="450328" cy="5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amel Convoy Vector Images (34)">
            <a:extLst>
              <a:ext uri="{FF2B5EF4-FFF2-40B4-BE49-F238E27FC236}">
                <a16:creationId xmlns:a16="http://schemas.microsoft.com/office/drawing/2014/main" id="{1EF0AA9A-E135-4938-AB88-11AA4AB11A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9335338" y="5358794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amel Convoy Vector Images (34)">
            <a:extLst>
              <a:ext uri="{FF2B5EF4-FFF2-40B4-BE49-F238E27FC236}">
                <a16:creationId xmlns:a16="http://schemas.microsoft.com/office/drawing/2014/main" id="{66278207-CADA-4365-85E7-5ADAE0E73E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10260018" y="6416690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amel Convoy Vector Images (34)">
            <a:extLst>
              <a:ext uri="{FF2B5EF4-FFF2-40B4-BE49-F238E27FC236}">
                <a16:creationId xmlns:a16="http://schemas.microsoft.com/office/drawing/2014/main" id="{9A83F011-0E91-40FB-9ED1-E903FB435E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451682" y="3786322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amel Convoy Vector Images (34)">
            <a:extLst>
              <a:ext uri="{FF2B5EF4-FFF2-40B4-BE49-F238E27FC236}">
                <a16:creationId xmlns:a16="http://schemas.microsoft.com/office/drawing/2014/main" id="{61A8E8F1-6A53-4DCC-94BC-86AC540929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916418" y="3998638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amel Convoy Vector Images (34)">
            <a:extLst>
              <a:ext uri="{FF2B5EF4-FFF2-40B4-BE49-F238E27FC236}">
                <a16:creationId xmlns:a16="http://schemas.microsoft.com/office/drawing/2014/main" id="{F9179B40-B1FE-48F1-A7BE-D8C45F8D84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4832984" y="3844175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amel Convoy Vector Images (34)">
            <a:extLst>
              <a:ext uri="{FF2B5EF4-FFF2-40B4-BE49-F238E27FC236}">
                <a16:creationId xmlns:a16="http://schemas.microsoft.com/office/drawing/2014/main" id="{F3AF9F60-A93B-4DBE-9CBB-D063DE30FF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150682" y="3749352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amel Convoy Vector Images (34)">
            <a:extLst>
              <a:ext uri="{FF2B5EF4-FFF2-40B4-BE49-F238E27FC236}">
                <a16:creationId xmlns:a16="http://schemas.microsoft.com/office/drawing/2014/main" id="{35815D1D-6998-4996-8EAA-01F6D992C8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312128" y="3895333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Camel Convoy Vector Images (34)">
            <a:extLst>
              <a:ext uri="{FF2B5EF4-FFF2-40B4-BE49-F238E27FC236}">
                <a16:creationId xmlns:a16="http://schemas.microsoft.com/office/drawing/2014/main" id="{5FA7A8D2-04DD-45C2-B41A-37E3A60B43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370273" y="4281259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amel Convoy Vector Images (34)">
            <a:extLst>
              <a:ext uri="{FF2B5EF4-FFF2-40B4-BE49-F238E27FC236}">
                <a16:creationId xmlns:a16="http://schemas.microsoft.com/office/drawing/2014/main" id="{9ECDEC4D-E676-4257-B1F0-739DC93420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5385086" y="3549452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Camel Convoy Vector Images (34)">
            <a:extLst>
              <a:ext uri="{FF2B5EF4-FFF2-40B4-BE49-F238E27FC236}">
                <a16:creationId xmlns:a16="http://schemas.microsoft.com/office/drawing/2014/main" id="{A5EFD2AB-ED78-4160-A1CF-592F329900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 flipH="1">
            <a:off x="6162464" y="4293144"/>
            <a:ext cx="450328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74969269-379C-4F67-AA05-2993450CB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837" y="3332736"/>
            <a:ext cx="391315" cy="4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9C745165-2E7B-4710-9732-94CDF537C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925" y="3574504"/>
            <a:ext cx="391315" cy="4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B8F4A8D3-0071-4A78-BE60-2EEE1D584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676" y="3583046"/>
            <a:ext cx="391315" cy="4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CC22165A-F5DB-4E22-8B2C-624B5C1CB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522" y="3468098"/>
            <a:ext cx="391315" cy="4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FECF8471-3A90-4AA0-9CD9-D2DB54A5E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104" y="3400883"/>
            <a:ext cx="391315" cy="4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A19F7CD2-CD7E-4F03-A6AA-9CDE5EC91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198" y="3234658"/>
            <a:ext cx="391315" cy="4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D9E03F3B-EAAF-4252-9815-4715DE92C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656" y="4127129"/>
            <a:ext cx="391315" cy="4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D792F57D-E250-4620-BF8D-A3ADFCCFE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759" y="3187332"/>
            <a:ext cx="391315" cy="4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9F4D479F-DB82-4EAD-94BB-85D4F765F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673" y="3362498"/>
            <a:ext cx="391315" cy="4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625A6BFC-3DD9-4BA4-84B8-913B3E1DDA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286" y="3713436"/>
            <a:ext cx="391315" cy="4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חץ: מעוקל למעלה 5">
            <a:extLst>
              <a:ext uri="{FF2B5EF4-FFF2-40B4-BE49-F238E27FC236}">
                <a16:creationId xmlns:a16="http://schemas.microsoft.com/office/drawing/2014/main" id="{548AD162-7D4B-4D5D-A06C-409C82AEDFAA}"/>
              </a:ext>
            </a:extLst>
          </p:cNvPr>
          <p:cNvSpPr/>
          <p:nvPr/>
        </p:nvSpPr>
        <p:spPr>
          <a:xfrm rot="17446006">
            <a:off x="5330074" y="5564073"/>
            <a:ext cx="1191984" cy="721373"/>
          </a:xfrm>
          <a:prstGeom prst="curved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8" name="אליפסה 7">
            <a:extLst>
              <a:ext uri="{FF2B5EF4-FFF2-40B4-BE49-F238E27FC236}">
                <a16:creationId xmlns:a16="http://schemas.microsoft.com/office/drawing/2014/main" id="{51030F7A-6127-415F-93A6-613E3A20B6CF}"/>
              </a:ext>
            </a:extLst>
          </p:cNvPr>
          <p:cNvSpPr/>
          <p:nvPr/>
        </p:nvSpPr>
        <p:spPr>
          <a:xfrm>
            <a:off x="5600638" y="4933561"/>
            <a:ext cx="223421" cy="2188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אליפסה 9">
            <a:extLst>
              <a:ext uri="{FF2B5EF4-FFF2-40B4-BE49-F238E27FC236}">
                <a16:creationId xmlns:a16="http://schemas.microsoft.com/office/drawing/2014/main" id="{0EA19A40-7BD4-4D5E-ABE8-E3185F1078E0}"/>
              </a:ext>
            </a:extLst>
          </p:cNvPr>
          <p:cNvSpPr/>
          <p:nvPr/>
        </p:nvSpPr>
        <p:spPr>
          <a:xfrm>
            <a:off x="5672327" y="3663376"/>
            <a:ext cx="1217395" cy="10603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/>
              <a:t>גבעת המורה</a:t>
            </a:r>
          </a:p>
        </p:txBody>
      </p:sp>
    </p:spTree>
    <p:extLst>
      <p:ext uri="{BB962C8B-B14F-4D97-AF65-F5344CB8AC3E}">
        <p14:creationId xmlns:p14="http://schemas.microsoft.com/office/powerpoint/2010/main" val="1051549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מציין מיקום תוכן 3">
            <a:extLst>
              <a:ext uri="{FF2B5EF4-FFF2-40B4-BE49-F238E27FC236}">
                <a16:creationId xmlns:a16="http://schemas.microsoft.com/office/drawing/2014/main" id="{D3FE4E7A-6E4C-4A92-AD85-A0E7EB689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53" t="19122" r="24591" b="24348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</p:spPr>
      </p:pic>
      <p:sp>
        <p:nvSpPr>
          <p:cNvPr id="152" name="תיבת טקסט 151">
            <a:extLst>
              <a:ext uri="{FF2B5EF4-FFF2-40B4-BE49-F238E27FC236}">
                <a16:creationId xmlns:a16="http://schemas.microsoft.com/office/drawing/2014/main" id="{435BE72A-8AE5-489D-9F81-90D4F14CB72C}"/>
              </a:ext>
            </a:extLst>
          </p:cNvPr>
          <p:cNvSpPr txBox="1"/>
          <p:nvPr/>
        </p:nvSpPr>
        <p:spPr>
          <a:xfrm>
            <a:off x="9293086" y="9939"/>
            <a:ext cx="298836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800" b="1" dirty="0" err="1">
                <a:latin typeface="David" panose="020E0502060401010101" pitchFamily="34" charset="-79"/>
                <a:cs typeface="David" panose="020E0502060401010101" pitchFamily="34" charset="-79"/>
              </a:rPr>
              <a:t>וַיַּשְׁכֵּם</a:t>
            </a:r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800" b="1" dirty="0" err="1">
                <a:latin typeface="David" panose="020E0502060401010101" pitchFamily="34" charset="-79"/>
                <a:cs typeface="David" panose="020E0502060401010101" pitchFamily="34" charset="-79"/>
              </a:rPr>
              <a:t>יְרֻבַּעַל</a:t>
            </a:r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 הוּא גִדְעוֹן וְכָל הָעָם אֲשֶׁר אִתּוֹ וַיַּחֲנוּ עַל עֵין חֲרֹד וּמַחֲנֵה מִדְיָן הָיָה לוֹ מִצָּפוֹן מִגִּבְעַת הַמּוֹרֶה בָּעֵמֶק:</a:t>
            </a:r>
          </a:p>
        </p:txBody>
      </p:sp>
      <p:sp>
        <p:nvSpPr>
          <p:cNvPr id="8" name="אליפסה 7">
            <a:extLst>
              <a:ext uri="{FF2B5EF4-FFF2-40B4-BE49-F238E27FC236}">
                <a16:creationId xmlns:a16="http://schemas.microsoft.com/office/drawing/2014/main" id="{51030F7A-6127-415F-93A6-613E3A20B6CF}"/>
              </a:ext>
            </a:extLst>
          </p:cNvPr>
          <p:cNvSpPr/>
          <p:nvPr/>
        </p:nvSpPr>
        <p:spPr>
          <a:xfrm>
            <a:off x="5775717" y="4957864"/>
            <a:ext cx="223421" cy="2188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אליפסה 9">
            <a:extLst>
              <a:ext uri="{FF2B5EF4-FFF2-40B4-BE49-F238E27FC236}">
                <a16:creationId xmlns:a16="http://schemas.microsoft.com/office/drawing/2014/main" id="{0EA19A40-7BD4-4D5E-ABE8-E3185F1078E0}"/>
              </a:ext>
            </a:extLst>
          </p:cNvPr>
          <p:cNvSpPr/>
          <p:nvPr/>
        </p:nvSpPr>
        <p:spPr>
          <a:xfrm>
            <a:off x="5614176" y="3772887"/>
            <a:ext cx="273252" cy="27233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400" b="1" dirty="0"/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022181C4-D24D-44B0-A720-73D188533599}"/>
              </a:ext>
            </a:extLst>
          </p:cNvPr>
          <p:cNvSpPr txBox="1"/>
          <p:nvPr/>
        </p:nvSpPr>
        <p:spPr>
          <a:xfrm>
            <a:off x="5012317" y="3547101"/>
            <a:ext cx="120371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/>
              <a:t>גבעת המורה</a:t>
            </a:r>
          </a:p>
        </p:txBody>
      </p:sp>
      <p:sp>
        <p:nvSpPr>
          <p:cNvPr id="42" name="תיבת טקסט 41">
            <a:extLst>
              <a:ext uri="{FF2B5EF4-FFF2-40B4-BE49-F238E27FC236}">
                <a16:creationId xmlns:a16="http://schemas.microsoft.com/office/drawing/2014/main" id="{C98AD05D-B8E0-4592-9706-560CBBAC0AB9}"/>
              </a:ext>
            </a:extLst>
          </p:cNvPr>
          <p:cNvSpPr txBox="1"/>
          <p:nvPr/>
        </p:nvSpPr>
        <p:spPr>
          <a:xfrm>
            <a:off x="4572000" y="4882638"/>
            <a:ext cx="120371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/>
              <a:t>עין חרוד</a:t>
            </a:r>
          </a:p>
        </p:txBody>
      </p:sp>
    </p:spTree>
    <p:extLst>
      <p:ext uri="{BB962C8B-B14F-4D97-AF65-F5344CB8AC3E}">
        <p14:creationId xmlns:p14="http://schemas.microsoft.com/office/powerpoint/2010/main" val="3474612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>
            <a:extLst>
              <a:ext uri="{FF2B5EF4-FFF2-40B4-BE49-F238E27FC236}">
                <a16:creationId xmlns:a16="http://schemas.microsoft.com/office/drawing/2014/main" id="{DEA217C9-00F5-4857-BF59-B154A2D50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01" y="0"/>
            <a:ext cx="102917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חץ: ימינה 5">
            <a:extLst>
              <a:ext uri="{FF2B5EF4-FFF2-40B4-BE49-F238E27FC236}">
                <a16:creationId xmlns:a16="http://schemas.microsoft.com/office/drawing/2014/main" id="{D7B2E75C-278C-4962-A089-8248646CFF74}"/>
              </a:ext>
            </a:extLst>
          </p:cNvPr>
          <p:cNvSpPr/>
          <p:nvPr/>
        </p:nvSpPr>
        <p:spPr>
          <a:xfrm rot="2011484">
            <a:off x="8388131" y="830622"/>
            <a:ext cx="677848" cy="477745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88966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4EC75CC-EADD-4E88-B46E-904FB9E2C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6497" y="966951"/>
            <a:ext cx="6470156" cy="4687614"/>
          </a:xfrm>
        </p:spPr>
        <p:txBody>
          <a:bodyPr>
            <a:normAutofit/>
          </a:bodyPr>
          <a:lstStyle/>
          <a:p>
            <a:pPr marL="0" indent="0">
              <a:lnSpc>
                <a:spcPts val="4800"/>
              </a:lnSpc>
              <a:buNone/>
            </a:pPr>
            <a:r>
              <a:rPr lang="he-IL" sz="2400" b="1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3600" b="0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וַיֹּאמֶר ה' אֶל גִּדְעוֹן רַב הָעָם אֲשֶׁר אִתָּךְ מִתִּתִּי אֶת מִדְיָן בְּיָדָם פֶּן יִתְפָּאֵר עָלַי יִשְׂרָאֵל </a:t>
            </a:r>
            <a:r>
              <a:rPr lang="he-IL" sz="3600" b="0" i="0" dirty="0" err="1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יָדִי הוֹשִׁיעָה לִּי.  </a:t>
            </a:r>
          </a:p>
          <a:p>
            <a:pPr marL="0" indent="0">
              <a:lnSpc>
                <a:spcPts val="4800"/>
              </a:lnSpc>
              <a:buNone/>
            </a:pPr>
            <a:r>
              <a:rPr lang="he-IL" sz="2400" b="1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3600" b="0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וְעַתָּה קְרָא נָא בְּאָזְנֵי הָעָם </a:t>
            </a:r>
            <a:r>
              <a:rPr lang="he-IL" sz="3600" b="0" i="0" dirty="0" err="1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מִי יָרֵא וְחָרֵד יָשֹׁב </a:t>
            </a:r>
            <a:r>
              <a:rPr lang="he-IL" sz="3600" b="0" i="0" dirty="0" err="1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וְיִצְפֹּר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מֵהַר הַגִּלְעָד וַיָּשָׁב מִן הָעָם עֶשְׂרִים וּשְׁנַיִם אֶלֶף וַעֲשֶׂרֶת אֲלָפִים נִשְׁאָרוּ.</a:t>
            </a:r>
            <a:endParaRPr lang="he-IL" sz="36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Picture 2" descr="גן לאומי מעיין חרוד – רשות הטבע והגנים">
            <a:extLst>
              <a:ext uri="{FF2B5EF4-FFF2-40B4-BE49-F238E27FC236}">
                <a16:creationId xmlns:a16="http://schemas.microsoft.com/office/drawing/2014/main" id="{6046EF2E-89E1-4579-AA73-E33BD34A3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554" y="1622003"/>
            <a:ext cx="4079798" cy="228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84BC650B-216E-4E97-8323-5B80FD711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769" y="4271628"/>
            <a:ext cx="814534" cy="96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9BE5EB9D-542D-4242-AA64-0F0BA487D044}"/>
              </a:ext>
            </a:extLst>
          </p:cNvPr>
          <p:cNvSpPr txBox="1"/>
          <p:nvPr/>
        </p:nvSpPr>
        <p:spPr>
          <a:xfrm>
            <a:off x="2138970" y="4399870"/>
            <a:ext cx="208104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dirty="0"/>
              <a:t>32,000</a:t>
            </a:r>
          </a:p>
        </p:txBody>
      </p:sp>
      <p:pic>
        <p:nvPicPr>
          <p:cNvPr id="6146" name="Picture 2" descr="גן לאומי - מעיין חרוד - פארק קמפינג וטיולי יום שאסור לפספס | בשביל המשפחה">
            <a:extLst>
              <a:ext uri="{FF2B5EF4-FFF2-40B4-BE49-F238E27FC236}">
                <a16:creationId xmlns:a16="http://schemas.microsoft.com/office/drawing/2014/main" id="{AA9B47B6-84D9-4B8F-8BA2-56AB7C9E4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554" y="1622002"/>
            <a:ext cx="4066199" cy="228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289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4EC75CC-EADD-4E88-B46E-904FB9E2C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6497" y="966951"/>
            <a:ext cx="6470156" cy="4687614"/>
          </a:xfrm>
        </p:spPr>
        <p:txBody>
          <a:bodyPr>
            <a:normAutofit/>
          </a:bodyPr>
          <a:lstStyle/>
          <a:p>
            <a:pPr marL="0" indent="0">
              <a:lnSpc>
                <a:spcPts val="4800"/>
              </a:lnSpc>
              <a:buNone/>
            </a:pPr>
            <a:r>
              <a:rPr lang="he-IL" sz="2400" b="1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3600" b="0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וַיֹּאמֶר ה' אֶל גִּדְעוֹן רַב הָעָם אֲשֶׁר אִתָּךְ מִתִּתִּי אֶת מִדְיָן בְּיָדָם </a:t>
            </a:r>
            <a:r>
              <a:rPr lang="he-IL" sz="36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פֶּן יִתְפָּאֵר עָלַי יִשְׂרָאֵל </a:t>
            </a:r>
            <a:r>
              <a:rPr lang="he-IL" sz="3600" b="0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יָדִי הוֹשִׁיעָה לִּי.  </a:t>
            </a:r>
          </a:p>
          <a:p>
            <a:pPr marL="0" indent="0">
              <a:lnSpc>
                <a:spcPts val="4800"/>
              </a:lnSpc>
              <a:buNone/>
            </a:pPr>
            <a:r>
              <a:rPr lang="he-IL" sz="2400" b="1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3600" b="0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וְעַתָּה קְרָא נָא בְּאָזְנֵי הָעָם </a:t>
            </a:r>
            <a:r>
              <a:rPr lang="he-IL" sz="3600" b="0" i="0" dirty="0" err="1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מִי יָרֵא וְחָרֵד יָשֹׁב </a:t>
            </a:r>
            <a:r>
              <a:rPr lang="he-IL" sz="3600" b="0" i="0" dirty="0" err="1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וְיִצְפֹּר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מֵהַר הַגִּלְעָד וַיָּשָׁב מִן הָעָם עֶשְׂרִים וּשְׁנַיִם אֶלֶף וַעֲשֶׂרֶת אֲלָפִים נִשְׁאָרוּ.</a:t>
            </a:r>
            <a:endParaRPr lang="he-IL" sz="36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5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77452324-7F73-407A-A3A9-CA4DB2BF1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054" y="2761853"/>
            <a:ext cx="1682808" cy="199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569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4EC75CC-EADD-4E88-B46E-904FB9E2C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6497" y="966951"/>
            <a:ext cx="6470156" cy="4687614"/>
          </a:xfrm>
        </p:spPr>
        <p:txBody>
          <a:bodyPr>
            <a:normAutofit/>
          </a:bodyPr>
          <a:lstStyle/>
          <a:p>
            <a:pPr marL="0" indent="0">
              <a:lnSpc>
                <a:spcPts val="4800"/>
              </a:lnSpc>
              <a:buNone/>
            </a:pPr>
            <a:r>
              <a:rPr lang="he-IL" sz="2400" b="1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3600" b="0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וַיֹּאמֶר ה' אֶל גִּדְעוֹן רַב הָעָם אֲשֶׁר אִתָּךְ מִתִּתִּי אֶת מִדְיָן בְּיָדָם פֶּן יִתְפָּאֵר עָלַי יִשְׂרָאֵל </a:t>
            </a:r>
            <a:r>
              <a:rPr lang="he-IL" sz="3600" b="0" i="0" dirty="0" err="1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6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יָדִי הוֹשִׁיעָה לִּי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!  </a:t>
            </a:r>
          </a:p>
          <a:p>
            <a:pPr marL="0" indent="0">
              <a:lnSpc>
                <a:spcPts val="4800"/>
              </a:lnSpc>
              <a:buNone/>
            </a:pPr>
            <a:r>
              <a:rPr lang="he-IL" sz="2400" b="1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3600" b="0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וְעַתָּה קְרָא נָא בְּאָזְנֵי הָעָם </a:t>
            </a:r>
            <a:r>
              <a:rPr lang="he-IL" sz="3600" b="0" i="0" dirty="0" err="1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מִי יָרֵא וְחָרֵד יָשֹׁב </a:t>
            </a:r>
            <a:r>
              <a:rPr lang="he-IL" sz="3600" b="0" i="0" dirty="0" err="1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וְיִצְפֹּר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מֵהַר הַגִּלְעָד וַיָּשָׁב מִן הָעָם עֶשְׂרִים וּשְׁנַיִם אֶלֶף וַעֲשֶׂרֶת אֲלָפִים נִשְׁאָרוּ.</a:t>
            </a:r>
            <a:endParaRPr lang="he-IL" sz="36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2050" name="Picture 2" descr="יד עושה שריר אמוג'י 💪">
            <a:extLst>
              <a:ext uri="{FF2B5EF4-FFF2-40B4-BE49-F238E27FC236}">
                <a16:creationId xmlns:a16="http://schemas.microsoft.com/office/drawing/2014/main" id="{CFD58149-DA36-4ADB-8818-0259AD610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523" y="2764220"/>
            <a:ext cx="2207173" cy="2207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9282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4EC75CC-EADD-4E88-B46E-904FB9E2C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6497" y="966951"/>
            <a:ext cx="6470156" cy="4687614"/>
          </a:xfrm>
        </p:spPr>
        <p:txBody>
          <a:bodyPr>
            <a:normAutofit/>
          </a:bodyPr>
          <a:lstStyle/>
          <a:p>
            <a:pPr marL="0" indent="0">
              <a:lnSpc>
                <a:spcPts val="4800"/>
              </a:lnSpc>
              <a:buNone/>
            </a:pPr>
            <a:r>
              <a:rPr lang="he-IL" sz="2400" b="1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3600" b="0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וַיֹּאמֶר ה' אֶל גִּדְעוֹן רַב הָעָם אֲשֶׁר אִתָּךְ מִתִּתִּי אֶת מִדְיָן</a:t>
            </a:r>
            <a:r>
              <a:rPr lang="he-IL" sz="36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בְּיָדָם פֶּן יִתְפָּאֵר עָלַי יִשְׂרָאֵל </a:t>
            </a:r>
            <a:r>
              <a:rPr lang="he-IL" sz="3600" dirty="0" err="1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36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יָדִי 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הוֹשִׁיעָה לִּי.  </a:t>
            </a:r>
          </a:p>
          <a:p>
            <a:pPr marL="0" indent="0">
              <a:lnSpc>
                <a:spcPts val="4800"/>
              </a:lnSpc>
              <a:buNone/>
            </a:pPr>
            <a:r>
              <a:rPr lang="he-IL" sz="2400" b="1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3600" b="0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וְעַתָּה קְרָא נָא בְּאָזְנֵי הָעָם </a:t>
            </a:r>
            <a:r>
              <a:rPr lang="he-IL" sz="3600" b="0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36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מִי יָרֵא וְחָרֵד 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יָשֹׁב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וְיִצְפֹּר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מֵהַר הַגִּלְעָד וַיָּשָׁב מִן הָעָם עֶשְׂרִים וּשְׁנַיִם אֶלֶף וַעֲשֶׂרֶת אֲלָפִים נִשְׁאָרוּ.</a:t>
            </a:r>
            <a:endParaRPr lang="he-IL" sz="36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074" name="Picture 2" descr="גן לאומי מעיין חרוד – iNature">
            <a:extLst>
              <a:ext uri="{FF2B5EF4-FFF2-40B4-BE49-F238E27FC236}">
                <a16:creationId xmlns:a16="http://schemas.microsoft.com/office/drawing/2014/main" id="{A8C237A0-654E-49E9-99A3-F1424B1DB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925" y="1203545"/>
            <a:ext cx="3273551" cy="245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Top Scares Stickers for Android &amp; iOS | Gfycat">
            <a:extLst>
              <a:ext uri="{FF2B5EF4-FFF2-40B4-BE49-F238E27FC236}">
                <a16:creationId xmlns:a16="http://schemas.microsoft.com/office/drawing/2014/main" id="{36126A55-E532-4D94-A2D3-0E1446EB11A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876" y="4263397"/>
            <a:ext cx="1530014" cy="1530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80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4EC75CC-EADD-4E88-B46E-904FB9E2C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6497" y="966951"/>
            <a:ext cx="6470156" cy="4687614"/>
          </a:xfrm>
        </p:spPr>
        <p:txBody>
          <a:bodyPr>
            <a:normAutofit/>
          </a:bodyPr>
          <a:lstStyle/>
          <a:p>
            <a:pPr marL="0" indent="0">
              <a:lnSpc>
                <a:spcPts val="4800"/>
              </a:lnSpc>
              <a:buNone/>
            </a:pPr>
            <a:r>
              <a:rPr lang="he-IL" sz="2400" b="1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3600" b="0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וַיֹּאמֶר ה' אֶל גִּדְעוֹן רַב הָעָם אֲשֶׁר אִתָּךְ מִתִּתִּי אֶת מִדְיָן</a:t>
            </a:r>
            <a:r>
              <a:rPr lang="he-IL" sz="36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בְּיָדָם פֶּן יִתְפָּאֵר עָלַי יִשְׂרָאֵל </a:t>
            </a:r>
            <a:r>
              <a:rPr lang="he-IL" sz="3600" dirty="0" err="1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36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יָדִי 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הוֹשִׁיעָה לִּי.  </a:t>
            </a:r>
          </a:p>
          <a:p>
            <a:pPr marL="0" indent="0">
              <a:lnSpc>
                <a:spcPts val="4800"/>
              </a:lnSpc>
              <a:buNone/>
            </a:pPr>
            <a:r>
              <a:rPr lang="he-IL" sz="2400" b="1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3600" b="0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וְעַתָּה קְרָא נָא בְּאָזְנֵי הָעָם </a:t>
            </a:r>
            <a:r>
              <a:rPr lang="he-IL" sz="3600" dirty="0" err="1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36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מִי יָרֵא וְחָרֵד יָשֹׁב </a:t>
            </a:r>
            <a:r>
              <a:rPr lang="he-IL" sz="3600" dirty="0" err="1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וְיִצְפֹּר</a:t>
            </a:r>
            <a:r>
              <a:rPr lang="he-IL" sz="36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מֵהַר הַגִּלְעָד וַיָּשָׁב מִן הָעָם עֶשְׂרִים </a:t>
            </a:r>
            <a:r>
              <a:rPr lang="he-IL" sz="36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וּשְׁנַיִם אֶלֶף </a:t>
            </a:r>
            <a:r>
              <a:rPr lang="he-IL" sz="36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וַעֲשֶׂרֶת אֲלָפִים נִשְׁאָרוּ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endParaRPr lang="he-IL" sz="3600" dirty="0">
              <a:solidFill>
                <a:schemeClr val="tx1"/>
              </a:solidFill>
            </a:endParaRPr>
          </a:p>
        </p:txBody>
      </p:sp>
      <p:pic>
        <p:nvPicPr>
          <p:cNvPr id="5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77452324-7F73-407A-A3A9-CA4DB2BF1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810" y="3981301"/>
            <a:ext cx="814534" cy="96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0F9EF9EB-E43A-426A-8F7F-736F808EB71D}"/>
              </a:ext>
            </a:extLst>
          </p:cNvPr>
          <p:cNvSpPr txBox="1"/>
          <p:nvPr/>
        </p:nvSpPr>
        <p:spPr>
          <a:xfrm>
            <a:off x="2170500" y="4311356"/>
            <a:ext cx="208104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dirty="0"/>
              <a:t>32,000</a:t>
            </a:r>
          </a:p>
        </p:txBody>
      </p:sp>
      <p:pic>
        <p:nvPicPr>
          <p:cNvPr id="3074" name="Picture 2" descr="גן לאומי מעיין חרוד – iNature">
            <a:extLst>
              <a:ext uri="{FF2B5EF4-FFF2-40B4-BE49-F238E27FC236}">
                <a16:creationId xmlns:a16="http://schemas.microsoft.com/office/drawing/2014/main" id="{A8C237A0-654E-49E9-99A3-F1424B1DB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925" y="1203545"/>
            <a:ext cx="3273551" cy="245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35C27C3F-D57E-4EAE-87ED-5C5941FA1620}"/>
              </a:ext>
            </a:extLst>
          </p:cNvPr>
          <p:cNvSpPr txBox="1"/>
          <p:nvPr/>
        </p:nvSpPr>
        <p:spPr>
          <a:xfrm>
            <a:off x="2154027" y="4893592"/>
            <a:ext cx="208104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dirty="0"/>
              <a:t>22,000-</a:t>
            </a: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AAE17CA6-A1EC-4DF5-9696-4C8CBDDBD2ED}"/>
              </a:ext>
            </a:extLst>
          </p:cNvPr>
          <p:cNvSpPr txBox="1"/>
          <p:nvPr/>
        </p:nvSpPr>
        <p:spPr>
          <a:xfrm>
            <a:off x="2137554" y="5577590"/>
            <a:ext cx="208104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dirty="0">
                <a:solidFill>
                  <a:srgbClr val="FF0000"/>
                </a:solidFill>
              </a:rPr>
              <a:t>10,000</a:t>
            </a:r>
          </a:p>
        </p:txBody>
      </p:sp>
      <p:cxnSp>
        <p:nvCxnSpPr>
          <p:cNvPr id="8" name="מחבר ישר 7">
            <a:extLst>
              <a:ext uri="{FF2B5EF4-FFF2-40B4-BE49-F238E27FC236}">
                <a16:creationId xmlns:a16="http://schemas.microsoft.com/office/drawing/2014/main" id="{0361EEF4-4D97-4BA9-99FD-25396DB1F0C4}"/>
              </a:ext>
            </a:extLst>
          </p:cNvPr>
          <p:cNvCxnSpPr/>
          <p:nvPr/>
        </p:nvCxnSpPr>
        <p:spPr>
          <a:xfrm flipH="1">
            <a:off x="2321733" y="5591500"/>
            <a:ext cx="2071594" cy="0"/>
          </a:xfrm>
          <a:prstGeom prst="lin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4248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4EC75CC-EADD-4E88-B46E-904FB9E2C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6497" y="966951"/>
            <a:ext cx="6470156" cy="4687614"/>
          </a:xfrm>
        </p:spPr>
        <p:txBody>
          <a:bodyPr>
            <a:normAutofit/>
          </a:bodyPr>
          <a:lstStyle/>
          <a:p>
            <a:pPr marL="0" indent="0">
              <a:lnSpc>
                <a:spcPts val="4800"/>
              </a:lnSpc>
              <a:buNone/>
            </a:pPr>
            <a:r>
              <a:rPr lang="he-IL" sz="2400" b="1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sz="3600" b="0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b="0" i="0" dirty="0">
                <a:solidFill>
                  <a:schemeClr val="bg2">
                    <a:lumMod val="10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וַיֹּאמֶר ה' </a:t>
            </a:r>
            <a:r>
              <a:rPr lang="he-IL" sz="36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אֶל גִּדְעוֹן </a:t>
            </a:r>
            <a:r>
              <a:rPr lang="he-IL" sz="3600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עוֹד הָעָם רָב  </a:t>
            </a:r>
            <a:r>
              <a:rPr lang="he-IL" sz="36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הוֹרֵד אוֹתָם אֶל הַמַּיִם </a:t>
            </a:r>
            <a:r>
              <a:rPr lang="he-IL" sz="3600" dirty="0" err="1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וְאֶצְרְפֶנּו</a:t>
            </a:r>
            <a:r>
              <a:rPr lang="he-IL" sz="36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ּ לְךָ שָׁם  וְהָיָה אֲשֶׁר אֹמַר אֵלֶיךָ זֶה יֵלֵךְ אִתָּךְ  הוּא יֵלֵךְ אִתָּךְ</a:t>
            </a:r>
          </a:p>
          <a:p>
            <a:pPr marL="0" indent="0">
              <a:lnSpc>
                <a:spcPts val="4800"/>
              </a:lnSpc>
              <a:spcBef>
                <a:spcPts val="0"/>
              </a:spcBef>
              <a:buNone/>
            </a:pPr>
            <a:r>
              <a:rPr lang="he-IL" sz="36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וְכֹל אֲשֶׁר אֹמַר אֵלֶיךָ זֶה לֹא יֵלֵךְ עִמָּךְ הוּא לֹא יֵלֵךְ!</a:t>
            </a:r>
          </a:p>
        </p:txBody>
      </p:sp>
      <p:pic>
        <p:nvPicPr>
          <p:cNvPr id="4" name="Picture 2" descr="גן לאומי מעיין חרוד – iNature">
            <a:extLst>
              <a:ext uri="{FF2B5EF4-FFF2-40B4-BE49-F238E27FC236}">
                <a16:creationId xmlns:a16="http://schemas.microsoft.com/office/drawing/2014/main" id="{D821BFA5-5511-4A61-B4F3-876489274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925" y="1203545"/>
            <a:ext cx="3273551" cy="245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088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4EC75CC-EADD-4E88-B46E-904FB9E2C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6497" y="966951"/>
            <a:ext cx="6470156" cy="4687614"/>
          </a:xfrm>
        </p:spPr>
        <p:txBody>
          <a:bodyPr>
            <a:normAutofit/>
          </a:bodyPr>
          <a:lstStyle/>
          <a:p>
            <a:pPr marL="0" indent="0">
              <a:lnSpc>
                <a:spcPts val="4800"/>
              </a:lnSpc>
              <a:buNone/>
            </a:pPr>
            <a:r>
              <a:rPr lang="he-IL" sz="2400" b="1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ז</a:t>
            </a:r>
            <a:r>
              <a:rPr lang="he-IL" sz="3600" b="0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וַיֹּאמֶר ה' אֶל גִּדְעוֹן </a:t>
            </a:r>
            <a:r>
              <a:rPr lang="he-IL" sz="3600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בִּשְׁלֹשׁ מֵאוֹת הָאִישׁ הַמְלַקְקִים </a:t>
            </a:r>
            <a:r>
              <a:rPr lang="he-IL" sz="36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אוֹשִׁיעַ אֶתְכֶם</a:t>
            </a:r>
            <a:r>
              <a:rPr lang="he-IL" sz="36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! </a:t>
            </a:r>
          </a:p>
          <a:p>
            <a:pPr marL="0" indent="0">
              <a:lnSpc>
                <a:spcPts val="4800"/>
              </a:lnSpc>
              <a:buNone/>
            </a:pPr>
            <a:r>
              <a:rPr lang="he-IL" sz="36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וְנָתַתִּי אֶת מִדְיָן בְּיָדֶךָ!</a:t>
            </a:r>
          </a:p>
        </p:txBody>
      </p:sp>
      <p:pic>
        <p:nvPicPr>
          <p:cNvPr id="4" name="Picture 2" descr="גן לאומי מעיין חרוד – iNature">
            <a:extLst>
              <a:ext uri="{FF2B5EF4-FFF2-40B4-BE49-F238E27FC236}">
                <a16:creationId xmlns:a16="http://schemas.microsoft.com/office/drawing/2014/main" id="{D821BFA5-5511-4A61-B4F3-876489274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925" y="1203545"/>
            <a:ext cx="3273551" cy="245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1CD634CA-6A5D-4E95-BD51-E3A2C257A412}"/>
              </a:ext>
            </a:extLst>
          </p:cNvPr>
          <p:cNvSpPr txBox="1"/>
          <p:nvPr/>
        </p:nvSpPr>
        <p:spPr>
          <a:xfrm>
            <a:off x="2170500" y="4311356"/>
            <a:ext cx="208104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dirty="0"/>
              <a:t>10,000</a:t>
            </a: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FC9CBE04-C514-4EEC-9432-3FC956DB12F9}"/>
              </a:ext>
            </a:extLst>
          </p:cNvPr>
          <p:cNvSpPr txBox="1"/>
          <p:nvPr/>
        </p:nvSpPr>
        <p:spPr>
          <a:xfrm>
            <a:off x="2154027" y="4893592"/>
            <a:ext cx="208104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dirty="0"/>
              <a:t>9,700-</a:t>
            </a:r>
          </a:p>
        </p:txBody>
      </p:sp>
      <p:cxnSp>
        <p:nvCxnSpPr>
          <p:cNvPr id="7" name="מחבר ישר 6">
            <a:extLst>
              <a:ext uri="{FF2B5EF4-FFF2-40B4-BE49-F238E27FC236}">
                <a16:creationId xmlns:a16="http://schemas.microsoft.com/office/drawing/2014/main" id="{B3FB3B37-B6DB-4DD7-ADAD-B5BCEB9BB4F0}"/>
              </a:ext>
            </a:extLst>
          </p:cNvPr>
          <p:cNvCxnSpPr/>
          <p:nvPr/>
        </p:nvCxnSpPr>
        <p:spPr>
          <a:xfrm flipH="1">
            <a:off x="2321733" y="5591500"/>
            <a:ext cx="2071594" cy="0"/>
          </a:xfrm>
          <a:prstGeom prst="lin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810498D5-719E-4981-9AD0-0978A2CEA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810" y="3981301"/>
            <a:ext cx="814534" cy="96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אליפסה 8">
            <a:extLst>
              <a:ext uri="{FF2B5EF4-FFF2-40B4-BE49-F238E27FC236}">
                <a16:creationId xmlns:a16="http://schemas.microsoft.com/office/drawing/2014/main" id="{43446EF7-D4B8-4849-88AF-CB0D756302A4}"/>
              </a:ext>
            </a:extLst>
          </p:cNvPr>
          <p:cNvSpPr/>
          <p:nvPr/>
        </p:nvSpPr>
        <p:spPr>
          <a:xfrm>
            <a:off x="2901598" y="5516043"/>
            <a:ext cx="1658589" cy="854868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5820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3801AC4-C77F-4260-8A48-E47B0C549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0524" y="624110"/>
            <a:ext cx="2844088" cy="658038"/>
          </a:xfrm>
        </p:spPr>
        <p:txBody>
          <a:bodyPr/>
          <a:lstStyle/>
          <a:p>
            <a:pPr algn="r"/>
            <a:r>
              <a:rPr lang="he-IL" b="1" dirty="0"/>
              <a:t>אות החלום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CED5FEAF-5FA1-4932-B5C0-879380631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4008" y="2839138"/>
            <a:ext cx="4620426" cy="273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32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6395324-2F4A-416A-9519-F687777C6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7916" y="956442"/>
            <a:ext cx="7321495" cy="5150068"/>
          </a:xfrm>
        </p:spPr>
        <p:txBody>
          <a:bodyPr>
            <a:normAutofit/>
          </a:bodyPr>
          <a:lstStyle/>
          <a:p>
            <a:pPr marL="273050" indent="-273050">
              <a:lnSpc>
                <a:spcPts val="4700"/>
              </a:lnSpc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</a:t>
            </a:r>
            <a:r>
              <a:rPr lang="he-IL" sz="36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וַיְהִי בַּלַּיְלָה הַהוּא וַיֹּאמֶר אֵלָיו ה'           קוּם רֵד בַּמַּחֲנֶה כִּי נְתַתִּיו בְּיָדֶךָ:  </a:t>
            </a:r>
          </a:p>
          <a:p>
            <a:pPr marL="179388" indent="-179388">
              <a:lnSpc>
                <a:spcPts val="4700"/>
              </a:lnSpc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</a:t>
            </a:r>
            <a:r>
              <a:rPr lang="he-IL" sz="36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dirty="0">
                <a:solidFill>
                  <a:schemeClr val="accent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וְאִם יָרֵא אַתָּה לָרֶדֶת                                 </a:t>
            </a:r>
            <a:r>
              <a:rPr lang="he-IL" sz="36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רֵד אַתָּה וּפֻרָה נַעַרְךָ אֶל הַמַּחֲנֶה: </a:t>
            </a:r>
          </a:p>
          <a:p>
            <a:pPr marL="357188" indent="-357188">
              <a:lnSpc>
                <a:spcPts val="4700"/>
              </a:lnSpc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יא</a:t>
            </a:r>
            <a:r>
              <a:rPr lang="he-IL" sz="36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וְשָׁמַעְתָּ מַה יְדַבֵּרוּ וְאַחַר תֶּחֱזַקְנָה יָדֶיךָ וַיֵּרֶד הוּא וּפֻרָה נַעֲרוֹ                                 אֶל קְצֵה </a:t>
            </a:r>
            <a:r>
              <a:rPr lang="he-IL" sz="3600" dirty="0" err="1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הַחֲמֻשִׁים</a:t>
            </a:r>
            <a:r>
              <a:rPr lang="he-IL" sz="36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אֲשֶׁר בַּמַּחֲנֶה:</a:t>
            </a:r>
          </a:p>
        </p:txBody>
      </p:sp>
    </p:spTree>
    <p:extLst>
      <p:ext uri="{BB962C8B-B14F-4D97-AF65-F5344CB8AC3E}">
        <p14:creationId xmlns:p14="http://schemas.microsoft.com/office/powerpoint/2010/main" val="492794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6395324-2F4A-416A-9519-F687777C6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7916" y="956442"/>
            <a:ext cx="7321495" cy="5150068"/>
          </a:xfrm>
        </p:spPr>
        <p:txBody>
          <a:bodyPr>
            <a:normAutofit/>
          </a:bodyPr>
          <a:lstStyle/>
          <a:p>
            <a:pPr marL="273050" indent="-273050">
              <a:lnSpc>
                <a:spcPts val="4700"/>
              </a:lnSpc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</a:t>
            </a:r>
            <a:r>
              <a:rPr lang="he-IL" sz="36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וַיְהִי בַּלַּיְלָה הַהוּא וַיֹּאמֶר אֵלָיו ה'           קוּם רֵד בַּמַּחֲנֶה כִּי נְתַתִּיו בְּיָדֶךָ:  </a:t>
            </a:r>
          </a:p>
          <a:p>
            <a:pPr marL="179388" indent="-179388">
              <a:lnSpc>
                <a:spcPts val="4700"/>
              </a:lnSpc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</a:t>
            </a:r>
            <a:r>
              <a:rPr lang="he-IL" sz="36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וְאִם יָרֵא אַתָּה לָרֶדֶת                                 רֵד אַתָּה וּפֻרָה נַעַרְךָ אֶל הַמַּחֲנֶה: </a:t>
            </a:r>
          </a:p>
          <a:p>
            <a:pPr marL="357188" indent="-357188">
              <a:lnSpc>
                <a:spcPts val="4700"/>
              </a:lnSpc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יא</a:t>
            </a:r>
            <a:r>
              <a:rPr lang="he-IL" sz="36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dirty="0">
                <a:solidFill>
                  <a:schemeClr val="accent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וְשָׁמַעְתָּ מַה יְדַבֵּרוּ וְאַחַר תֶּחֱזַקְנָה יָדֶיךָ </a:t>
            </a:r>
            <a:r>
              <a:rPr lang="he-IL" sz="36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וַיֵּרֶד הוּא וּפֻרָה נַעֲרוֹ                                 אֶל קְצֵה </a:t>
            </a:r>
            <a:r>
              <a:rPr lang="he-IL" sz="3600" dirty="0" err="1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הַחֲמֻשִׁים</a:t>
            </a:r>
            <a:r>
              <a:rPr lang="he-IL" sz="3600" dirty="0">
                <a:solidFill>
                  <a:schemeClr val="bg2">
                    <a:lumMod val="1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אֲשֶׁר בַּמַּחֲנֶה:</a:t>
            </a:r>
          </a:p>
        </p:txBody>
      </p:sp>
    </p:spTree>
    <p:extLst>
      <p:ext uri="{BB962C8B-B14F-4D97-AF65-F5344CB8AC3E}">
        <p14:creationId xmlns:p14="http://schemas.microsoft.com/office/powerpoint/2010/main" val="4060758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מציין מיקום תוכן 3">
            <a:extLst>
              <a:ext uri="{FF2B5EF4-FFF2-40B4-BE49-F238E27FC236}">
                <a16:creationId xmlns:a16="http://schemas.microsoft.com/office/drawing/2014/main" id="{D3FE4E7A-6E4C-4A92-AD85-A0E7EB689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53" t="19122" r="24591" b="24348"/>
          <a:stretch/>
        </p:blipFill>
        <p:spPr>
          <a:xfrm>
            <a:off x="904461" y="17220"/>
            <a:ext cx="11287539" cy="6868638"/>
          </a:xfrm>
          <a:prstGeom prst="rect">
            <a:avLst/>
          </a:prstGeom>
        </p:spPr>
      </p:pic>
      <p:sp>
        <p:nvSpPr>
          <p:cNvPr id="6" name="חץ: מעוקל למעלה 5">
            <a:extLst>
              <a:ext uri="{FF2B5EF4-FFF2-40B4-BE49-F238E27FC236}">
                <a16:creationId xmlns:a16="http://schemas.microsoft.com/office/drawing/2014/main" id="{548AD162-7D4B-4D5D-A06C-409C82AEDFAA}"/>
              </a:ext>
            </a:extLst>
          </p:cNvPr>
          <p:cNvSpPr/>
          <p:nvPr/>
        </p:nvSpPr>
        <p:spPr>
          <a:xfrm rot="17446006">
            <a:off x="5500008" y="5391776"/>
            <a:ext cx="1191984" cy="721373"/>
          </a:xfrm>
          <a:prstGeom prst="curved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8" name="אליפסה 7">
            <a:extLst>
              <a:ext uri="{FF2B5EF4-FFF2-40B4-BE49-F238E27FC236}">
                <a16:creationId xmlns:a16="http://schemas.microsoft.com/office/drawing/2014/main" id="{51030F7A-6127-415F-93A6-613E3A20B6CF}"/>
              </a:ext>
            </a:extLst>
          </p:cNvPr>
          <p:cNvSpPr/>
          <p:nvPr/>
        </p:nvSpPr>
        <p:spPr>
          <a:xfrm>
            <a:off x="5775717" y="4957864"/>
            <a:ext cx="223421" cy="2188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אליפסה 9">
            <a:extLst>
              <a:ext uri="{FF2B5EF4-FFF2-40B4-BE49-F238E27FC236}">
                <a16:creationId xmlns:a16="http://schemas.microsoft.com/office/drawing/2014/main" id="{0EA19A40-7BD4-4D5E-ABE8-E3185F1078E0}"/>
              </a:ext>
            </a:extLst>
          </p:cNvPr>
          <p:cNvSpPr/>
          <p:nvPr/>
        </p:nvSpPr>
        <p:spPr>
          <a:xfrm>
            <a:off x="5614176" y="3772887"/>
            <a:ext cx="273252" cy="27233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400" b="1" dirty="0"/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022181C4-D24D-44B0-A720-73D188533599}"/>
              </a:ext>
            </a:extLst>
          </p:cNvPr>
          <p:cNvSpPr txBox="1"/>
          <p:nvPr/>
        </p:nvSpPr>
        <p:spPr>
          <a:xfrm>
            <a:off x="5012317" y="3547101"/>
            <a:ext cx="120371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/>
              <a:t>גבעת המורה</a:t>
            </a:r>
          </a:p>
        </p:txBody>
      </p:sp>
      <p:sp>
        <p:nvSpPr>
          <p:cNvPr id="42" name="תיבת טקסט 41">
            <a:extLst>
              <a:ext uri="{FF2B5EF4-FFF2-40B4-BE49-F238E27FC236}">
                <a16:creationId xmlns:a16="http://schemas.microsoft.com/office/drawing/2014/main" id="{C98AD05D-B8E0-4592-9706-560CBBAC0AB9}"/>
              </a:ext>
            </a:extLst>
          </p:cNvPr>
          <p:cNvSpPr txBox="1"/>
          <p:nvPr/>
        </p:nvSpPr>
        <p:spPr>
          <a:xfrm>
            <a:off x="4572000" y="4882638"/>
            <a:ext cx="120371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/>
              <a:t>עין חרוד</a:t>
            </a:r>
          </a:p>
        </p:txBody>
      </p:sp>
      <p:pic>
        <p:nvPicPr>
          <p:cNvPr id="9" name="Picture 6" descr="תוצאת תמונה עבור ‪foot trail illustration‬‏">
            <a:extLst>
              <a:ext uri="{FF2B5EF4-FFF2-40B4-BE49-F238E27FC236}">
                <a16:creationId xmlns:a16="http://schemas.microsoft.com/office/drawing/2014/main" id="{CFC07103-87C7-4619-AA4D-2D71BBC4F7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5" t="47872" r="-1" b="16907"/>
          <a:stretch/>
        </p:blipFill>
        <p:spPr bwMode="auto">
          <a:xfrm rot="20496377">
            <a:off x="4934303" y="4322522"/>
            <a:ext cx="558589" cy="43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תוצאת תמונה עבור ‪foot trail illustration‬‏">
            <a:extLst>
              <a:ext uri="{FF2B5EF4-FFF2-40B4-BE49-F238E27FC236}">
                <a16:creationId xmlns:a16="http://schemas.microsoft.com/office/drawing/2014/main" id="{3DFB8174-A470-47E5-B517-93E301988E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5" t="47872" r="-1" b="16907"/>
          <a:stretch/>
        </p:blipFill>
        <p:spPr bwMode="auto">
          <a:xfrm rot="20734065">
            <a:off x="5225422" y="4700891"/>
            <a:ext cx="558589" cy="43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תוצאת תמונה עבור ‪foot trail illustration‬‏">
            <a:extLst>
              <a:ext uri="{FF2B5EF4-FFF2-40B4-BE49-F238E27FC236}">
                <a16:creationId xmlns:a16="http://schemas.microsoft.com/office/drawing/2014/main" id="{7107CCAC-D7A4-49E9-AFA2-A83CBFE243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5" t="47872" r="-1" b="16907"/>
          <a:stretch/>
        </p:blipFill>
        <p:spPr bwMode="auto">
          <a:xfrm rot="429618">
            <a:off x="4847636" y="3954551"/>
            <a:ext cx="558589" cy="43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תוצאת תמונה עבור ‪foot trail illustration‬‏">
            <a:extLst>
              <a:ext uri="{FF2B5EF4-FFF2-40B4-BE49-F238E27FC236}">
                <a16:creationId xmlns:a16="http://schemas.microsoft.com/office/drawing/2014/main" id="{66F46A12-1BDA-4B3F-BF67-86EC8195D3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5" t="47872" r="-1" b="16907"/>
          <a:stretch/>
        </p:blipFill>
        <p:spPr bwMode="auto">
          <a:xfrm rot="2879123">
            <a:off x="4866429" y="3511972"/>
            <a:ext cx="558589" cy="43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97C49827-225E-4490-B5A9-FCA751B7C083}"/>
              </a:ext>
            </a:extLst>
          </p:cNvPr>
          <p:cNvSpPr txBox="1"/>
          <p:nvPr/>
        </p:nvSpPr>
        <p:spPr>
          <a:xfrm>
            <a:off x="9070428" y="193367"/>
            <a:ext cx="312157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srgbClr val="E3EACF">
                    <a:lumMod val="10000"/>
                  </a:srgb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..וַיֵּרֶד הוּא וּפֻרָה נַעֲרוֹ אֶל קְצֵה </a:t>
            </a:r>
            <a:r>
              <a:rPr kumimoji="0" lang="he-I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E3EACF">
                    <a:lumMod val="10000"/>
                  </a:srgb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הַחֲמֻשִׁים</a:t>
            </a: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srgbClr val="E3EACF">
                    <a:lumMod val="10000"/>
                  </a:srgb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אֲשֶׁר בַּמַּחֲנֶה..</a:t>
            </a:r>
            <a:endParaRPr lang="he-IL" sz="1600" b="1" dirty="0"/>
          </a:p>
        </p:txBody>
      </p:sp>
      <p:pic>
        <p:nvPicPr>
          <p:cNvPr id="17" name="תמונה 16">
            <a:extLst>
              <a:ext uri="{FF2B5EF4-FFF2-40B4-BE49-F238E27FC236}">
                <a16:creationId xmlns:a16="http://schemas.microsoft.com/office/drawing/2014/main" id="{D17BDEAD-0149-4D06-A666-ECE91419F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319124" y="2979021"/>
            <a:ext cx="365593" cy="482814"/>
          </a:xfrm>
          <a:prstGeom prst="rect">
            <a:avLst/>
          </a:prstGeom>
        </p:spPr>
      </p:pic>
      <p:pic>
        <p:nvPicPr>
          <p:cNvPr id="18" name="תמונה 17">
            <a:extLst>
              <a:ext uri="{FF2B5EF4-FFF2-40B4-BE49-F238E27FC236}">
                <a16:creationId xmlns:a16="http://schemas.microsoft.com/office/drawing/2014/main" id="{E37FD5B3-A67A-40F7-BF52-D7180443F6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521834" y="3284377"/>
            <a:ext cx="365593" cy="482814"/>
          </a:xfrm>
          <a:prstGeom prst="rect">
            <a:avLst/>
          </a:prstGeom>
        </p:spPr>
      </p:pic>
      <p:pic>
        <p:nvPicPr>
          <p:cNvPr id="19" name="תמונה 18">
            <a:extLst>
              <a:ext uri="{FF2B5EF4-FFF2-40B4-BE49-F238E27FC236}">
                <a16:creationId xmlns:a16="http://schemas.microsoft.com/office/drawing/2014/main" id="{F5A4454C-523F-4148-A7E2-C23B79041B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1280" y="3025698"/>
            <a:ext cx="383459" cy="48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058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65000">
              <a:srgbClr val="001C54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>
            <a:extLst>
              <a:ext uri="{FF2B5EF4-FFF2-40B4-BE49-F238E27FC236}">
                <a16:creationId xmlns:a16="http://schemas.microsoft.com/office/drawing/2014/main" id="{9D44FB53-0658-4107-BA6F-9B83C4DB1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022" y="484819"/>
            <a:ext cx="10031082" cy="5941487"/>
          </a:xfrm>
          <a:prstGeom prst="rect">
            <a:avLst/>
          </a:prstGeom>
        </p:spPr>
      </p:pic>
      <p:pic>
        <p:nvPicPr>
          <p:cNvPr id="7170" name="Picture 2" descr="snoring-emotion | Animated emojis, Animated emoticons, Sleeping emoji">
            <a:extLst>
              <a:ext uri="{FF2B5EF4-FFF2-40B4-BE49-F238E27FC236}">
                <a16:creationId xmlns:a16="http://schemas.microsoft.com/office/drawing/2014/main" id="{2CD5AB2E-9F2E-4699-A683-26FE31BC6EB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771" y="2322771"/>
            <a:ext cx="1106229" cy="110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snoring-emotion | Animated emojis, Animated emoticons, Sleeping emoji">
            <a:extLst>
              <a:ext uri="{FF2B5EF4-FFF2-40B4-BE49-F238E27FC236}">
                <a16:creationId xmlns:a16="http://schemas.microsoft.com/office/drawing/2014/main" id="{6981FD68-5172-457E-9EE7-CDDDC0AC082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044" y="3308803"/>
            <a:ext cx="1072727" cy="107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תוצאת תמונה עבור ‪foot trail illustration‬‏">
            <a:extLst>
              <a:ext uri="{FF2B5EF4-FFF2-40B4-BE49-F238E27FC236}">
                <a16:creationId xmlns:a16="http://schemas.microsoft.com/office/drawing/2014/main" id="{9DE28336-1D0C-4F60-BEAB-35E9D939AE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5" t="47872" r="-1" b="16907"/>
          <a:stretch/>
        </p:blipFill>
        <p:spPr bwMode="auto">
          <a:xfrm rot="20496377">
            <a:off x="1944301" y="5181190"/>
            <a:ext cx="1191393" cy="930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תוצאת תמונה עבור ‪foot trail illustration‬‏">
            <a:extLst>
              <a:ext uri="{FF2B5EF4-FFF2-40B4-BE49-F238E27FC236}">
                <a16:creationId xmlns:a16="http://schemas.microsoft.com/office/drawing/2014/main" id="{4A86996F-0225-4904-8A66-762A9B6D38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5" t="47872" r="-1" b="16907"/>
          <a:stretch/>
        </p:blipFill>
        <p:spPr bwMode="auto">
          <a:xfrm rot="20734065">
            <a:off x="2470756" y="5780065"/>
            <a:ext cx="1191393" cy="930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תוצאת תמונה עבור ‪foot trail illustration‬‏">
            <a:extLst>
              <a:ext uri="{FF2B5EF4-FFF2-40B4-BE49-F238E27FC236}">
                <a16:creationId xmlns:a16="http://schemas.microsoft.com/office/drawing/2014/main" id="{C1871413-EE2A-43A0-9B34-FAB6A2C31D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5" t="47872" r="-1" b="16907"/>
          <a:stretch/>
        </p:blipFill>
        <p:spPr bwMode="auto">
          <a:xfrm rot="429618">
            <a:off x="1598347" y="4511376"/>
            <a:ext cx="1191393" cy="930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תוצאת תמונה עבור ‪foot trail illustration‬‏">
            <a:extLst>
              <a:ext uri="{FF2B5EF4-FFF2-40B4-BE49-F238E27FC236}">
                <a16:creationId xmlns:a16="http://schemas.microsoft.com/office/drawing/2014/main" id="{012670F7-4998-493C-B38F-B827E21013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5" t="47872" r="-1" b="16907"/>
          <a:stretch/>
        </p:blipFill>
        <p:spPr bwMode="auto">
          <a:xfrm rot="2879123">
            <a:off x="1944301" y="3858615"/>
            <a:ext cx="1191393" cy="930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Terrified Smiley | Symbols &amp; Emoticons">
            <a:extLst>
              <a:ext uri="{FF2B5EF4-FFF2-40B4-BE49-F238E27FC236}">
                <a16:creationId xmlns:a16="http://schemas.microsoft.com/office/drawing/2014/main" id="{49C4C67C-BC22-4FAF-9058-8CAF50995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073" y="2349332"/>
            <a:ext cx="1106230" cy="1106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Thinking Emoji PNG Free Download | PNG Mart">
            <a:extLst>
              <a:ext uri="{FF2B5EF4-FFF2-40B4-BE49-F238E27FC236}">
                <a16:creationId xmlns:a16="http://schemas.microsoft.com/office/drawing/2014/main" id="{FA797277-66E1-4D8F-BBC7-08A9DB7A5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812" y="3265535"/>
            <a:ext cx="1159261" cy="115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69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65000">
              <a:srgbClr val="001C54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>
            <a:extLst>
              <a:ext uri="{FF2B5EF4-FFF2-40B4-BE49-F238E27FC236}">
                <a16:creationId xmlns:a16="http://schemas.microsoft.com/office/drawing/2014/main" id="{9D44FB53-0658-4107-BA6F-9B83C4DB1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022" y="484819"/>
            <a:ext cx="10031082" cy="5941487"/>
          </a:xfrm>
          <a:prstGeom prst="rect">
            <a:avLst/>
          </a:prstGeom>
        </p:spPr>
      </p:pic>
      <p:pic>
        <p:nvPicPr>
          <p:cNvPr id="7170" name="Picture 2" descr="snoring-emotion | Animated emojis, Animated emoticons, Sleeping emoji">
            <a:extLst>
              <a:ext uri="{FF2B5EF4-FFF2-40B4-BE49-F238E27FC236}">
                <a16:creationId xmlns:a16="http://schemas.microsoft.com/office/drawing/2014/main" id="{2CD5AB2E-9F2E-4699-A683-26FE31BC6EB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771" y="2322771"/>
            <a:ext cx="1106229" cy="110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snoring-emotion | Animated emojis, Animated emoticons, Sleeping emoji">
            <a:extLst>
              <a:ext uri="{FF2B5EF4-FFF2-40B4-BE49-F238E27FC236}">
                <a16:creationId xmlns:a16="http://schemas.microsoft.com/office/drawing/2014/main" id="{6981FD68-5172-457E-9EE7-CDDDC0AC082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044" y="3308803"/>
            <a:ext cx="1072727" cy="107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Terrified Smiley | Symbols &amp; Emoticons">
            <a:extLst>
              <a:ext uri="{FF2B5EF4-FFF2-40B4-BE49-F238E27FC236}">
                <a16:creationId xmlns:a16="http://schemas.microsoft.com/office/drawing/2014/main" id="{49C4C67C-BC22-4FAF-9058-8CAF50995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073" y="2349332"/>
            <a:ext cx="1106230" cy="1106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Thinking Emoji PNG Free Download | PNG Mart">
            <a:extLst>
              <a:ext uri="{FF2B5EF4-FFF2-40B4-BE49-F238E27FC236}">
                <a16:creationId xmlns:a16="http://schemas.microsoft.com/office/drawing/2014/main" id="{FA797277-66E1-4D8F-BBC7-08A9DB7A5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812" y="3265535"/>
            <a:ext cx="1159261" cy="115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לחם של חיטה שלם. דירה, חיטה, מסעדה, menu., הפרד, דוגמה, יסוד, רקע., וקטור,  עצב, דפוסית, לבן, שלם, bread. | CanStock">
            <a:extLst>
              <a:ext uri="{FF2B5EF4-FFF2-40B4-BE49-F238E27FC236}">
                <a16:creationId xmlns:a16="http://schemas.microsoft.com/office/drawing/2014/main" id="{A0AA4F22-44E2-477D-B9E2-E2BB2D239F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326" b="58800"/>
          <a:stretch/>
        </p:blipFill>
        <p:spPr bwMode="auto">
          <a:xfrm rot="17501813">
            <a:off x="10626812" y="387909"/>
            <a:ext cx="1254041" cy="105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0EAD6FE6-5457-4DE4-9C20-15C10C227380}"/>
              </a:ext>
            </a:extLst>
          </p:cNvPr>
          <p:cNvSpPr txBox="1"/>
          <p:nvPr/>
        </p:nvSpPr>
        <p:spPr>
          <a:xfrm>
            <a:off x="6821255" y="515917"/>
            <a:ext cx="382572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b="1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צְלִיל לֶחֶם שְׂעֹרִים מִתְהַפֵּךְ בְּמַחֲנֵה מִדְיָן</a:t>
            </a:r>
            <a:endParaRPr lang="he-IL" sz="2000" b="1" dirty="0"/>
          </a:p>
        </p:txBody>
      </p:sp>
    </p:spTree>
    <p:extLst>
      <p:ext uri="{BB962C8B-B14F-4D97-AF65-F5344CB8AC3E}">
        <p14:creationId xmlns:p14="http://schemas.microsoft.com/office/powerpoint/2010/main" val="3661403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65000">
              <a:srgbClr val="001C54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>
            <a:extLst>
              <a:ext uri="{FF2B5EF4-FFF2-40B4-BE49-F238E27FC236}">
                <a16:creationId xmlns:a16="http://schemas.microsoft.com/office/drawing/2014/main" id="{9D44FB53-0658-4107-BA6F-9B83C4DB1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022" y="484819"/>
            <a:ext cx="10031082" cy="5941487"/>
          </a:xfrm>
          <a:prstGeom prst="rect">
            <a:avLst/>
          </a:prstGeom>
        </p:spPr>
      </p:pic>
      <p:pic>
        <p:nvPicPr>
          <p:cNvPr id="7170" name="Picture 2" descr="snoring-emotion | Animated emojis, Animated emoticons, Sleeping emoji">
            <a:extLst>
              <a:ext uri="{FF2B5EF4-FFF2-40B4-BE49-F238E27FC236}">
                <a16:creationId xmlns:a16="http://schemas.microsoft.com/office/drawing/2014/main" id="{2CD5AB2E-9F2E-4699-A683-26FE31BC6EB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771" y="2322771"/>
            <a:ext cx="1106229" cy="110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snoring-emotion | Animated emojis, Animated emoticons, Sleeping emoji">
            <a:extLst>
              <a:ext uri="{FF2B5EF4-FFF2-40B4-BE49-F238E27FC236}">
                <a16:creationId xmlns:a16="http://schemas.microsoft.com/office/drawing/2014/main" id="{6981FD68-5172-457E-9EE7-CDDDC0AC082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044" y="3308803"/>
            <a:ext cx="1072727" cy="107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Terrified Smiley | Symbols &amp; Emoticons">
            <a:extLst>
              <a:ext uri="{FF2B5EF4-FFF2-40B4-BE49-F238E27FC236}">
                <a16:creationId xmlns:a16="http://schemas.microsoft.com/office/drawing/2014/main" id="{49C4C67C-BC22-4FAF-9058-8CAF50995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073" y="2349332"/>
            <a:ext cx="1106230" cy="1106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Thinking Emoji PNG Free Download | PNG Mart">
            <a:extLst>
              <a:ext uri="{FF2B5EF4-FFF2-40B4-BE49-F238E27FC236}">
                <a16:creationId xmlns:a16="http://schemas.microsoft.com/office/drawing/2014/main" id="{FA797277-66E1-4D8F-BBC7-08A9DB7A5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812" y="3265535"/>
            <a:ext cx="1159261" cy="115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לחם של חיטה שלם. דירה, חיטה, מסעדה, menu., הפרד, דוגמה, יסוד, רקע., וקטור,  עצב, דפוסית, לבן, שלם, bread. | CanStock">
            <a:extLst>
              <a:ext uri="{FF2B5EF4-FFF2-40B4-BE49-F238E27FC236}">
                <a16:creationId xmlns:a16="http://schemas.microsoft.com/office/drawing/2014/main" id="{AD0B9E31-0871-4CC2-B9EB-8BD554B720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326" b="58800"/>
          <a:stretch/>
        </p:blipFill>
        <p:spPr bwMode="auto">
          <a:xfrm rot="17501813">
            <a:off x="9904301" y="734541"/>
            <a:ext cx="1254041" cy="105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280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65000">
              <a:srgbClr val="001C54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>
            <a:extLst>
              <a:ext uri="{FF2B5EF4-FFF2-40B4-BE49-F238E27FC236}">
                <a16:creationId xmlns:a16="http://schemas.microsoft.com/office/drawing/2014/main" id="{9D44FB53-0658-4107-BA6F-9B83C4DB1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022" y="484819"/>
            <a:ext cx="10031082" cy="5941487"/>
          </a:xfrm>
          <a:prstGeom prst="rect">
            <a:avLst/>
          </a:prstGeom>
        </p:spPr>
      </p:pic>
      <p:pic>
        <p:nvPicPr>
          <p:cNvPr id="7170" name="Picture 2" descr="snoring-emotion | Animated emojis, Animated emoticons, Sleeping emoji">
            <a:extLst>
              <a:ext uri="{FF2B5EF4-FFF2-40B4-BE49-F238E27FC236}">
                <a16:creationId xmlns:a16="http://schemas.microsoft.com/office/drawing/2014/main" id="{2CD5AB2E-9F2E-4699-A683-26FE31BC6EB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771" y="2322771"/>
            <a:ext cx="1106229" cy="110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snoring-emotion | Animated emojis, Animated emoticons, Sleeping emoji">
            <a:extLst>
              <a:ext uri="{FF2B5EF4-FFF2-40B4-BE49-F238E27FC236}">
                <a16:creationId xmlns:a16="http://schemas.microsoft.com/office/drawing/2014/main" id="{6981FD68-5172-457E-9EE7-CDDDC0AC082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044" y="3308803"/>
            <a:ext cx="1072727" cy="107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Terrified Smiley | Symbols &amp; Emoticons">
            <a:extLst>
              <a:ext uri="{FF2B5EF4-FFF2-40B4-BE49-F238E27FC236}">
                <a16:creationId xmlns:a16="http://schemas.microsoft.com/office/drawing/2014/main" id="{49C4C67C-BC22-4FAF-9058-8CAF50995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073" y="2349332"/>
            <a:ext cx="1106230" cy="1106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Thinking Emoji PNG Free Download | PNG Mart">
            <a:extLst>
              <a:ext uri="{FF2B5EF4-FFF2-40B4-BE49-F238E27FC236}">
                <a16:creationId xmlns:a16="http://schemas.microsoft.com/office/drawing/2014/main" id="{FA797277-66E1-4D8F-BBC7-08A9DB7A5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812" y="3265535"/>
            <a:ext cx="1159261" cy="115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לחם של חיטה שלם. דירה, חיטה, מסעדה, menu., הפרד, דוגמה, יסוד, רקע., וקטור,  עצב, דפוסית, לבן, שלם, bread. | CanStock">
            <a:extLst>
              <a:ext uri="{FF2B5EF4-FFF2-40B4-BE49-F238E27FC236}">
                <a16:creationId xmlns:a16="http://schemas.microsoft.com/office/drawing/2014/main" id="{1932BA7D-FACA-4542-845E-EDEFA7AC26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326" b="58800"/>
          <a:stretch/>
        </p:blipFill>
        <p:spPr bwMode="auto">
          <a:xfrm rot="17501813">
            <a:off x="9297448" y="923937"/>
            <a:ext cx="1254041" cy="105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5269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65000">
              <a:srgbClr val="001C54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>
            <a:extLst>
              <a:ext uri="{FF2B5EF4-FFF2-40B4-BE49-F238E27FC236}">
                <a16:creationId xmlns:a16="http://schemas.microsoft.com/office/drawing/2014/main" id="{9D44FB53-0658-4107-BA6F-9B83C4DB1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022" y="484819"/>
            <a:ext cx="10031082" cy="5941487"/>
          </a:xfrm>
          <a:prstGeom prst="rect">
            <a:avLst/>
          </a:prstGeom>
        </p:spPr>
      </p:pic>
      <p:pic>
        <p:nvPicPr>
          <p:cNvPr id="7170" name="Picture 2" descr="snoring-emotion | Animated emojis, Animated emoticons, Sleeping emoji">
            <a:extLst>
              <a:ext uri="{FF2B5EF4-FFF2-40B4-BE49-F238E27FC236}">
                <a16:creationId xmlns:a16="http://schemas.microsoft.com/office/drawing/2014/main" id="{2CD5AB2E-9F2E-4699-A683-26FE31BC6EB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771" y="2322771"/>
            <a:ext cx="1106229" cy="110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snoring-emotion | Animated emojis, Animated emoticons, Sleeping emoji">
            <a:extLst>
              <a:ext uri="{FF2B5EF4-FFF2-40B4-BE49-F238E27FC236}">
                <a16:creationId xmlns:a16="http://schemas.microsoft.com/office/drawing/2014/main" id="{6981FD68-5172-457E-9EE7-CDDDC0AC082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044" y="3308803"/>
            <a:ext cx="1072727" cy="107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Terrified Smiley | Symbols &amp; Emoticons">
            <a:extLst>
              <a:ext uri="{FF2B5EF4-FFF2-40B4-BE49-F238E27FC236}">
                <a16:creationId xmlns:a16="http://schemas.microsoft.com/office/drawing/2014/main" id="{49C4C67C-BC22-4FAF-9058-8CAF50995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073" y="2349332"/>
            <a:ext cx="1106230" cy="1106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Thinking Emoji PNG Free Download | PNG Mart">
            <a:extLst>
              <a:ext uri="{FF2B5EF4-FFF2-40B4-BE49-F238E27FC236}">
                <a16:creationId xmlns:a16="http://schemas.microsoft.com/office/drawing/2014/main" id="{FA797277-66E1-4D8F-BBC7-08A9DB7A5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812" y="3265535"/>
            <a:ext cx="1159261" cy="115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לחם של חיטה שלם. דירה, חיטה, מסעדה, menu., הפרד, דוגמה, יסוד, רקע., וקטור,  עצב, דפוסית, לבן, שלם, bread. | CanStock">
            <a:extLst>
              <a:ext uri="{FF2B5EF4-FFF2-40B4-BE49-F238E27FC236}">
                <a16:creationId xmlns:a16="http://schemas.microsoft.com/office/drawing/2014/main" id="{4BFF7A4D-423D-4AA7-817B-C744043E2B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326" b="58800"/>
          <a:stretch/>
        </p:blipFill>
        <p:spPr bwMode="auto">
          <a:xfrm rot="17501813">
            <a:off x="8692908" y="1365371"/>
            <a:ext cx="1254041" cy="105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פיצוץ: 8 נקודות 1">
            <a:extLst>
              <a:ext uri="{FF2B5EF4-FFF2-40B4-BE49-F238E27FC236}">
                <a16:creationId xmlns:a16="http://schemas.microsoft.com/office/drawing/2014/main" id="{546EF60C-AF6D-4C22-8EB4-BCEE7C8B17A3}"/>
              </a:ext>
            </a:extLst>
          </p:cNvPr>
          <p:cNvSpPr/>
          <p:nvPr/>
        </p:nvSpPr>
        <p:spPr>
          <a:xfrm rot="20003373">
            <a:off x="7493844" y="1798861"/>
            <a:ext cx="1881352" cy="2207173"/>
          </a:xfrm>
          <a:prstGeom prst="irregularSeal1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76457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65000">
              <a:srgbClr val="001C54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>
            <a:extLst>
              <a:ext uri="{FF2B5EF4-FFF2-40B4-BE49-F238E27FC236}">
                <a16:creationId xmlns:a16="http://schemas.microsoft.com/office/drawing/2014/main" id="{9D44FB53-0658-4107-BA6F-9B83C4DB1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545022" y="484819"/>
            <a:ext cx="10031082" cy="5941487"/>
          </a:xfrm>
          <a:prstGeom prst="rect">
            <a:avLst/>
          </a:prstGeom>
        </p:spPr>
      </p:pic>
      <p:pic>
        <p:nvPicPr>
          <p:cNvPr id="7170" name="Picture 2" descr="snoring-emotion | Animated emojis, Animated emoticons, Sleeping emoji">
            <a:extLst>
              <a:ext uri="{FF2B5EF4-FFF2-40B4-BE49-F238E27FC236}">
                <a16:creationId xmlns:a16="http://schemas.microsoft.com/office/drawing/2014/main" id="{2CD5AB2E-9F2E-4699-A683-26FE31BC6EB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771" y="2322771"/>
            <a:ext cx="1106229" cy="110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snoring-emotion | Animated emojis, Animated emoticons, Sleeping emoji">
            <a:extLst>
              <a:ext uri="{FF2B5EF4-FFF2-40B4-BE49-F238E27FC236}">
                <a16:creationId xmlns:a16="http://schemas.microsoft.com/office/drawing/2014/main" id="{6981FD68-5172-457E-9EE7-CDDDC0AC082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044" y="3308803"/>
            <a:ext cx="1072727" cy="107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Terrified Smiley | Symbols &amp; Emoticons">
            <a:extLst>
              <a:ext uri="{FF2B5EF4-FFF2-40B4-BE49-F238E27FC236}">
                <a16:creationId xmlns:a16="http://schemas.microsoft.com/office/drawing/2014/main" id="{49C4C67C-BC22-4FAF-9058-8CAF50995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073" y="2349332"/>
            <a:ext cx="1106230" cy="1106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Thinking Emoji PNG Free Download | PNG Mart">
            <a:extLst>
              <a:ext uri="{FF2B5EF4-FFF2-40B4-BE49-F238E27FC236}">
                <a16:creationId xmlns:a16="http://schemas.microsoft.com/office/drawing/2014/main" id="{FA797277-66E1-4D8F-BBC7-08A9DB7A5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812" y="3265535"/>
            <a:ext cx="1159261" cy="115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לחם של חיטה שלם. דירה, חיטה, מסעדה, menu., הפרד, דוגמה, יסוד, רקע., וקטור,  עצב, דפוסית, לבן, שלם, bread. | CanStock">
            <a:extLst>
              <a:ext uri="{FF2B5EF4-FFF2-40B4-BE49-F238E27FC236}">
                <a16:creationId xmlns:a16="http://schemas.microsoft.com/office/drawing/2014/main" id="{4BFF7A4D-423D-4AA7-817B-C744043E2B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326" b="58800"/>
          <a:stretch/>
        </p:blipFill>
        <p:spPr bwMode="auto">
          <a:xfrm rot="17501813">
            <a:off x="8692908" y="1365371"/>
            <a:ext cx="1254041" cy="105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פיצוץ: 8 נקודות 1">
            <a:extLst>
              <a:ext uri="{FF2B5EF4-FFF2-40B4-BE49-F238E27FC236}">
                <a16:creationId xmlns:a16="http://schemas.microsoft.com/office/drawing/2014/main" id="{546EF60C-AF6D-4C22-8EB4-BCEE7C8B17A3}"/>
              </a:ext>
            </a:extLst>
          </p:cNvPr>
          <p:cNvSpPr/>
          <p:nvPr/>
        </p:nvSpPr>
        <p:spPr>
          <a:xfrm rot="20003373">
            <a:off x="7493844" y="1798861"/>
            <a:ext cx="1881352" cy="2207173"/>
          </a:xfrm>
          <a:prstGeom prst="irregularSeal1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964307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65000">
              <a:srgbClr val="001C54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>
            <a:extLst>
              <a:ext uri="{FF2B5EF4-FFF2-40B4-BE49-F238E27FC236}">
                <a16:creationId xmlns:a16="http://schemas.microsoft.com/office/drawing/2014/main" id="{9D44FB53-0658-4107-BA6F-9B83C4DB1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545022" y="4014951"/>
            <a:ext cx="10031082" cy="2411354"/>
          </a:xfrm>
          <a:prstGeom prst="rect">
            <a:avLst/>
          </a:prstGeom>
        </p:spPr>
      </p:pic>
      <p:pic>
        <p:nvPicPr>
          <p:cNvPr id="7170" name="Picture 2" descr="snoring-emotion | Animated emojis, Animated emoticons, Sleeping emoji">
            <a:extLst>
              <a:ext uri="{FF2B5EF4-FFF2-40B4-BE49-F238E27FC236}">
                <a16:creationId xmlns:a16="http://schemas.microsoft.com/office/drawing/2014/main" id="{2CD5AB2E-9F2E-4699-A683-26FE31BC6EB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771" y="2322771"/>
            <a:ext cx="1106229" cy="110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snoring-emotion | Animated emojis, Animated emoticons, Sleeping emoji">
            <a:extLst>
              <a:ext uri="{FF2B5EF4-FFF2-40B4-BE49-F238E27FC236}">
                <a16:creationId xmlns:a16="http://schemas.microsoft.com/office/drawing/2014/main" id="{6981FD68-5172-457E-9EE7-CDDDC0AC082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044" y="3308803"/>
            <a:ext cx="1072727" cy="107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Terrified Smiley | Symbols &amp; Emoticons">
            <a:extLst>
              <a:ext uri="{FF2B5EF4-FFF2-40B4-BE49-F238E27FC236}">
                <a16:creationId xmlns:a16="http://schemas.microsoft.com/office/drawing/2014/main" id="{49C4C67C-BC22-4FAF-9058-8CAF50995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073" y="2349332"/>
            <a:ext cx="1106230" cy="1106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Thinking Emoji PNG Free Download | PNG Mart">
            <a:extLst>
              <a:ext uri="{FF2B5EF4-FFF2-40B4-BE49-F238E27FC236}">
                <a16:creationId xmlns:a16="http://schemas.microsoft.com/office/drawing/2014/main" id="{FA797277-66E1-4D8F-BBC7-08A9DB7A5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812" y="3265535"/>
            <a:ext cx="1159261" cy="115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לחם של חיטה שלם. דירה, חיטה, מסעדה, menu., הפרד, דוגמה, יסוד, רקע., וקטור,  עצב, דפוסית, לבן, שלם, bread. | CanStock">
            <a:extLst>
              <a:ext uri="{FF2B5EF4-FFF2-40B4-BE49-F238E27FC236}">
                <a16:creationId xmlns:a16="http://schemas.microsoft.com/office/drawing/2014/main" id="{4BFF7A4D-423D-4AA7-817B-C744043E2B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326" b="58800"/>
          <a:stretch/>
        </p:blipFill>
        <p:spPr bwMode="auto">
          <a:xfrm rot="17501813">
            <a:off x="8692908" y="1365371"/>
            <a:ext cx="1254041" cy="105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פיצוץ: 8 נקודות 1">
            <a:extLst>
              <a:ext uri="{FF2B5EF4-FFF2-40B4-BE49-F238E27FC236}">
                <a16:creationId xmlns:a16="http://schemas.microsoft.com/office/drawing/2014/main" id="{546EF60C-AF6D-4C22-8EB4-BCEE7C8B17A3}"/>
              </a:ext>
            </a:extLst>
          </p:cNvPr>
          <p:cNvSpPr/>
          <p:nvPr/>
        </p:nvSpPr>
        <p:spPr>
          <a:xfrm rot="20003373">
            <a:off x="7493844" y="1798861"/>
            <a:ext cx="1881352" cy="2207173"/>
          </a:xfrm>
          <a:prstGeom prst="irregularSeal1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509427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3FF8672-F38A-4083-A864-7181C1EEA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67300E1-10AE-4EC5-BB01-76E937C84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71126214-A562-4CF8-BEDB-35AFDABDBC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75" t="27778" r="13017" b="12337"/>
          <a:stretch/>
        </p:blipFill>
        <p:spPr>
          <a:xfrm>
            <a:off x="0" y="1"/>
            <a:ext cx="12192000" cy="6832589"/>
          </a:xfrm>
          <a:prstGeom prst="rect">
            <a:avLst/>
          </a:prstGeom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99C999CC-B876-468D-A522-6BFF98FEB2FD}"/>
              </a:ext>
            </a:extLst>
          </p:cNvPr>
          <p:cNvSpPr txBox="1"/>
          <p:nvPr/>
        </p:nvSpPr>
        <p:spPr>
          <a:xfrm>
            <a:off x="2270235" y="2546246"/>
            <a:ext cx="5606995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1500" b="1" dirty="0">
                <a:solidFill>
                  <a:schemeClr val="accent2">
                    <a:lumMod val="50000"/>
                  </a:schemeClr>
                </a:solidFill>
              </a:rPr>
              <a:t>אמונה</a:t>
            </a:r>
          </a:p>
        </p:txBody>
      </p:sp>
    </p:spTree>
    <p:extLst>
      <p:ext uri="{BB962C8B-B14F-4D97-AF65-F5344CB8AC3E}">
        <p14:creationId xmlns:p14="http://schemas.microsoft.com/office/powerpoint/2010/main" val="250299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52F2A10-A7D9-46A7-B766-12602D56A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613" y="1855246"/>
            <a:ext cx="8911687" cy="1280890"/>
          </a:xfrm>
        </p:spPr>
        <p:txBody>
          <a:bodyPr>
            <a:normAutofit/>
          </a:bodyPr>
          <a:lstStyle/>
          <a:p>
            <a:pPr algn="ctr">
              <a:lnSpc>
                <a:spcPts val="4800"/>
              </a:lnSpc>
              <a:spcBef>
                <a:spcPts val="600"/>
              </a:spcBef>
            </a:pPr>
            <a:r>
              <a:rPr lang="he-IL" sz="6000" b="1" dirty="0"/>
              <a:t>מלחמת מדין</a:t>
            </a:r>
            <a:br>
              <a:rPr lang="he-IL" sz="6000" b="1" dirty="0"/>
            </a:br>
            <a:r>
              <a:rPr lang="he-IL" sz="3100" b="1" dirty="0"/>
              <a:t>שופטים פרק ז</a:t>
            </a:r>
            <a:endParaRPr lang="he-IL" sz="6000" b="1" dirty="0"/>
          </a:p>
        </p:txBody>
      </p:sp>
      <p:pic>
        <p:nvPicPr>
          <p:cNvPr id="9" name="Picture 6" descr="×ª××¦××ª ×ª××× × ×¢×××¨ ×©××¤×¨">
            <a:extLst>
              <a:ext uri="{FF2B5EF4-FFF2-40B4-BE49-F238E27FC236}">
                <a16:creationId xmlns:a16="http://schemas.microsoft.com/office/drawing/2014/main" id="{26EDBD70-4625-4F6A-978B-349546DDE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815" y="3916137"/>
            <a:ext cx="2383228" cy="168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×ª××¦××ª ×ª××× × ×¢×××¨ ×× ××¨×¡">
            <a:extLst>
              <a:ext uri="{FF2B5EF4-FFF2-40B4-BE49-F238E27FC236}">
                <a16:creationId xmlns:a16="http://schemas.microsoft.com/office/drawing/2014/main" id="{B75E50DC-64B9-4AFB-B842-267A42099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297" y="3815575"/>
            <a:ext cx="1414275" cy="1888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6" descr="×ª××¦××ª ×ª××× × ×¢×××¨ ××¤×× ××©">
            <a:extLst>
              <a:ext uri="{FF2B5EF4-FFF2-40B4-BE49-F238E27FC236}">
                <a16:creationId xmlns:a16="http://schemas.microsoft.com/office/drawing/2014/main" id="{3AF3BCB1-7FC3-4450-898B-67843540D1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2" r="45568" b="14973"/>
          <a:stretch/>
        </p:blipFill>
        <p:spPr bwMode="auto">
          <a:xfrm>
            <a:off x="2971244" y="2025487"/>
            <a:ext cx="1262699" cy="3678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23736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0CAF2B79-A94E-4E17-9E0A-1125DF486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626237">
            <a:off x="110046" y="2894567"/>
            <a:ext cx="5601846" cy="2059057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E3DA288E-CEE5-4D9A-B609-6A728265D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29480">
            <a:off x="7971390" y="3951693"/>
            <a:ext cx="3100802" cy="2253997"/>
          </a:xfrm>
          <a:prstGeom prst="rect">
            <a:avLst/>
          </a:prstGeom>
        </p:spPr>
      </p:pic>
      <p:pic>
        <p:nvPicPr>
          <p:cNvPr id="1026" name="Picture 2" descr="בידספיריט | מכשיר קשר צבאי ישן">
            <a:extLst>
              <a:ext uri="{FF2B5EF4-FFF2-40B4-BE49-F238E27FC236}">
                <a16:creationId xmlns:a16="http://schemas.microsoft.com/office/drawing/2014/main" id="{0D502D81-3540-4C1F-A355-9E204AB73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614" y="3906916"/>
            <a:ext cx="2678781" cy="2164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23877193-13FE-40BF-A9BE-E54C71A7F4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696" y="1538417"/>
            <a:ext cx="2934943" cy="1760966"/>
          </a:xfrm>
          <a:prstGeom prst="rect">
            <a:avLst/>
          </a:prstGeom>
        </p:spPr>
      </p:pic>
      <p:pic>
        <p:nvPicPr>
          <p:cNvPr id="1028" name="Picture 4" descr="ciras mar איש הנצח cs אפוד טקטי אפוד טקטי airsoft צבאי אפוד פלייט ...">
            <a:extLst>
              <a:ext uri="{FF2B5EF4-FFF2-40B4-BE49-F238E27FC236}">
                <a16:creationId xmlns:a16="http://schemas.microsoft.com/office/drawing/2014/main" id="{A89972A3-2ACD-4E02-88DB-93C2DD9E5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500" y="134733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107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חיילים יוונים. איור: shutterstock - הידען">
            <a:extLst>
              <a:ext uri="{FF2B5EF4-FFF2-40B4-BE49-F238E27FC236}">
                <a16:creationId xmlns:a16="http://schemas.microsoft.com/office/drawing/2014/main" id="{B8005157-5F56-4EC7-842E-A7ED963C8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14" y="3569827"/>
            <a:ext cx="3149638" cy="2350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קלע – ויקיפדיה">
            <a:extLst>
              <a:ext uri="{FF2B5EF4-FFF2-40B4-BE49-F238E27FC236}">
                <a16:creationId xmlns:a16="http://schemas.microsoft.com/office/drawing/2014/main" id="{2397CD55-5CB6-4C4D-B2B7-1CA1A58F6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661" y="1709530"/>
            <a:ext cx="1392713" cy="1793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2A9DBD36-CEA8-4CA8-84BF-E4ABE97015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7469183">
            <a:off x="8720228" y="3506228"/>
            <a:ext cx="2826264" cy="2283621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A79A2EBF-F335-4CD4-A400-B609FBF37F7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127" b="10111"/>
          <a:stretch/>
        </p:blipFill>
        <p:spPr>
          <a:xfrm rot="5739244">
            <a:off x="5907309" y="815970"/>
            <a:ext cx="3079909" cy="2162970"/>
          </a:xfrm>
          <a:prstGeom prst="rect">
            <a:avLst/>
          </a:prstGeom>
        </p:spPr>
      </p:pic>
      <p:pic>
        <p:nvPicPr>
          <p:cNvPr id="2052" name="Picture 4" descr="לוחם רומא עתיק אירופה של ימי הביניים מגן מגן סרט אוסף אמנות קישוט ...">
            <a:extLst>
              <a:ext uri="{FF2B5EF4-FFF2-40B4-BE49-F238E27FC236}">
                <a16:creationId xmlns:a16="http://schemas.microsoft.com/office/drawing/2014/main" id="{F677F808-5FEA-47BA-826B-6E2A97F0E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195" y="3933016"/>
            <a:ext cx="2455887" cy="244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mazon.com: Iconsgr Ancient Greek Bronze Museum Replica of Spartan ...">
            <a:extLst>
              <a:ext uri="{FF2B5EF4-FFF2-40B4-BE49-F238E27FC236}">
                <a16:creationId xmlns:a16="http://schemas.microsoft.com/office/drawing/2014/main" id="{4FE8FE36-B850-4BE2-A93F-0BC2958D0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8127" y="508264"/>
            <a:ext cx="189547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×ª××¦××ª ×ª××× × ×¢×××¨ ×©××¤×¨">
            <a:extLst>
              <a:ext uri="{FF2B5EF4-FFF2-40B4-BE49-F238E27FC236}">
                <a16:creationId xmlns:a16="http://schemas.microsoft.com/office/drawing/2014/main" id="{FC6C214A-C025-4F2C-8129-171CB9208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7565">
            <a:off x="225758" y="3191184"/>
            <a:ext cx="881498" cy="623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אליפסה 12">
            <a:extLst>
              <a:ext uri="{FF2B5EF4-FFF2-40B4-BE49-F238E27FC236}">
                <a16:creationId xmlns:a16="http://schemas.microsoft.com/office/drawing/2014/main" id="{C09E8FF7-25E1-4437-BB0A-01E1659BECF8}"/>
              </a:ext>
            </a:extLst>
          </p:cNvPr>
          <p:cNvSpPr/>
          <p:nvPr/>
        </p:nvSpPr>
        <p:spPr>
          <a:xfrm>
            <a:off x="203499" y="3061644"/>
            <a:ext cx="931238" cy="73471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389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2A688C1-58A2-46E1-AC41-17A1FC4BC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3287" y="501621"/>
            <a:ext cx="8805664" cy="619268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he-IL" sz="2100" dirty="0">
                <a:latin typeface="Narkisim" panose="020E0502050101010101" pitchFamily="34" charset="-79"/>
                <a:cs typeface="Narkisim" panose="020E0502050101010101" pitchFamily="34" charset="-79"/>
              </a:rPr>
              <a:t>טו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וַיְהִי כִשְׁמֹעַ גִּדְעוֹן אֶת מִסְפַּר הַחֲלוֹם וְאֶת שִׁבְרוֹ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וַיִּשְׁתָּחו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ּ וַיָּשָׁב אֶל מַחֲנֵה יִשְׂרָאֵל וַיֹּאמֶר קוּמוּ כִּי נָתַן ה' בְּיֶדְכֶם אֶת מַחֲנֵה מִדְיָן.  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טז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r>
              <a:rPr lang="he-IL" dirty="0" err="1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וַיַּחַץ</a:t>
            </a:r>
            <a:r>
              <a:rPr lang="he-IL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אֶת שְׁלֹשׁ מֵאוֹת הָאִישׁ שְׁלֹשָׁה רָאשִׁים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וַיִּתֵּן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שׁוֹפָרוֹת בְּיַד כֻּלָּם וְכַדִּים רֵיקִים וְלַפִּדִים בְּתוֹךְ הַכַּדִּים.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יז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וַיֹּאמֶר אֲלֵיהֶם מִמֶּנִּי תִרְאוּ וְכֵן תַּעֲשׂוּ וְהִנֵּה אָנֹכִי בָא בִּקְצֵה הַמַּחֲנֶה וְהָיָה כַאֲשֶׁר אֶעֱשֶׂה כֵּן תַּעֲשׂוּן.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יח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וְתָקַעְתִּי בַּשּׁוֹפָר אָנֹכִי וְכָל אֲשֶׁר אִתִּי וּתְקַעְתֶּם בַּשּׁוֹפָרוֹת גַּם אַתֶּם סְבִיבוֹת כָּל הַמַּחֲנֶה וַאֲמַרְתֶּם לַה' וּלְגִדְעוֹן:</a:t>
            </a:r>
            <a:b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b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יט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וַיָּבֹא גִדְעוֹן וּמֵאָה אִישׁ אֲשֶׁר אִתּוֹ בִּקְצֵה הַמַּחֲנֶה רֹאשׁ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הָאַשְׁמֹרֶת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הַתִּיכוֹנָה אַךְ הָקֵם הֵקִימוּ אֶת-הַשֹּׁמְרִים וַיִּתְקְעוּ בַּשּׁוֹפָרוֹת וְנָפוֹץ הַכַּדִּים אֲשֶׁר בְּיָדָם.  </a:t>
            </a:r>
            <a:r>
              <a:rPr lang="he-IL" sz="2100" dirty="0">
                <a:latin typeface="Narkisim" panose="020E0502050101010101" pitchFamily="34" charset="-79"/>
                <a:cs typeface="Narkisim" panose="020E0502050101010101" pitchFamily="34" charset="-79"/>
              </a:rPr>
              <a:t>כ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וַיִּתְקְעוּ שְׁלֹשֶׁת הָרָאשִׁים בַּשּׁוֹפָרוֹת וַיִּשְׁבְּרוּ הַכַּדִּים וַיַּחֲזִיקוּ בְיַד-שְׂמֹאולָם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בַּלַּפִּדִים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וּבְיַד-יְמִינָם הַשּׁוֹפָרוֹת לִתְקוֹעַ וַיִּקְרְאוּ חֶרֶב לַה' וּלְגִדְעוֹן.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כא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וַיַּעַמְדוּ אִישׁ תַּחְתָּיו סָבִיב לַמַּחֲנֶה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וַיָּרָץ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כָּל-הַמַּחֲנֶה וַיָּרִיעוּ וַיָּנוּסוּ.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כב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וַיִּתְקְעוּ שְׁלֹשׁ מֵאוֹת הַשּׁוֹפָרוֹת וַיָּשֶׂם ה' אֵת חֶרֶב אִישׁ בְּרֵעֵהוּ וּבְכָל-הַמַּחֲנֶה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וַיָּנָס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הַמַּחֲנֶה עַד-בֵּית הַשִּׁטָּה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צְרֵרָתָה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עַד שְׂפַת-אָבֵל מְחוֹלָה עַל-טַבָּת.</a:t>
            </a: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23EB9635-CB9B-48F7-9CC5-D8A0DF73B26C}"/>
              </a:ext>
            </a:extLst>
          </p:cNvPr>
          <p:cNvSpPr/>
          <p:nvPr/>
        </p:nvSpPr>
        <p:spPr>
          <a:xfrm>
            <a:off x="1528970" y="2975113"/>
            <a:ext cx="1143000" cy="14014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100</a:t>
            </a:r>
            <a:endParaRPr kumimoji="0" lang="he-IL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267C03A5-A4BC-4F19-9FD1-BCFB7231E538}"/>
              </a:ext>
            </a:extLst>
          </p:cNvPr>
          <p:cNvSpPr/>
          <p:nvPr/>
        </p:nvSpPr>
        <p:spPr>
          <a:xfrm>
            <a:off x="1528970" y="1260614"/>
            <a:ext cx="1143000" cy="14014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100</a:t>
            </a:r>
            <a:endParaRPr kumimoji="0" lang="he-IL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3B20B118-5356-4A75-85B1-66D6C9E713E4}"/>
              </a:ext>
            </a:extLst>
          </p:cNvPr>
          <p:cNvSpPr/>
          <p:nvPr/>
        </p:nvSpPr>
        <p:spPr>
          <a:xfrm>
            <a:off x="1475961" y="4689612"/>
            <a:ext cx="1143000" cy="14014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100</a:t>
            </a:r>
            <a:endParaRPr kumimoji="0" lang="he-IL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4133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2A688C1-58A2-46E1-AC41-17A1FC4BC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3287" y="501621"/>
            <a:ext cx="8805664" cy="619268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he-IL" sz="2100" dirty="0">
                <a:latin typeface="Narkisim" panose="020E0502050101010101" pitchFamily="34" charset="-79"/>
                <a:cs typeface="Narkisim" panose="020E0502050101010101" pitchFamily="34" charset="-79"/>
              </a:rPr>
              <a:t>טו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וַיְהִי כִשְׁמֹעַ גִּדְעוֹן אֶת מִסְפַּר הַחֲלוֹם וְאֶת שִׁבְרוֹ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וַיִּשְׁתָּחו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ּ וַיָּשָׁב אֶל מַחֲנֵה יִשְׂרָאֵל וַיֹּאמֶר קוּמוּ כִּי נָתַן ה' בְּיֶדְכֶם אֶת מַחֲנֵה מִדְיָן.  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טז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וַיַּחַץ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אֶת שְׁלֹשׁ מֵאוֹת הָאִישׁ שְׁלֹשָׁה רָאשִׁים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וַיִּתֵּן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שׁוֹפָרוֹת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בְּיַד כֻּלָּם וְכַדִּים רֵיקִים וְלַפִּדִים בְּתוֹךְ הַכַּדִּים.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יז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וַיֹּאמֶר אֲלֵיהֶם מִמֶּנִּי תִרְאוּ וְכֵן תַּעֲשׂוּ וְהִנֵּה אָנֹכִי בָא בִּקְצֵה הַמַּחֲנֶה וְהָיָה כַאֲשֶׁר אֶעֱשֶׂה כֵּן תַּעֲשׂוּן.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יח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וְתָקַעְתִּי בַּשּׁוֹפָר אָנֹכִי וְכָל אֲשֶׁר אִתִּי וּתְקַעְתֶּם בַּשּׁוֹפָרוֹת גַּם אַתֶּם סְבִיבוֹת כָּל הַמַּחֲנֶה וַאֲמַרְתֶּם לַה' וּלְגִדְעוֹן:</a:t>
            </a:r>
            <a:b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b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יט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וַיָּבֹא גִדְעוֹן וּמֵאָה אִישׁ אֲשֶׁר אִתּוֹ בִּקְצֵה הַמַּחֲנֶה רֹאשׁ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הָאַשְׁמֹרֶת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הַתִּיכוֹנָה אַךְ הָקֵם הֵקִימוּ אֶת-הַשֹּׁמְרִים וַיִּתְקְעוּ בַּשּׁוֹפָרוֹת וְנָפוֹץ הַכַּדִּים אֲשֶׁר בְּיָדָם.  </a:t>
            </a:r>
            <a:r>
              <a:rPr lang="he-IL" sz="2100" dirty="0">
                <a:latin typeface="Narkisim" panose="020E0502050101010101" pitchFamily="34" charset="-79"/>
                <a:cs typeface="Narkisim" panose="020E0502050101010101" pitchFamily="34" charset="-79"/>
              </a:rPr>
              <a:t>כ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וַיִּתְקְעוּ שְׁלֹשֶׁת הָרָאשִׁים בַּשּׁוֹפָרוֹת וַיִּשְׁבְּרוּ הַכַּדִּים וַיַּחֲזִיקוּ בְיַד-שְׂמֹאולָם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בַּלַּפִּדִים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וּבְיַד-יְמִינָם הַשּׁוֹפָרוֹת לִתְקוֹעַ וַיִּקְרְאוּ חֶרֶב לַה' וּלְגִדְעוֹן.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כא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וַיַּעַמְדוּ אִישׁ תַּחְתָּיו סָבִיב לַמַּחֲנֶה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וַיָּרָץ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כָּל-הַמַּחֲנֶה וַיָּרִיעוּ וַיָּנוּסוּ.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כב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וַיִּתְקְעוּ שְׁלֹשׁ מֵאוֹת הַשּׁוֹפָרוֹת וַיָּשֶׂם ה' אֵת חֶרֶב אִישׁ בְּרֵעֵהוּ וּבְכָל-הַמַּחֲנֶה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וַיָּנָס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הַמַּחֲנֶה עַד-בֵּית הַשִּׁטָּה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צְרֵרָתָה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עַד שְׂפַת-אָבֵל מְחוֹלָה עַל-טַבָּת.</a:t>
            </a:r>
          </a:p>
        </p:txBody>
      </p:sp>
      <p:pic>
        <p:nvPicPr>
          <p:cNvPr id="5" name="Picture 6" descr="×ª××¦××ª ×ª××× × ×¢×××¨ ×©××¤×¨">
            <a:extLst>
              <a:ext uri="{FF2B5EF4-FFF2-40B4-BE49-F238E27FC236}">
                <a16:creationId xmlns:a16="http://schemas.microsoft.com/office/drawing/2014/main" id="{A863EAAC-B944-4677-830E-B8AD5F556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564" y="1610140"/>
            <a:ext cx="1951723" cy="1381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262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2A688C1-58A2-46E1-AC41-17A1FC4BC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3287" y="501621"/>
            <a:ext cx="8805664" cy="619268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he-IL" sz="2100" dirty="0">
                <a:latin typeface="Narkisim" panose="020E0502050101010101" pitchFamily="34" charset="-79"/>
                <a:cs typeface="Narkisim" panose="020E0502050101010101" pitchFamily="34" charset="-79"/>
              </a:rPr>
              <a:t>טו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וַיְהִי כִשְׁמֹעַ גִּדְעוֹן אֶת מִסְפַּר הַחֲלוֹם וְאֶת שִׁבְרוֹ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וַיִּשְׁתָּחו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ּ וַיָּשָׁב אֶל מַחֲנֵה יִשְׂרָאֵל וַיֹּאמֶר קוּמוּ כִּי נָתַן ה' בְּיֶדְכֶם אֶת מַחֲנֵה מִדְיָן.  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טז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וַיַּחַץ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אֶת שְׁלֹשׁ מֵאוֹת הָאִישׁ שְׁלֹשָׁה רָאשִׁים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וַיִּתֵּן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שׁוֹפָרוֹת בְּיַד כֻּלָּם וְ</a:t>
            </a:r>
            <a:r>
              <a:rPr lang="he-IL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כַדִּים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רֵיקִים וְלַפִּדִים בְּתוֹךְ הַכַּדִּים.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יז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וַיֹּאמֶר אֲלֵיהֶם מִמֶּנִּי תִרְאוּ וְכֵן תַּעֲשׂוּ וְהִנֵּה אָנֹכִי בָא בִּקְצֵה הַמַּחֲנֶה וְהָיָה כַאֲשֶׁר אֶעֱשֶׂה כֵּן תַּעֲשׂוּן.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יח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וְתָקַעְתִּי בַּשּׁוֹפָר אָנֹכִי וְכָל אֲשֶׁר אִתִּי וּתְקַעְתֶּם בַּשּׁוֹפָרוֹת גַּם אַתֶּם סְבִיבוֹת כָּל הַמַּחֲנֶה וַאֲמַרְתֶּם לַה' וּלְגִדְעוֹן:</a:t>
            </a:r>
            <a:b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b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יט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וַיָּבֹא גִדְעוֹן וּמֵאָה אִישׁ אֲשֶׁר אִתּוֹ בִּקְצֵה הַמַּחֲנֶה רֹאשׁ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הָאַשְׁמֹרֶת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הַתִּיכוֹנָה אַךְ הָקֵם הֵקִימוּ אֶת-הַשֹּׁמְרִים וַיִּתְקְעוּ בַּשּׁוֹפָרוֹת וְנָפוֹץ הַכַּדִּים אֲשֶׁר בְּיָדָם.  </a:t>
            </a:r>
            <a:r>
              <a:rPr lang="he-IL" sz="2100" dirty="0">
                <a:latin typeface="Narkisim" panose="020E0502050101010101" pitchFamily="34" charset="-79"/>
                <a:cs typeface="Narkisim" panose="020E0502050101010101" pitchFamily="34" charset="-79"/>
              </a:rPr>
              <a:t>כ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וַיִּתְקְעוּ שְׁלֹשֶׁת הָרָאשִׁים בַּשּׁוֹפָרוֹת וַיִּשְׁבְּרוּ הַכַּדִּים וַיַּחֲזִיקוּ בְיַד-שְׂמֹאולָם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בַּלַּפִּדִים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וּבְיַד-יְמִינָם הַשּׁוֹפָרוֹת לִתְקוֹעַ וַיִּקְרְאוּ חֶרֶב לַה' וּלְגִדְעוֹן.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כא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וַיַּעַמְדוּ אִישׁ תַּחְתָּיו סָבִיב לַמַּחֲנֶה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וַיָּרָץ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כָּל-הַמַּחֲנֶה וַיָּרִיעוּ וַיָּנוּסוּ.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כב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וַיִּתְקְעוּ שְׁלֹשׁ מֵאוֹת הַשּׁוֹפָרוֹת וַיָּשֶׂם ה' אֵת חֶרֶב אִישׁ בְּרֵעֵהוּ וּבְכָל-הַמַּחֲנֶה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וַיָּנָס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הַמַּחֲנֶה עַד-בֵּית הַשִּׁטָּה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צְרֵרָתָה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עַד שְׂפַת-אָבֵל מְחוֹלָה עַל-טַבָּת.</a:t>
            </a:r>
          </a:p>
        </p:txBody>
      </p:sp>
      <p:pic>
        <p:nvPicPr>
          <p:cNvPr id="4" name="Picture 10" descr="×ª××¦××ª ×ª××× × ×¢×××¨ ×× ××¨×¡">
            <a:extLst>
              <a:ext uri="{FF2B5EF4-FFF2-40B4-BE49-F238E27FC236}">
                <a16:creationId xmlns:a16="http://schemas.microsoft.com/office/drawing/2014/main" id="{901F1149-6737-4722-998F-21F250602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78" y="2175658"/>
            <a:ext cx="1870429" cy="2497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238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2A688C1-58A2-46E1-AC41-17A1FC4BC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3287" y="501621"/>
            <a:ext cx="8805664" cy="619268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he-IL" sz="2100" dirty="0">
                <a:latin typeface="Narkisim" panose="020E0502050101010101" pitchFamily="34" charset="-79"/>
                <a:cs typeface="Narkisim" panose="020E0502050101010101" pitchFamily="34" charset="-79"/>
              </a:rPr>
              <a:t>טו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וַיְהִי כִשְׁמֹעַ גִּדְעוֹן אֶת מִסְפַּר הַחֲלוֹם וְאֶת שִׁבְרוֹ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וַיִּשְׁתָּחו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ּ וַיָּשָׁב אֶל מַחֲנֵה יִשְׂרָאֵל וַיֹּאמֶר קוּמוּ כִּי נָתַן ה' בְּיֶדְכֶם אֶת מַחֲנֵה מִדְיָן.  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טז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וַיַּחַץ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אֶת שְׁלֹשׁ מֵאוֹת הָאִישׁ שְׁלֹשָׁה רָאשִׁים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וַיִּתֵּן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שׁוֹפָרוֹת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בְּיַד כֻּלָּם וְכַדִּים רֵיקִים וְלַפִּדִים בְּתוֹךְ הַכַּדִּים.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יז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וַיֹּאמֶר אֲלֵיהֶם מִמֶּנִּי תִרְאוּ וְכֵן תַּעֲשׂוּ וְהִנֵּה אָנֹכִי בָא בִּקְצֵה הַמַּחֲנֶה וְהָיָה כַאֲשֶׁר אֶעֱשֶׂה כֵּן תַּעֲשׂוּן.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יח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וְתָקַעְתִּי בַּשּׁוֹפָר אָנֹכִי וְכָל אֲשֶׁר אִתִּי וּתְקַעְתֶּם בַּשּׁוֹפָרוֹת גַּם אַתֶּם סְבִיבוֹת כָּל הַמַּחֲנֶה וַאֲמַרְתֶּם לַה' וּלְגִדְעוֹן:</a:t>
            </a:r>
            <a:b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b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יט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וַיָּבֹא גִדְעוֹן וּמֵאָה אִישׁ אֲשֶׁר אִתּוֹ בִּקְצֵה הַמַּחֲנֶה רֹאשׁ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הָאַשְׁמֹרֶת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הַתִּיכוֹנָה אַךְ הָקֵם הֵקִימוּ אֶת-הַשֹּׁמְרִים וַיִּתְקְעוּ בַּשּׁוֹפָרוֹת וְנָפוֹץ הַכַּדִּים אֲשֶׁר בְּיָדָם.  </a:t>
            </a:r>
            <a:r>
              <a:rPr lang="he-IL" sz="2100" dirty="0">
                <a:latin typeface="Narkisim" panose="020E0502050101010101" pitchFamily="34" charset="-79"/>
                <a:cs typeface="Narkisim" panose="020E0502050101010101" pitchFamily="34" charset="-79"/>
              </a:rPr>
              <a:t>כ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וַיִּתְקְעוּ שְׁלֹשֶׁת הָרָאשִׁים בַּשּׁוֹפָרוֹת וַיִּשְׁבְּרוּ הַכַּדִּים וַיַּחֲזִיקוּ בְיַד-שְׂמֹאולָם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בַּלַּפִּדִים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וּבְיַד-יְמִינָם הַשּׁוֹפָרוֹת לִתְקוֹעַ וַיִּקְרְאוּ חֶרֶב לַה' וּלְגִדְעוֹן.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כא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וַיַּעַמְדוּ אִישׁ תַּחְתָּיו סָבִיב לַמַּחֲנֶה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וַיָּרָץ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כָּל-הַמַּחֲנֶה וַיָּרִיעוּ וַיָּנוּסוּ.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כב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וַיִּתְקְעוּ שְׁלֹשׁ מֵאוֹת הַשּׁוֹפָרוֹת וַיָּשֶׂם ה' אֵת חֶרֶב אִישׁ בְּרֵעֵהוּ וּבְכָל-הַמַּחֲנֶה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וַיָּנָס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הַמַּחֲנֶה עַד-בֵּית הַשִּׁטָּה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צְרֵרָתָה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עַד שְׂפַת-אָבֵל מְחוֹלָה עַל-טַבָּת.</a:t>
            </a:r>
          </a:p>
        </p:txBody>
      </p:sp>
      <p:pic>
        <p:nvPicPr>
          <p:cNvPr id="6" name="Picture 16" descr="×ª××¦××ª ×ª××× × ×¢×××¨ ××¤×× ××©">
            <a:extLst>
              <a:ext uri="{FF2B5EF4-FFF2-40B4-BE49-F238E27FC236}">
                <a16:creationId xmlns:a16="http://schemas.microsoft.com/office/drawing/2014/main" id="{CA429A3F-16E2-4870-AF86-5ADD5B75F5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2" r="45568" b="14973"/>
          <a:stretch/>
        </p:blipFill>
        <p:spPr bwMode="auto">
          <a:xfrm>
            <a:off x="1212017" y="1615697"/>
            <a:ext cx="1054103" cy="3070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4324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6" descr="×ª××¦××ª ×ª××× × ×¢×××¨ ××¤×× ××©">
            <a:extLst>
              <a:ext uri="{FF2B5EF4-FFF2-40B4-BE49-F238E27FC236}">
                <a16:creationId xmlns:a16="http://schemas.microsoft.com/office/drawing/2014/main" id="{CA429A3F-16E2-4870-AF86-5ADD5B75F5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2" r="45568" b="14973"/>
          <a:stretch/>
        </p:blipFill>
        <p:spPr bwMode="auto">
          <a:xfrm>
            <a:off x="546097" y="1069046"/>
            <a:ext cx="759780" cy="2213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2A688C1-58A2-46E1-AC41-17A1FC4BC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3287" y="501621"/>
            <a:ext cx="8805664" cy="619268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he-IL" sz="2100" dirty="0">
                <a:latin typeface="Narkisim" panose="020E0502050101010101" pitchFamily="34" charset="-79"/>
                <a:cs typeface="Narkisim" panose="020E0502050101010101" pitchFamily="34" charset="-79"/>
              </a:rPr>
              <a:t>טו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וַיְהִי כִשְׁמֹעַ גִּדְעוֹן אֶת מִסְפַּר הַחֲלוֹם וְאֶת שִׁבְרוֹ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וַיִּשְׁתָּחו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ּ וַיָּשָׁב אֶל מַחֲנֵה יִשְׂרָאֵל וַיֹּאמֶר קוּמוּ כִּי נָתַן ה' בְּיֶדְכֶם אֶת מַחֲנֵה מִדְיָן.  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טז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וַיַּחַץ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אֶת שְׁלֹשׁ מֵאוֹת הָאִישׁ שְׁלֹשָׁה רָאשִׁים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וַיִּתֵּן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שׁוֹפָרוֹת בְּיַד כֻּלָּם וְכַדִּים רֵיקִים וְלַפִּדִים בְּתוֹךְ הַכַּדִּים.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יז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וַיֹּאמֶר אֲלֵיהֶם מִמֶּנִּי תִרְאוּ וְכֵן תַּעֲשׂוּ וְהִנֵּה אָנֹכִי בָא בִּקְצֵה הַמַּחֲנֶה וְהָיָה כַאֲשֶׁר אֶעֱשֶׂה כֵּן תַּעֲשׂוּן.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יח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וְתָקַעְתִּי בַּשּׁוֹפָר אָנֹכִי וְכָל אֲשֶׁר אִתִּי וּתְקַעְתֶּם בַּשּׁוֹפָרוֹת גַּם אַתֶּם סְבִיבוֹת כָּל הַמַּחֲנֶה וַאֲמַרְתֶּם לַה' וּלְגִדְעוֹן:</a:t>
            </a:r>
            <a:b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b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יט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וַיָּבֹא גִדְעוֹן וּמֵאָה אִישׁ אֲשֶׁר אִתּוֹ בִּקְצֵה הַמַּחֲנֶה רֹאשׁ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הָאַשְׁמֹרֶת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הַתִּיכוֹנָה אַךְ הָקֵם הֵקִימוּ אֶת-הַשֹּׁמְרִים וַיִּתְקְעוּ בַּשּׁוֹפָרוֹת וְנָפוֹץ הַכַּדִּים אֲשֶׁר בְּיָדָם.  </a:t>
            </a:r>
            <a:r>
              <a:rPr lang="he-IL" sz="2100" dirty="0">
                <a:latin typeface="Narkisim" panose="020E0502050101010101" pitchFamily="34" charset="-79"/>
                <a:cs typeface="Narkisim" panose="020E0502050101010101" pitchFamily="34" charset="-79"/>
              </a:rPr>
              <a:t>כ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וַיִּתְקְעוּ שְׁלֹשֶׁת הָרָאשִׁים בַּשּׁוֹפָרוֹת וַיִּשְׁבְּרוּ הַכַּדִּים וַיַּחֲזִיקוּ בְיַד-שְׂמֹאולָם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בַּלַּפִּדִים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וּבְיַד-יְמִינָם הַשּׁוֹפָרוֹת לִתְקוֹעַ וַיִּקְרְאוּ חֶרֶב לַה' וּלְגִדְעוֹן.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כא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וַיַּעַמְדוּ אִישׁ תַּחְתָּיו סָבִיב לַמַּחֲנֶה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וַיָּרָץ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כָּל-הַמַּחֲנֶה וַיָּרִיעוּ וַיָּנוּסוּ.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כב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וַיִּתְקְעוּ שְׁלֹשׁ מֵאוֹת הַשּׁוֹפָרוֹת וַיָּשֶׂם ה' אֵת חֶרֶב אִישׁ בְּרֵעֵהוּ וּבְכָל-הַמַּחֲנֶה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וַיָּנָס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הַמַּחֲנֶה עַד-בֵּית הַשִּׁטָּה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צְרֵרָתָה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עַד שְׂפַת-אָבֵל מְחוֹלָה עַל-טַבָּת.</a:t>
            </a:r>
          </a:p>
        </p:txBody>
      </p:sp>
      <p:pic>
        <p:nvPicPr>
          <p:cNvPr id="5" name="Picture 6" descr="×ª××¦××ª ×ª××× × ×¢×××¨ ×©××¤×¨">
            <a:extLst>
              <a:ext uri="{FF2B5EF4-FFF2-40B4-BE49-F238E27FC236}">
                <a16:creationId xmlns:a16="http://schemas.microsoft.com/office/drawing/2014/main" id="{A863EAAC-B944-4677-830E-B8AD5F556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349" y="884584"/>
            <a:ext cx="1126774" cy="79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×ª××¦××ª ×ª××× × ×¢×××¨ ×× ××¨×¡">
            <a:extLst>
              <a:ext uri="{FF2B5EF4-FFF2-40B4-BE49-F238E27FC236}">
                <a16:creationId xmlns:a16="http://schemas.microsoft.com/office/drawing/2014/main" id="{901F1149-6737-4722-998F-21F2506026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0" t="13792" r="15807" b="7131"/>
          <a:stretch/>
        </p:blipFill>
        <p:spPr bwMode="auto">
          <a:xfrm rot="10800000">
            <a:off x="523434" y="501621"/>
            <a:ext cx="764420" cy="112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4599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6" descr="×ª××¦××ª ×ª××× × ×¢×××¨ ××¤×× ××©">
            <a:extLst>
              <a:ext uri="{FF2B5EF4-FFF2-40B4-BE49-F238E27FC236}">
                <a16:creationId xmlns:a16="http://schemas.microsoft.com/office/drawing/2014/main" id="{CA429A3F-16E2-4870-AF86-5ADD5B75F5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2" r="45568" b="14973"/>
          <a:stretch/>
        </p:blipFill>
        <p:spPr bwMode="auto">
          <a:xfrm>
            <a:off x="546097" y="1069046"/>
            <a:ext cx="759780" cy="2213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2A688C1-58A2-46E1-AC41-17A1FC4BC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3287" y="501621"/>
            <a:ext cx="8805664" cy="619268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he-IL" sz="2100" dirty="0">
                <a:latin typeface="Narkisim" panose="020E0502050101010101" pitchFamily="34" charset="-79"/>
                <a:cs typeface="Narkisim" panose="020E0502050101010101" pitchFamily="34" charset="-79"/>
              </a:rPr>
              <a:t>טו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וַיְהִי כִשְׁמֹעַ גִּדְעוֹן אֶת מִסְפַּר הַחֲלוֹם וְאֶת שִׁבְרוֹ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וַיִּשְׁתָּחו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ּ וַיָּשָׁב אֶל מַחֲנֵה יִשְׂרָאֵל וַיֹּאמֶר קוּמוּ כִּי נָתַן ה' בְּיֶדְכֶם אֶת מַחֲנֵה מִדְיָן.  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טז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וַיַּחַץ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אֶת שְׁלֹשׁ מֵאוֹת הָאִישׁ שְׁלֹשָׁה רָאשִׁים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וַיִּתֵּן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שׁוֹפָרוֹת בְּיַד כֻּלָּם וְכַדִּים רֵיקִים וְלַפִּדִים בְּתוֹךְ הַכַּדִּים.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יז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וַיֹּאמֶר אֲלֵיהֶם מִמֶּנִּי תִרְאוּ וְכֵן תַּעֲשׂוּ וְהִנֵּה אָנֹכִי בָא בִּקְצֵה הַמַּחֲנֶה וְהָיָה כַאֲשֶׁר אֶעֱשֶׂה כֵּן תַּעֲשׂוּן.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יח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וְתָקַעְתִּי בַּשּׁוֹפָר אָנֹכִי וְכָל אֲשֶׁר אִתִּי וּתְקַעְתֶּם בַּשּׁוֹפָרוֹת גַּם אַתֶּם סְבִיבוֹת כָּל הַמַּחֲנֶה וַאֲמַרְתֶּם לַה' וּלְגִדְעוֹן:</a:t>
            </a:r>
            <a:b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b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יט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וַיָּבֹא גִדְעוֹן וּמֵאָה אִישׁ אֲשֶׁר אִתּוֹ בִּקְצֵה הַמַּחֲנֶה רֹאשׁ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הָאַשְׁמֹרֶת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הַתִּיכוֹנָה אַךְ הָקֵם הֵקִימוּ אֶת-הַשֹּׁמְרִים וַיִּתְקְעוּ בַּשּׁוֹפָרוֹת וְנָפוֹץ הַכַּדִּים אֲשֶׁר בְּיָדָם.  </a:t>
            </a:r>
            <a:r>
              <a:rPr lang="he-IL" sz="2100" dirty="0">
                <a:latin typeface="Narkisim" panose="020E0502050101010101" pitchFamily="34" charset="-79"/>
                <a:cs typeface="Narkisim" panose="020E0502050101010101" pitchFamily="34" charset="-79"/>
              </a:rPr>
              <a:t>כ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וַיִּתְקְעוּ שְׁלֹשֶׁת הָרָאשִׁים בַּשּׁוֹפָרוֹת וַיִּשְׁבְּרוּ הַכַּדִּים וַיַּחֲזִיקוּ בְיַד-שְׂמֹאולָם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בַּלַּפִּדִים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וּבְיַד-יְמִינָם הַשּׁוֹפָרוֹת לִתְקוֹעַ וַיִּקְרְאוּ חֶרֶב לַה' וּלְגִדְעוֹן.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כא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וַיַּעַמְדוּ אִישׁ תַּחְתָּיו סָבִיב לַמַּחֲנֶה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וַיָּרָץ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כָּל-הַמַּחֲנֶה וַיָּרִיעוּ וַיָּנוּסוּ.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כב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וַיִּתְקְעוּ שְׁלֹשׁ מֵאוֹת הַשּׁוֹפָרוֹת וַיָּשֶׂם ה' אֵת חֶרֶב אִישׁ בְּרֵעֵהוּ וּבְכָל-הַמַּחֲנֶה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וַיָּנָס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הַמַּחֲנֶה עַד-בֵּית הַשִּׁטָּה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צְרֵרָתָה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עַד שְׂפַת-אָבֵל מְחוֹלָה עַל-טַבָּת.</a:t>
            </a:r>
          </a:p>
        </p:txBody>
      </p:sp>
      <p:pic>
        <p:nvPicPr>
          <p:cNvPr id="5" name="Picture 6" descr="×ª××¦××ª ×ª××× × ×¢×××¨ ×©××¤×¨">
            <a:extLst>
              <a:ext uri="{FF2B5EF4-FFF2-40B4-BE49-F238E27FC236}">
                <a16:creationId xmlns:a16="http://schemas.microsoft.com/office/drawing/2014/main" id="{A863EAAC-B944-4677-830E-B8AD5F556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349" y="884584"/>
            <a:ext cx="1126774" cy="79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×ª××¦××ª ×ª××× × ×¢×××¨ ×× ××¨×¡">
            <a:extLst>
              <a:ext uri="{FF2B5EF4-FFF2-40B4-BE49-F238E27FC236}">
                <a16:creationId xmlns:a16="http://schemas.microsoft.com/office/drawing/2014/main" id="{901F1149-6737-4722-998F-21F2506026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0" t="13792" r="15807" b="7131"/>
          <a:stretch/>
        </p:blipFill>
        <p:spPr bwMode="auto">
          <a:xfrm rot="10800000">
            <a:off x="546097" y="799795"/>
            <a:ext cx="764420" cy="112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5970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6" descr="×ª××¦××ª ×ª××× × ×¢×××¨ ××¤×× ××©">
            <a:extLst>
              <a:ext uri="{FF2B5EF4-FFF2-40B4-BE49-F238E27FC236}">
                <a16:creationId xmlns:a16="http://schemas.microsoft.com/office/drawing/2014/main" id="{CA429A3F-16E2-4870-AF86-5ADD5B75F5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2" r="45568" b="14973"/>
          <a:stretch/>
        </p:blipFill>
        <p:spPr bwMode="auto">
          <a:xfrm>
            <a:off x="546097" y="1069046"/>
            <a:ext cx="759780" cy="2213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2A688C1-58A2-46E1-AC41-17A1FC4BC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3287" y="501621"/>
            <a:ext cx="8805664" cy="619268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he-IL" sz="2100" dirty="0">
                <a:latin typeface="Narkisim" panose="020E0502050101010101" pitchFamily="34" charset="-79"/>
                <a:cs typeface="Narkisim" panose="020E0502050101010101" pitchFamily="34" charset="-79"/>
              </a:rPr>
              <a:t>טו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וַיְהִי כִשְׁמֹעַ גִּדְעוֹן אֶת מִסְפַּר הַחֲלוֹם וְאֶת שִׁבְרוֹ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וַיִּשְׁתָּחו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ּ וַיָּשָׁב אֶל מַחֲנֵה יִשְׂרָאֵל וַיֹּאמֶר קוּמוּ כִּי נָתַן ה' בְּיֶדְכֶם אֶת מַחֲנֵה מִדְיָן.  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טז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וַיַּחַץ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אֶת שְׁלֹשׁ מֵאוֹת הָאִישׁ שְׁלֹשָׁה רָאשִׁים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וַיִּתֵּן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שׁוֹפָרוֹת בְּיַד כֻּלָּם וְכַדִּים רֵיקִים וְלַפִּדִים בְּתוֹךְ הַכַּדִּים.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יז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וַיֹּאמֶר אֲלֵיהֶם </a:t>
            </a:r>
            <a:r>
              <a:rPr lang="he-IL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מִמֶּנִּי תִרְאוּ וְכֵן תַּעֲשׂוּ 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וְהִנֵּה אָנֹכִי בָא בִּקְצֵה הַמַּחֲנֶה וְהָיָה כַאֲשֶׁר אֶעֱשֶׂה כֵּן תַּעֲשׂוּן.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יח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וְתָקַעְתִּי בַּשּׁוֹפָר אָנֹכִי וְכָל אֲשֶׁר אִתִּי וּתְקַעְתֶּם בַּשּׁוֹפָרוֹת גַּם אַתֶּם סְבִיבוֹת כָּל הַמַּחֲנֶה וַאֲמַרְתֶּם לַה' וּלְגִדְעוֹן:</a:t>
            </a:r>
            <a:b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b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יט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וַיָּבֹא גִדְעוֹן וּמֵאָה אִישׁ אֲשֶׁר אִתּוֹ בִּקְצֵה הַמַּחֲנֶה רֹאשׁ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הָאַשְׁמֹרֶת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הַתִּיכוֹנָה אַךְ הָקֵם הֵקִימוּ אֶת-הַשֹּׁמְרִים וַיִּתְקְעוּ בַּשּׁוֹפָרוֹת וְנָפוֹץ הַכַּדִּים אֲשֶׁר בְּיָדָם.  </a:t>
            </a:r>
            <a:r>
              <a:rPr lang="he-IL" sz="2100" dirty="0">
                <a:latin typeface="Narkisim" panose="020E0502050101010101" pitchFamily="34" charset="-79"/>
                <a:cs typeface="Narkisim" panose="020E0502050101010101" pitchFamily="34" charset="-79"/>
              </a:rPr>
              <a:t>כ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וַיִּתְקְעוּ שְׁלֹשֶׁת הָרָאשִׁים בַּשּׁוֹפָרוֹת וַיִּשְׁבְּרוּ הַכַּדִּים וַיַּחֲזִיקוּ בְיַד-שְׂמֹאולָם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בַּלַּפִּדִים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וּבְיַד-יְמִינָם הַשּׁוֹפָרוֹת לִתְקוֹעַ וַיִּקְרְאוּ חֶרֶב לַה' וּלְגִדְעוֹן.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כא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וַיַּעַמְדוּ אִישׁ תַּחְתָּיו סָבִיב לַמַּחֲנֶה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וַיָּרָץ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כָּל-הַמַּחֲנֶה וַיָּרִיעוּ וַיָּנוּסוּ.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כב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וַיִּתְקְעוּ שְׁלֹשׁ מֵאוֹת הַשּׁוֹפָרוֹת וַיָּשֶׂם ה' אֵת חֶרֶב אִישׁ בְּרֵעֵהוּ וּבְכָל-הַמַּחֲנֶה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וַיָּנָס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הַמַּחֲנֶה עַד-בֵּית הַשִּׁטָּה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צְרֵרָתָה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עַד שְׂפַת-אָבֵל מְחוֹלָה עַל-טַבָּת.</a:t>
            </a:r>
          </a:p>
        </p:txBody>
      </p:sp>
      <p:pic>
        <p:nvPicPr>
          <p:cNvPr id="5" name="Picture 6" descr="×ª××¦××ª ×ª××× × ×¢×××¨ ×©××¤×¨">
            <a:extLst>
              <a:ext uri="{FF2B5EF4-FFF2-40B4-BE49-F238E27FC236}">
                <a16:creationId xmlns:a16="http://schemas.microsoft.com/office/drawing/2014/main" id="{A863EAAC-B944-4677-830E-B8AD5F556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349" y="884584"/>
            <a:ext cx="1126774" cy="79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×ª××¦××ª ×ª××× × ×¢×××¨ ×× ××¨×¡">
            <a:extLst>
              <a:ext uri="{FF2B5EF4-FFF2-40B4-BE49-F238E27FC236}">
                <a16:creationId xmlns:a16="http://schemas.microsoft.com/office/drawing/2014/main" id="{901F1149-6737-4722-998F-21F2506026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0" t="13792" r="15807" b="7131"/>
          <a:stretch/>
        </p:blipFill>
        <p:spPr bwMode="auto">
          <a:xfrm rot="10800000">
            <a:off x="546097" y="799795"/>
            <a:ext cx="764420" cy="112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7329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6" descr="×ª××¦××ª ×ª××× × ×¢×××¨ ××¤×× ××©">
            <a:extLst>
              <a:ext uri="{FF2B5EF4-FFF2-40B4-BE49-F238E27FC236}">
                <a16:creationId xmlns:a16="http://schemas.microsoft.com/office/drawing/2014/main" id="{CA429A3F-16E2-4870-AF86-5ADD5B75F5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2" r="45568" b="14973"/>
          <a:stretch/>
        </p:blipFill>
        <p:spPr bwMode="auto">
          <a:xfrm>
            <a:off x="546097" y="1069046"/>
            <a:ext cx="759780" cy="2213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2A688C1-58A2-46E1-AC41-17A1FC4BC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3287" y="501621"/>
            <a:ext cx="8805664" cy="619268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he-IL" sz="2100" dirty="0">
                <a:latin typeface="Narkisim" panose="020E0502050101010101" pitchFamily="34" charset="-79"/>
                <a:cs typeface="Narkisim" panose="020E0502050101010101" pitchFamily="34" charset="-79"/>
              </a:rPr>
              <a:t>טו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וַיְהִי כִשְׁמֹעַ גִּדְעוֹן אֶת מִסְפַּר הַחֲלוֹם וְאֶת שִׁבְרוֹ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וַיִּשְׁתָּחו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ּ וַיָּשָׁב אֶל מַחֲנֵה יִשְׂרָאֵל וַיֹּאמֶר קוּמוּ כִּי נָתַן ה' בְּיֶדְכֶם אֶת מַחֲנֵה מִדְיָן.  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טז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וַיַּחַץ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אֶת שְׁלֹשׁ מֵאוֹת הָאִישׁ שְׁלֹשָׁה רָאשִׁים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וַיִּתֵּן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שׁוֹפָרוֹת בְּיַד כֻּלָּם וְכַדִּים רֵיקִים וְלַפִּדִים בְּתוֹךְ הַכַּדִּים.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יז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וַיֹּאמֶר אֲלֵיהֶם מִמֶּנִּי תִרְאוּ וְכֵן תַּעֲשׂוּ וְהִנֵּה אָנֹכִי בָא בִּקְצֵה הַמַּחֲנֶה וְהָיָה </a:t>
            </a:r>
            <a:r>
              <a:rPr lang="he-IL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כַאֲשֶׁר אֶעֱשֶׂה כֵּן תַּעֲשׂוּן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יח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וְתָקַעְתִּי בַּשּׁוֹפָר אָנֹכִי וְכָל אֲשֶׁר אִתִּי וּתְקַעְתֶּם בַּשּׁוֹפָרוֹת גַּם אַתֶּם סְבִיבוֹת כָּל הַמַּחֲנֶה וַאֲמַרְתֶּם לַה' וּלְגִדְעוֹן:</a:t>
            </a:r>
            <a:b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b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יט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וַיָּבֹא גִדְעוֹן וּמֵאָה אִישׁ אֲשֶׁר אִתּוֹ בִּקְצֵה הַמַּחֲנֶה רֹאשׁ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הָאַשְׁמֹרֶת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הַתִּיכוֹנָה אַךְ הָקֵם הֵקִימוּ אֶת-הַשֹּׁמְרִים וַיִּתְקְעוּ בַּשּׁוֹפָרוֹת וְנָפוֹץ הַכַּדִּים אֲשֶׁר בְּיָדָם.  </a:t>
            </a:r>
            <a:r>
              <a:rPr lang="he-IL" sz="2100" dirty="0">
                <a:latin typeface="Narkisim" panose="020E0502050101010101" pitchFamily="34" charset="-79"/>
                <a:cs typeface="Narkisim" panose="020E0502050101010101" pitchFamily="34" charset="-79"/>
              </a:rPr>
              <a:t>כ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וַיִּתְקְעוּ שְׁלֹשֶׁת הָרָאשִׁים בַּשּׁוֹפָרוֹת וַיִּשְׁבְּרוּ הַכַּדִּים וַיַּחֲזִיקוּ בְיַד-שְׂמֹאולָם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בַּלַּפִּדִים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וּבְיַד-יְמִינָם הַשּׁוֹפָרוֹת לִתְקוֹעַ וַיִּקְרְאוּ חֶרֶב לַה' וּלְגִדְעוֹן.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כא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וַיַּעַמְדוּ אִישׁ תַּחְתָּיו סָבִיב לַמַּחֲנֶה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וַיָּרָץ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כָּל-הַמַּחֲנֶה וַיָּרִיעוּ וַיָּנוּסוּ.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כב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וַיִּתְקְעוּ שְׁלֹשׁ מֵאוֹת הַשּׁוֹפָרוֹת וַיָּשֶׂם ה' אֵת חֶרֶב אִישׁ בְּרֵעֵהוּ וּבְכָל-הַמַּחֲנֶה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וַיָּנָס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הַמַּחֲנֶה עַד-בֵּית הַשִּׁטָּה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צְרֵרָתָה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עַד שְׂפַת-אָבֵל מְחוֹלָה עַל-טַבָּת.</a:t>
            </a:r>
          </a:p>
        </p:txBody>
      </p:sp>
      <p:pic>
        <p:nvPicPr>
          <p:cNvPr id="5" name="Picture 6" descr="×ª××¦××ª ×ª××× × ×¢×××¨ ×©××¤×¨">
            <a:extLst>
              <a:ext uri="{FF2B5EF4-FFF2-40B4-BE49-F238E27FC236}">
                <a16:creationId xmlns:a16="http://schemas.microsoft.com/office/drawing/2014/main" id="{A863EAAC-B944-4677-830E-B8AD5F556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349" y="884584"/>
            <a:ext cx="1126774" cy="79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×ª××¦××ª ×ª××× × ×¢×××¨ ×× ××¨×¡">
            <a:extLst>
              <a:ext uri="{FF2B5EF4-FFF2-40B4-BE49-F238E27FC236}">
                <a16:creationId xmlns:a16="http://schemas.microsoft.com/office/drawing/2014/main" id="{901F1149-6737-4722-998F-21F2506026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0" t="13792" r="15807" b="7131"/>
          <a:stretch/>
        </p:blipFill>
        <p:spPr bwMode="auto">
          <a:xfrm rot="10800000">
            <a:off x="546097" y="799795"/>
            <a:ext cx="764420" cy="112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6510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2A688C1-58A2-46E1-AC41-17A1FC4BC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8207" y="203447"/>
            <a:ext cx="8280377" cy="6192688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1800" dirty="0" err="1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Narkisim" panose="020E0502050101010101" pitchFamily="34" charset="-79"/>
                <a:cs typeface="Narkisim" panose="020E0502050101010101" pitchFamily="34" charset="-79"/>
              </a:rPr>
              <a:t>יט</a:t>
            </a:r>
            <a:r>
              <a:rPr lang="he-IL" sz="28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Narkisim" panose="020E0502050101010101" pitchFamily="34" charset="-79"/>
                <a:cs typeface="Narkisim" panose="020E0502050101010101" pitchFamily="34" charset="-79"/>
              </a:rPr>
              <a:t> וַיָּבֹא גִדְעוֹן וּמֵאָה אִישׁ אֲשֶׁר אִתּוֹ בִּקְצֵה הַמַּחֲנֶה רֹאשׁ </a:t>
            </a:r>
            <a:r>
              <a:rPr lang="he-IL" sz="2800" dirty="0" err="1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Narkisim" panose="020E0502050101010101" pitchFamily="34" charset="-79"/>
                <a:cs typeface="Narkisim" panose="020E0502050101010101" pitchFamily="34" charset="-79"/>
              </a:rPr>
              <a:t>הָאַשְׁמֹרֶת</a:t>
            </a:r>
            <a:r>
              <a:rPr lang="he-IL" sz="28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Narkisim" panose="020E0502050101010101" pitchFamily="34" charset="-79"/>
                <a:cs typeface="Narkisim" panose="020E0502050101010101" pitchFamily="34" charset="-79"/>
              </a:rPr>
              <a:t> הַתִּיכוֹנָה אַךְ הָקֵם הֵקִימוּ אֶת-הַשֹּׁמְרִים וַיִּתְקְעוּ בַּשּׁוֹפָרוֹת וְנָפוֹץ הַכַּדִּים אֲשֶׁר בְּיָדָם.  </a:t>
            </a:r>
          </a:p>
          <a:p>
            <a:pPr marL="0" indent="0">
              <a:buNone/>
            </a:pPr>
            <a:r>
              <a:rPr lang="he-IL" sz="21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כ</a:t>
            </a:r>
            <a:r>
              <a:rPr lang="he-IL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וַיִּתְקְעוּ שְׁלֹשֶׁת הָרָאשִׁים בַּשּׁוֹפָרוֹת </a:t>
            </a:r>
          </a:p>
          <a:p>
            <a:pPr marL="0" indent="0">
              <a:buNone/>
            </a:pPr>
            <a:r>
              <a:rPr lang="he-IL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וַיִּשְׁבְּרוּ הַכַּדִּים </a:t>
            </a:r>
          </a:p>
          <a:p>
            <a:pPr marL="0" indent="0">
              <a:buNone/>
            </a:pPr>
            <a:r>
              <a:rPr lang="he-IL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וַיַּחֲזִיקוּ בְיַד שְׂמֹאולָם </a:t>
            </a:r>
            <a:r>
              <a:rPr lang="he-IL" dirty="0" err="1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בַּלַּפִּדִים</a:t>
            </a:r>
            <a:r>
              <a:rPr lang="he-IL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</a:p>
          <a:p>
            <a:pPr marL="0" indent="0">
              <a:buNone/>
            </a:pPr>
            <a:r>
              <a:rPr lang="he-IL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וּבְיַד יְמִינָם הַשּׁוֹפָרוֹת לִתְקוֹעַ </a:t>
            </a:r>
          </a:p>
          <a:p>
            <a:pPr marL="0" indent="0">
              <a:buNone/>
            </a:pPr>
            <a:r>
              <a:rPr lang="he-IL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וַיִּקְרְאוּ חֶרֶב לַה' וּלְגִדְעוֹן:  </a:t>
            </a:r>
          </a:p>
        </p:txBody>
      </p:sp>
      <p:pic>
        <p:nvPicPr>
          <p:cNvPr id="7" name="Picture 6" descr="×ª××¦××ª ×ª××× × ×¢×××¨ ×©××¤×¨">
            <a:extLst>
              <a:ext uri="{FF2B5EF4-FFF2-40B4-BE49-F238E27FC236}">
                <a16:creationId xmlns:a16="http://schemas.microsoft.com/office/drawing/2014/main" id="{40792B75-32B3-4B34-95C7-4141AA3F8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35369">
            <a:off x="610007" y="866068"/>
            <a:ext cx="2773090" cy="1962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×ª××¦××ª ×ª××× × ×¢×××¨ ××© ×××¡××¡">
            <a:extLst>
              <a:ext uri="{FF2B5EF4-FFF2-40B4-BE49-F238E27FC236}">
                <a16:creationId xmlns:a16="http://schemas.microsoft.com/office/drawing/2014/main" id="{5760D868-618E-4E07-94FA-7B9576003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06" y="3668948"/>
            <a:ext cx="3065164" cy="2576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>
            <a:extLst>
              <a:ext uri="{FF2B5EF4-FFF2-40B4-BE49-F238E27FC236}">
                <a16:creationId xmlns:a16="http://schemas.microsoft.com/office/drawing/2014/main" id="{2B2114D9-8192-47AF-8339-2544C38CBB47}"/>
              </a:ext>
            </a:extLst>
          </p:cNvPr>
          <p:cNvSpPr/>
          <p:nvPr/>
        </p:nvSpPr>
        <p:spPr>
          <a:xfrm>
            <a:off x="3639817" y="5102513"/>
            <a:ext cx="8280377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 err="1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uLnTx/>
                <a:uFillTx/>
                <a:latin typeface="Narkisim" panose="020E0502050101010101" pitchFamily="34" charset="-79"/>
                <a:ea typeface="+mn-ea"/>
                <a:cs typeface="Narkisim" panose="020E0502050101010101" pitchFamily="34" charset="-79"/>
              </a:rPr>
              <a:t>כא</a:t>
            </a:r>
            <a:r>
              <a:rPr kumimoji="0" lang="he-IL" sz="1800" b="0" i="0" u="none" strike="noStrike" kern="1200" cap="none" spc="0" normalizeH="0" baseline="0" noProof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uLnTx/>
                <a:uFillTx/>
                <a:latin typeface="Narkisim" panose="020E0502050101010101" pitchFamily="34" charset="-79"/>
                <a:ea typeface="+mn-ea"/>
                <a:cs typeface="Narkisim" panose="020E0502050101010101" pitchFamily="34" charset="-79"/>
              </a:rPr>
              <a:t> </a:t>
            </a:r>
            <a:r>
              <a:rPr kumimoji="0" lang="he-IL" sz="2800" b="0" i="0" u="none" strike="noStrike" kern="1200" cap="none" spc="0" normalizeH="0" baseline="0" noProof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uLnTx/>
                <a:uFillTx/>
                <a:latin typeface="Narkisim" panose="020E0502050101010101" pitchFamily="34" charset="-79"/>
                <a:ea typeface="+mn-ea"/>
                <a:cs typeface="Narkisim" panose="020E0502050101010101" pitchFamily="34" charset="-79"/>
              </a:rPr>
              <a:t>וַיַּעַמְדוּ אִישׁ תַּחְתָּיו סָבִיב לַמַּחֲנֶה </a:t>
            </a:r>
            <a:r>
              <a:rPr kumimoji="0" lang="he-IL" sz="2800" b="0" i="0" u="none" strike="noStrike" kern="1200" cap="none" spc="0" normalizeH="0" baseline="0" noProof="0" dirty="0" err="1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uLnTx/>
                <a:uFillTx/>
                <a:latin typeface="Narkisim" panose="020E0502050101010101" pitchFamily="34" charset="-79"/>
                <a:ea typeface="+mn-ea"/>
                <a:cs typeface="Narkisim" panose="020E0502050101010101" pitchFamily="34" charset="-79"/>
              </a:rPr>
              <a:t>וַיָּרָץ</a:t>
            </a:r>
            <a:r>
              <a:rPr kumimoji="0" lang="he-IL" sz="2800" b="0" i="0" u="none" strike="noStrike" kern="1200" cap="none" spc="0" normalizeH="0" baseline="0" noProof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uLnTx/>
                <a:uFillTx/>
                <a:latin typeface="Narkisim" panose="020E0502050101010101" pitchFamily="34" charset="-79"/>
                <a:ea typeface="+mn-ea"/>
                <a:cs typeface="Narkisim" panose="020E0502050101010101" pitchFamily="34" charset="-79"/>
              </a:rPr>
              <a:t> כָּל-הַמַּחֲנֶה וַיָּרִיעוּ וַיָּנוּסוּ. </a:t>
            </a:r>
            <a:endParaRPr kumimoji="0" lang="he-IL" sz="2800" b="0" i="0" u="none" strike="noStrike" kern="1200" cap="none" spc="0" normalizeH="0" baseline="0" noProof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0175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3">
            <a:extLst>
              <a:ext uri="{FF2B5EF4-FFF2-40B4-BE49-F238E27FC236}">
                <a16:creationId xmlns:a16="http://schemas.microsoft.com/office/drawing/2014/main" id="{1F362BFF-8E57-48F7-898B-C8AEFA9E5F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153" t="19122" r="24591" b="24348"/>
          <a:stretch/>
        </p:blipFill>
        <p:spPr>
          <a:xfrm>
            <a:off x="530087" y="0"/>
            <a:ext cx="11287539" cy="6868638"/>
          </a:xfrm>
          <a:prstGeom prst="rect">
            <a:avLst/>
          </a:prstGeom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6286F65F-EED9-4E77-87A6-E3EF3198D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קשת 4">
            <a:extLst>
              <a:ext uri="{FF2B5EF4-FFF2-40B4-BE49-F238E27FC236}">
                <a16:creationId xmlns:a16="http://schemas.microsoft.com/office/drawing/2014/main" id="{4897B96A-C91F-439C-B173-BC9A0F058F3D}"/>
              </a:ext>
            </a:extLst>
          </p:cNvPr>
          <p:cNvSpPr/>
          <p:nvPr/>
        </p:nvSpPr>
        <p:spPr>
          <a:xfrm rot="19669822">
            <a:off x="5259456" y="5267740"/>
            <a:ext cx="854766" cy="357809"/>
          </a:xfrm>
          <a:prstGeom prst="arc">
            <a:avLst>
              <a:gd name="adj1" fmla="val 17865522"/>
              <a:gd name="adj2" fmla="val 842943"/>
            </a:avLst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חץ: שמאלה 7">
            <a:extLst>
              <a:ext uri="{FF2B5EF4-FFF2-40B4-BE49-F238E27FC236}">
                <a16:creationId xmlns:a16="http://schemas.microsoft.com/office/drawing/2014/main" id="{285C7C2E-797E-4C0C-86F8-0862DEE36578}"/>
              </a:ext>
            </a:extLst>
          </p:cNvPr>
          <p:cNvSpPr/>
          <p:nvPr/>
        </p:nvSpPr>
        <p:spPr>
          <a:xfrm rot="171891">
            <a:off x="4751623" y="4597974"/>
            <a:ext cx="471800" cy="26763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חץ: שמאלה 8">
            <a:extLst>
              <a:ext uri="{FF2B5EF4-FFF2-40B4-BE49-F238E27FC236}">
                <a16:creationId xmlns:a16="http://schemas.microsoft.com/office/drawing/2014/main" id="{38AB56D3-F13F-4F95-B9EA-974DB2FAC8DB}"/>
              </a:ext>
            </a:extLst>
          </p:cNvPr>
          <p:cNvSpPr/>
          <p:nvPr/>
        </p:nvSpPr>
        <p:spPr>
          <a:xfrm rot="587480">
            <a:off x="5450939" y="4671895"/>
            <a:ext cx="471800" cy="26763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צורה חופשית: צורה 17">
            <a:extLst>
              <a:ext uri="{FF2B5EF4-FFF2-40B4-BE49-F238E27FC236}">
                <a16:creationId xmlns:a16="http://schemas.microsoft.com/office/drawing/2014/main" id="{74F655BB-A345-46E8-A9AD-118743BFA1E1}"/>
              </a:ext>
            </a:extLst>
          </p:cNvPr>
          <p:cNvSpPr/>
          <p:nvPr/>
        </p:nvSpPr>
        <p:spPr>
          <a:xfrm>
            <a:off x="4124739" y="3756991"/>
            <a:ext cx="2153541" cy="1351722"/>
          </a:xfrm>
          <a:custGeom>
            <a:avLst/>
            <a:gdLst>
              <a:gd name="connsiteX0" fmla="*/ 1868557 w 2153541"/>
              <a:gd name="connsiteY0" fmla="*/ 1311966 h 1351722"/>
              <a:gd name="connsiteX1" fmla="*/ 1818861 w 2153541"/>
              <a:gd name="connsiteY1" fmla="*/ 1282148 h 1351722"/>
              <a:gd name="connsiteX2" fmla="*/ 1789044 w 2153541"/>
              <a:gd name="connsiteY2" fmla="*/ 1272209 h 1351722"/>
              <a:gd name="connsiteX3" fmla="*/ 1739348 w 2153541"/>
              <a:gd name="connsiteY3" fmla="*/ 1242392 h 1351722"/>
              <a:gd name="connsiteX4" fmla="*/ 1719470 w 2153541"/>
              <a:gd name="connsiteY4" fmla="*/ 1222513 h 1351722"/>
              <a:gd name="connsiteX5" fmla="*/ 1600200 w 2153541"/>
              <a:gd name="connsiteY5" fmla="*/ 1202635 h 1351722"/>
              <a:gd name="connsiteX6" fmla="*/ 1570383 w 2153541"/>
              <a:gd name="connsiteY6" fmla="*/ 1192696 h 1351722"/>
              <a:gd name="connsiteX7" fmla="*/ 1441174 w 2153541"/>
              <a:gd name="connsiteY7" fmla="*/ 1172818 h 1351722"/>
              <a:gd name="connsiteX8" fmla="*/ 1043609 w 2153541"/>
              <a:gd name="connsiteY8" fmla="*/ 1182757 h 1351722"/>
              <a:gd name="connsiteX9" fmla="*/ 1003852 w 2153541"/>
              <a:gd name="connsiteY9" fmla="*/ 1202635 h 1351722"/>
              <a:gd name="connsiteX10" fmla="*/ 934278 w 2153541"/>
              <a:gd name="connsiteY10" fmla="*/ 1212574 h 1351722"/>
              <a:gd name="connsiteX11" fmla="*/ 834887 w 2153541"/>
              <a:gd name="connsiteY11" fmla="*/ 1222513 h 1351722"/>
              <a:gd name="connsiteX12" fmla="*/ 745435 w 2153541"/>
              <a:gd name="connsiteY12" fmla="*/ 1232452 h 1351722"/>
              <a:gd name="connsiteX13" fmla="*/ 576470 w 2153541"/>
              <a:gd name="connsiteY13" fmla="*/ 1222513 h 1351722"/>
              <a:gd name="connsiteX14" fmla="*/ 467139 w 2153541"/>
              <a:gd name="connsiteY14" fmla="*/ 1212574 h 1351722"/>
              <a:gd name="connsiteX15" fmla="*/ 397565 w 2153541"/>
              <a:gd name="connsiteY15" fmla="*/ 1192696 h 1351722"/>
              <a:gd name="connsiteX16" fmla="*/ 367748 w 2153541"/>
              <a:gd name="connsiteY16" fmla="*/ 1172818 h 1351722"/>
              <a:gd name="connsiteX17" fmla="*/ 308113 w 2153541"/>
              <a:gd name="connsiteY17" fmla="*/ 1152939 h 1351722"/>
              <a:gd name="connsiteX18" fmla="*/ 278296 w 2153541"/>
              <a:gd name="connsiteY18" fmla="*/ 1133061 h 1351722"/>
              <a:gd name="connsiteX19" fmla="*/ 258418 w 2153541"/>
              <a:gd name="connsiteY19" fmla="*/ 1103244 h 1351722"/>
              <a:gd name="connsiteX20" fmla="*/ 238539 w 2153541"/>
              <a:gd name="connsiteY20" fmla="*/ 1083366 h 1351722"/>
              <a:gd name="connsiteX21" fmla="*/ 228600 w 2153541"/>
              <a:gd name="connsiteY21" fmla="*/ 1053548 h 1351722"/>
              <a:gd name="connsiteX22" fmla="*/ 188844 w 2153541"/>
              <a:gd name="connsiteY22" fmla="*/ 1003852 h 1351722"/>
              <a:gd name="connsiteX23" fmla="*/ 178904 w 2153541"/>
              <a:gd name="connsiteY23" fmla="*/ 974035 h 1351722"/>
              <a:gd name="connsiteX24" fmla="*/ 168965 w 2153541"/>
              <a:gd name="connsiteY24" fmla="*/ 934279 h 1351722"/>
              <a:gd name="connsiteX25" fmla="*/ 149087 w 2153541"/>
              <a:gd name="connsiteY25" fmla="*/ 914400 h 1351722"/>
              <a:gd name="connsiteX26" fmla="*/ 139148 w 2153541"/>
              <a:gd name="connsiteY26" fmla="*/ 884583 h 1351722"/>
              <a:gd name="connsiteX27" fmla="*/ 119270 w 2153541"/>
              <a:gd name="connsiteY27" fmla="*/ 854766 h 1351722"/>
              <a:gd name="connsiteX28" fmla="*/ 89452 w 2153541"/>
              <a:gd name="connsiteY28" fmla="*/ 775252 h 1351722"/>
              <a:gd name="connsiteX29" fmla="*/ 59635 w 2153541"/>
              <a:gd name="connsiteY29" fmla="*/ 715618 h 1351722"/>
              <a:gd name="connsiteX30" fmla="*/ 49696 w 2153541"/>
              <a:gd name="connsiteY30" fmla="*/ 685800 h 1351722"/>
              <a:gd name="connsiteX31" fmla="*/ 29818 w 2153541"/>
              <a:gd name="connsiteY31" fmla="*/ 606287 h 1351722"/>
              <a:gd name="connsiteX32" fmla="*/ 19878 w 2153541"/>
              <a:gd name="connsiteY32" fmla="*/ 576470 h 1351722"/>
              <a:gd name="connsiteX33" fmla="*/ 0 w 2153541"/>
              <a:gd name="connsiteY33" fmla="*/ 487018 h 1351722"/>
              <a:gd name="connsiteX34" fmla="*/ 9939 w 2153541"/>
              <a:gd name="connsiteY34" fmla="*/ 278296 h 1351722"/>
              <a:gd name="connsiteX35" fmla="*/ 19878 w 2153541"/>
              <a:gd name="connsiteY35" fmla="*/ 248479 h 1351722"/>
              <a:gd name="connsiteX36" fmla="*/ 39757 w 2153541"/>
              <a:gd name="connsiteY36" fmla="*/ 218661 h 1351722"/>
              <a:gd name="connsiteX37" fmla="*/ 49696 w 2153541"/>
              <a:gd name="connsiteY37" fmla="*/ 188844 h 1351722"/>
              <a:gd name="connsiteX38" fmla="*/ 119270 w 2153541"/>
              <a:gd name="connsiteY38" fmla="*/ 139148 h 1351722"/>
              <a:gd name="connsiteX39" fmla="*/ 178904 w 2153541"/>
              <a:gd name="connsiteY39" fmla="*/ 89452 h 1351722"/>
              <a:gd name="connsiteX40" fmla="*/ 208722 w 2153541"/>
              <a:gd name="connsiteY40" fmla="*/ 79513 h 1351722"/>
              <a:gd name="connsiteX41" fmla="*/ 238539 w 2153541"/>
              <a:gd name="connsiteY41" fmla="*/ 59635 h 1351722"/>
              <a:gd name="connsiteX42" fmla="*/ 308113 w 2153541"/>
              <a:gd name="connsiteY42" fmla="*/ 39757 h 1351722"/>
              <a:gd name="connsiteX43" fmla="*/ 347870 w 2153541"/>
              <a:gd name="connsiteY43" fmla="*/ 19879 h 1351722"/>
              <a:gd name="connsiteX44" fmla="*/ 417444 w 2153541"/>
              <a:gd name="connsiteY44" fmla="*/ 0 h 1351722"/>
              <a:gd name="connsiteX45" fmla="*/ 715618 w 2153541"/>
              <a:gd name="connsiteY45" fmla="*/ 9939 h 1351722"/>
              <a:gd name="connsiteX46" fmla="*/ 934278 w 2153541"/>
              <a:gd name="connsiteY46" fmla="*/ 19879 h 1351722"/>
              <a:gd name="connsiteX47" fmla="*/ 993913 w 2153541"/>
              <a:gd name="connsiteY47" fmla="*/ 39757 h 1351722"/>
              <a:gd name="connsiteX48" fmla="*/ 1023731 w 2153541"/>
              <a:gd name="connsiteY48" fmla="*/ 89452 h 1351722"/>
              <a:gd name="connsiteX49" fmla="*/ 1033670 w 2153541"/>
              <a:gd name="connsiteY49" fmla="*/ 119270 h 1351722"/>
              <a:gd name="connsiteX50" fmla="*/ 1053548 w 2153541"/>
              <a:gd name="connsiteY50" fmla="*/ 149087 h 1351722"/>
              <a:gd name="connsiteX51" fmla="*/ 1073426 w 2153541"/>
              <a:gd name="connsiteY51" fmla="*/ 208722 h 1351722"/>
              <a:gd name="connsiteX52" fmla="*/ 1083365 w 2153541"/>
              <a:gd name="connsiteY52" fmla="*/ 238539 h 1351722"/>
              <a:gd name="connsiteX53" fmla="*/ 1123122 w 2153541"/>
              <a:gd name="connsiteY53" fmla="*/ 298174 h 1351722"/>
              <a:gd name="connsiteX54" fmla="*/ 1143000 w 2153541"/>
              <a:gd name="connsiteY54" fmla="*/ 327992 h 1351722"/>
              <a:gd name="connsiteX55" fmla="*/ 1172818 w 2153541"/>
              <a:gd name="connsiteY55" fmla="*/ 347870 h 1351722"/>
              <a:gd name="connsiteX56" fmla="*/ 1192696 w 2153541"/>
              <a:gd name="connsiteY56" fmla="*/ 377687 h 1351722"/>
              <a:gd name="connsiteX57" fmla="*/ 1252331 w 2153541"/>
              <a:gd name="connsiteY57" fmla="*/ 407505 h 1351722"/>
              <a:gd name="connsiteX58" fmla="*/ 1272209 w 2153541"/>
              <a:gd name="connsiteY58" fmla="*/ 437322 h 1351722"/>
              <a:gd name="connsiteX59" fmla="*/ 1361661 w 2153541"/>
              <a:gd name="connsiteY59" fmla="*/ 487018 h 1351722"/>
              <a:gd name="connsiteX60" fmla="*/ 1391478 w 2153541"/>
              <a:gd name="connsiteY60" fmla="*/ 516835 h 1351722"/>
              <a:gd name="connsiteX61" fmla="*/ 1421296 w 2153541"/>
              <a:gd name="connsiteY61" fmla="*/ 526774 h 1351722"/>
              <a:gd name="connsiteX62" fmla="*/ 1441174 w 2153541"/>
              <a:gd name="connsiteY62" fmla="*/ 556592 h 1351722"/>
              <a:gd name="connsiteX63" fmla="*/ 1500809 w 2153541"/>
              <a:gd name="connsiteY63" fmla="*/ 586409 h 1351722"/>
              <a:gd name="connsiteX64" fmla="*/ 1530626 w 2153541"/>
              <a:gd name="connsiteY64" fmla="*/ 606287 h 1351722"/>
              <a:gd name="connsiteX65" fmla="*/ 1560444 w 2153541"/>
              <a:gd name="connsiteY65" fmla="*/ 616226 h 1351722"/>
              <a:gd name="connsiteX66" fmla="*/ 1580322 w 2153541"/>
              <a:gd name="connsiteY66" fmla="*/ 636105 h 1351722"/>
              <a:gd name="connsiteX67" fmla="*/ 1610139 w 2153541"/>
              <a:gd name="connsiteY67" fmla="*/ 646044 h 1351722"/>
              <a:gd name="connsiteX68" fmla="*/ 1669774 w 2153541"/>
              <a:gd name="connsiteY68" fmla="*/ 675861 h 1351722"/>
              <a:gd name="connsiteX69" fmla="*/ 1689652 w 2153541"/>
              <a:gd name="connsiteY69" fmla="*/ 705679 h 1351722"/>
              <a:gd name="connsiteX70" fmla="*/ 1759226 w 2153541"/>
              <a:gd name="connsiteY70" fmla="*/ 735496 h 1351722"/>
              <a:gd name="connsiteX71" fmla="*/ 1798983 w 2153541"/>
              <a:gd name="connsiteY71" fmla="*/ 755374 h 1351722"/>
              <a:gd name="connsiteX72" fmla="*/ 1858618 w 2153541"/>
              <a:gd name="connsiteY72" fmla="*/ 775252 h 1351722"/>
              <a:gd name="connsiteX73" fmla="*/ 1888435 w 2153541"/>
              <a:gd name="connsiteY73" fmla="*/ 785192 h 1351722"/>
              <a:gd name="connsiteX74" fmla="*/ 1928191 w 2153541"/>
              <a:gd name="connsiteY74" fmla="*/ 815009 h 1351722"/>
              <a:gd name="connsiteX75" fmla="*/ 1948070 w 2153541"/>
              <a:gd name="connsiteY75" fmla="*/ 834887 h 1351722"/>
              <a:gd name="connsiteX76" fmla="*/ 1977887 w 2153541"/>
              <a:gd name="connsiteY76" fmla="*/ 844826 h 1351722"/>
              <a:gd name="connsiteX77" fmla="*/ 2047461 w 2153541"/>
              <a:gd name="connsiteY77" fmla="*/ 924339 h 1351722"/>
              <a:gd name="connsiteX78" fmla="*/ 2087218 w 2153541"/>
              <a:gd name="connsiteY78" fmla="*/ 974035 h 1351722"/>
              <a:gd name="connsiteX79" fmla="*/ 2126974 w 2153541"/>
              <a:gd name="connsiteY79" fmla="*/ 1063487 h 1351722"/>
              <a:gd name="connsiteX80" fmla="*/ 2136913 w 2153541"/>
              <a:gd name="connsiteY80" fmla="*/ 1272209 h 1351722"/>
              <a:gd name="connsiteX81" fmla="*/ 2107096 w 2153541"/>
              <a:gd name="connsiteY81" fmla="*/ 1302026 h 1351722"/>
              <a:gd name="connsiteX82" fmla="*/ 2097157 w 2153541"/>
              <a:gd name="connsiteY82" fmla="*/ 1331844 h 1351722"/>
              <a:gd name="connsiteX83" fmla="*/ 2017644 w 2153541"/>
              <a:gd name="connsiteY83" fmla="*/ 1351722 h 1351722"/>
              <a:gd name="connsiteX84" fmla="*/ 1918252 w 2153541"/>
              <a:gd name="connsiteY84" fmla="*/ 1341783 h 1351722"/>
              <a:gd name="connsiteX85" fmla="*/ 1888435 w 2153541"/>
              <a:gd name="connsiteY85" fmla="*/ 1331844 h 1351722"/>
              <a:gd name="connsiteX86" fmla="*/ 1868557 w 2153541"/>
              <a:gd name="connsiteY86" fmla="*/ 1311966 h 1351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2153541" h="1351722">
                <a:moveTo>
                  <a:pt x="1868557" y="1311966"/>
                </a:moveTo>
                <a:cubicBezTo>
                  <a:pt x="1856961" y="1303683"/>
                  <a:pt x="1836140" y="1290788"/>
                  <a:pt x="1818861" y="1282148"/>
                </a:cubicBezTo>
                <a:cubicBezTo>
                  <a:pt x="1809490" y="1277463"/>
                  <a:pt x="1798028" y="1277599"/>
                  <a:pt x="1789044" y="1272209"/>
                </a:cubicBezTo>
                <a:cubicBezTo>
                  <a:pt x="1720828" y="1231280"/>
                  <a:pt x="1823814" y="1270547"/>
                  <a:pt x="1739348" y="1242392"/>
                </a:cubicBezTo>
                <a:cubicBezTo>
                  <a:pt x="1732722" y="1235766"/>
                  <a:pt x="1728083" y="1226204"/>
                  <a:pt x="1719470" y="1222513"/>
                </a:cubicBezTo>
                <a:cubicBezTo>
                  <a:pt x="1704937" y="1216285"/>
                  <a:pt x="1605879" y="1203446"/>
                  <a:pt x="1600200" y="1202635"/>
                </a:cubicBezTo>
                <a:cubicBezTo>
                  <a:pt x="1590261" y="1199322"/>
                  <a:pt x="1580547" y="1195237"/>
                  <a:pt x="1570383" y="1192696"/>
                </a:cubicBezTo>
                <a:cubicBezTo>
                  <a:pt x="1524851" y="1181313"/>
                  <a:pt x="1489453" y="1178853"/>
                  <a:pt x="1441174" y="1172818"/>
                </a:cubicBezTo>
                <a:cubicBezTo>
                  <a:pt x="1308652" y="1176131"/>
                  <a:pt x="1175865" y="1173740"/>
                  <a:pt x="1043609" y="1182757"/>
                </a:cubicBezTo>
                <a:cubicBezTo>
                  <a:pt x="1028827" y="1183765"/>
                  <a:pt x="1018146" y="1198737"/>
                  <a:pt x="1003852" y="1202635"/>
                </a:cubicBezTo>
                <a:cubicBezTo>
                  <a:pt x="981251" y="1208799"/>
                  <a:pt x="957544" y="1209837"/>
                  <a:pt x="934278" y="1212574"/>
                </a:cubicBezTo>
                <a:cubicBezTo>
                  <a:pt x="901210" y="1216464"/>
                  <a:pt x="868000" y="1219027"/>
                  <a:pt x="834887" y="1222513"/>
                </a:cubicBezTo>
                <a:lnTo>
                  <a:pt x="745435" y="1232452"/>
                </a:lnTo>
                <a:lnTo>
                  <a:pt x="576470" y="1222513"/>
                </a:lnTo>
                <a:cubicBezTo>
                  <a:pt x="539969" y="1219906"/>
                  <a:pt x="503412" y="1217410"/>
                  <a:pt x="467139" y="1212574"/>
                </a:cubicBezTo>
                <a:cubicBezTo>
                  <a:pt x="446341" y="1209801"/>
                  <a:pt x="418006" y="1199509"/>
                  <a:pt x="397565" y="1192696"/>
                </a:cubicBezTo>
                <a:cubicBezTo>
                  <a:pt x="387626" y="1186070"/>
                  <a:pt x="378664" y="1177669"/>
                  <a:pt x="367748" y="1172818"/>
                </a:cubicBezTo>
                <a:cubicBezTo>
                  <a:pt x="348600" y="1164308"/>
                  <a:pt x="325548" y="1164562"/>
                  <a:pt x="308113" y="1152939"/>
                </a:cubicBezTo>
                <a:lnTo>
                  <a:pt x="278296" y="1133061"/>
                </a:lnTo>
                <a:cubicBezTo>
                  <a:pt x="271670" y="1123122"/>
                  <a:pt x="265880" y="1112572"/>
                  <a:pt x="258418" y="1103244"/>
                </a:cubicBezTo>
                <a:cubicBezTo>
                  <a:pt x="252564" y="1095927"/>
                  <a:pt x="243360" y="1091401"/>
                  <a:pt x="238539" y="1083366"/>
                </a:cubicBezTo>
                <a:cubicBezTo>
                  <a:pt x="233149" y="1074382"/>
                  <a:pt x="233285" y="1062919"/>
                  <a:pt x="228600" y="1053548"/>
                </a:cubicBezTo>
                <a:cubicBezTo>
                  <a:pt x="216063" y="1028474"/>
                  <a:pt x="207332" y="1022341"/>
                  <a:pt x="188844" y="1003852"/>
                </a:cubicBezTo>
                <a:cubicBezTo>
                  <a:pt x="185531" y="993913"/>
                  <a:pt x="181782" y="984109"/>
                  <a:pt x="178904" y="974035"/>
                </a:cubicBezTo>
                <a:cubicBezTo>
                  <a:pt x="175151" y="960901"/>
                  <a:pt x="175074" y="946497"/>
                  <a:pt x="168965" y="934279"/>
                </a:cubicBezTo>
                <a:cubicBezTo>
                  <a:pt x="164774" y="925897"/>
                  <a:pt x="155713" y="921026"/>
                  <a:pt x="149087" y="914400"/>
                </a:cubicBezTo>
                <a:cubicBezTo>
                  <a:pt x="145774" y="904461"/>
                  <a:pt x="143833" y="893954"/>
                  <a:pt x="139148" y="884583"/>
                </a:cubicBezTo>
                <a:cubicBezTo>
                  <a:pt x="133806" y="873899"/>
                  <a:pt x="123464" y="865951"/>
                  <a:pt x="119270" y="854766"/>
                </a:cubicBezTo>
                <a:cubicBezTo>
                  <a:pt x="82425" y="756513"/>
                  <a:pt x="136071" y="845179"/>
                  <a:pt x="89452" y="775252"/>
                </a:cubicBezTo>
                <a:cubicBezTo>
                  <a:pt x="64469" y="700303"/>
                  <a:pt x="98170" y="792690"/>
                  <a:pt x="59635" y="715618"/>
                </a:cubicBezTo>
                <a:cubicBezTo>
                  <a:pt x="54950" y="706247"/>
                  <a:pt x="52453" y="695908"/>
                  <a:pt x="49696" y="685800"/>
                </a:cubicBezTo>
                <a:cubicBezTo>
                  <a:pt x="42508" y="659443"/>
                  <a:pt x="38458" y="632205"/>
                  <a:pt x="29818" y="606287"/>
                </a:cubicBezTo>
                <a:cubicBezTo>
                  <a:pt x="26505" y="596348"/>
                  <a:pt x="22756" y="586544"/>
                  <a:pt x="19878" y="576470"/>
                </a:cubicBezTo>
                <a:cubicBezTo>
                  <a:pt x="10522" y="543726"/>
                  <a:pt x="6830" y="521167"/>
                  <a:pt x="0" y="487018"/>
                </a:cubicBezTo>
                <a:cubicBezTo>
                  <a:pt x="3313" y="417444"/>
                  <a:pt x="4155" y="347708"/>
                  <a:pt x="9939" y="278296"/>
                </a:cubicBezTo>
                <a:cubicBezTo>
                  <a:pt x="10809" y="267856"/>
                  <a:pt x="15193" y="257850"/>
                  <a:pt x="19878" y="248479"/>
                </a:cubicBezTo>
                <a:cubicBezTo>
                  <a:pt x="25220" y="237795"/>
                  <a:pt x="33131" y="228600"/>
                  <a:pt x="39757" y="218661"/>
                </a:cubicBezTo>
                <a:cubicBezTo>
                  <a:pt x="43070" y="208722"/>
                  <a:pt x="43885" y="197561"/>
                  <a:pt x="49696" y="188844"/>
                </a:cubicBezTo>
                <a:cubicBezTo>
                  <a:pt x="69844" y="158622"/>
                  <a:pt x="88176" y="154694"/>
                  <a:pt x="119270" y="139148"/>
                </a:cubicBezTo>
                <a:cubicBezTo>
                  <a:pt x="141249" y="117169"/>
                  <a:pt x="151232" y="103288"/>
                  <a:pt x="178904" y="89452"/>
                </a:cubicBezTo>
                <a:cubicBezTo>
                  <a:pt x="188275" y="84767"/>
                  <a:pt x="198783" y="82826"/>
                  <a:pt x="208722" y="79513"/>
                </a:cubicBezTo>
                <a:cubicBezTo>
                  <a:pt x="218661" y="72887"/>
                  <a:pt x="227855" y="64977"/>
                  <a:pt x="238539" y="59635"/>
                </a:cubicBezTo>
                <a:cubicBezTo>
                  <a:pt x="262565" y="47622"/>
                  <a:pt x="282640" y="49309"/>
                  <a:pt x="308113" y="39757"/>
                </a:cubicBezTo>
                <a:cubicBezTo>
                  <a:pt x="321986" y="34555"/>
                  <a:pt x="334252" y="25716"/>
                  <a:pt x="347870" y="19879"/>
                </a:cubicBezTo>
                <a:cubicBezTo>
                  <a:pt x="367840" y="11320"/>
                  <a:pt x="397259" y="5046"/>
                  <a:pt x="417444" y="0"/>
                </a:cubicBezTo>
                <a:lnTo>
                  <a:pt x="715618" y="9939"/>
                </a:lnTo>
                <a:cubicBezTo>
                  <a:pt x="788526" y="12743"/>
                  <a:pt x="861731" y="12106"/>
                  <a:pt x="934278" y="19879"/>
                </a:cubicBezTo>
                <a:cubicBezTo>
                  <a:pt x="955112" y="22111"/>
                  <a:pt x="993913" y="39757"/>
                  <a:pt x="993913" y="39757"/>
                </a:cubicBezTo>
                <a:cubicBezTo>
                  <a:pt x="1022069" y="124226"/>
                  <a:pt x="982800" y="21234"/>
                  <a:pt x="1023731" y="89452"/>
                </a:cubicBezTo>
                <a:cubicBezTo>
                  <a:pt x="1029121" y="98436"/>
                  <a:pt x="1028985" y="109899"/>
                  <a:pt x="1033670" y="119270"/>
                </a:cubicBezTo>
                <a:cubicBezTo>
                  <a:pt x="1039012" y="129954"/>
                  <a:pt x="1046922" y="139148"/>
                  <a:pt x="1053548" y="149087"/>
                </a:cubicBezTo>
                <a:lnTo>
                  <a:pt x="1073426" y="208722"/>
                </a:lnTo>
                <a:cubicBezTo>
                  <a:pt x="1076739" y="218661"/>
                  <a:pt x="1077554" y="229822"/>
                  <a:pt x="1083365" y="238539"/>
                </a:cubicBezTo>
                <a:lnTo>
                  <a:pt x="1123122" y="298174"/>
                </a:lnTo>
                <a:cubicBezTo>
                  <a:pt x="1129748" y="308113"/>
                  <a:pt x="1133061" y="321366"/>
                  <a:pt x="1143000" y="327992"/>
                </a:cubicBezTo>
                <a:lnTo>
                  <a:pt x="1172818" y="347870"/>
                </a:lnTo>
                <a:cubicBezTo>
                  <a:pt x="1179444" y="357809"/>
                  <a:pt x="1184250" y="369240"/>
                  <a:pt x="1192696" y="377687"/>
                </a:cubicBezTo>
                <a:cubicBezTo>
                  <a:pt x="1211965" y="396956"/>
                  <a:pt x="1228078" y="399421"/>
                  <a:pt x="1252331" y="407505"/>
                </a:cubicBezTo>
                <a:cubicBezTo>
                  <a:pt x="1258957" y="417444"/>
                  <a:pt x="1263219" y="429456"/>
                  <a:pt x="1272209" y="437322"/>
                </a:cubicBezTo>
                <a:cubicBezTo>
                  <a:pt x="1314272" y="474128"/>
                  <a:pt x="1320707" y="473367"/>
                  <a:pt x="1361661" y="487018"/>
                </a:cubicBezTo>
                <a:cubicBezTo>
                  <a:pt x="1371600" y="496957"/>
                  <a:pt x="1379783" y="509038"/>
                  <a:pt x="1391478" y="516835"/>
                </a:cubicBezTo>
                <a:cubicBezTo>
                  <a:pt x="1400195" y="522646"/>
                  <a:pt x="1413115" y="520229"/>
                  <a:pt x="1421296" y="526774"/>
                </a:cubicBezTo>
                <a:cubicBezTo>
                  <a:pt x="1430624" y="534236"/>
                  <a:pt x="1432727" y="548145"/>
                  <a:pt x="1441174" y="556592"/>
                </a:cubicBezTo>
                <a:cubicBezTo>
                  <a:pt x="1460441" y="575859"/>
                  <a:pt x="1476558" y="578326"/>
                  <a:pt x="1500809" y="586409"/>
                </a:cubicBezTo>
                <a:cubicBezTo>
                  <a:pt x="1510748" y="593035"/>
                  <a:pt x="1519942" y="600945"/>
                  <a:pt x="1530626" y="606287"/>
                </a:cubicBezTo>
                <a:cubicBezTo>
                  <a:pt x="1539997" y="610972"/>
                  <a:pt x="1551460" y="610836"/>
                  <a:pt x="1560444" y="616226"/>
                </a:cubicBezTo>
                <a:cubicBezTo>
                  <a:pt x="1568479" y="621047"/>
                  <a:pt x="1572287" y="631284"/>
                  <a:pt x="1580322" y="636105"/>
                </a:cubicBezTo>
                <a:cubicBezTo>
                  <a:pt x="1589306" y="641495"/>
                  <a:pt x="1600768" y="641359"/>
                  <a:pt x="1610139" y="646044"/>
                </a:cubicBezTo>
                <a:cubicBezTo>
                  <a:pt x="1687208" y="684578"/>
                  <a:pt x="1594829" y="650879"/>
                  <a:pt x="1669774" y="675861"/>
                </a:cubicBezTo>
                <a:cubicBezTo>
                  <a:pt x="1676400" y="685800"/>
                  <a:pt x="1680475" y="698032"/>
                  <a:pt x="1689652" y="705679"/>
                </a:cubicBezTo>
                <a:cubicBezTo>
                  <a:pt x="1712919" y="725068"/>
                  <a:pt x="1733639" y="724530"/>
                  <a:pt x="1759226" y="735496"/>
                </a:cubicBezTo>
                <a:cubicBezTo>
                  <a:pt x="1772845" y="741332"/>
                  <a:pt x="1785226" y="749871"/>
                  <a:pt x="1798983" y="755374"/>
                </a:cubicBezTo>
                <a:cubicBezTo>
                  <a:pt x="1818438" y="763156"/>
                  <a:pt x="1838740" y="768626"/>
                  <a:pt x="1858618" y="775252"/>
                </a:cubicBezTo>
                <a:lnTo>
                  <a:pt x="1888435" y="785192"/>
                </a:lnTo>
                <a:cubicBezTo>
                  <a:pt x="1901687" y="795131"/>
                  <a:pt x="1915465" y="804404"/>
                  <a:pt x="1928191" y="815009"/>
                </a:cubicBezTo>
                <a:cubicBezTo>
                  <a:pt x="1935390" y="821008"/>
                  <a:pt x="1940035" y="830066"/>
                  <a:pt x="1948070" y="834887"/>
                </a:cubicBezTo>
                <a:cubicBezTo>
                  <a:pt x="1957054" y="840277"/>
                  <a:pt x="1967948" y="841513"/>
                  <a:pt x="1977887" y="844826"/>
                </a:cubicBezTo>
                <a:cubicBezTo>
                  <a:pt x="2100487" y="967426"/>
                  <a:pt x="1981722" y="842163"/>
                  <a:pt x="2047461" y="924339"/>
                </a:cubicBezTo>
                <a:cubicBezTo>
                  <a:pt x="2104118" y="995162"/>
                  <a:pt x="2026024" y="882248"/>
                  <a:pt x="2087218" y="974035"/>
                </a:cubicBezTo>
                <a:cubicBezTo>
                  <a:pt x="2110873" y="1045002"/>
                  <a:pt x="2095473" y="1016236"/>
                  <a:pt x="2126974" y="1063487"/>
                </a:cubicBezTo>
                <a:cubicBezTo>
                  <a:pt x="2155927" y="1150347"/>
                  <a:pt x="2164112" y="1149813"/>
                  <a:pt x="2136913" y="1272209"/>
                </a:cubicBezTo>
                <a:cubicBezTo>
                  <a:pt x="2133864" y="1285930"/>
                  <a:pt x="2117035" y="1292087"/>
                  <a:pt x="2107096" y="1302026"/>
                </a:cubicBezTo>
                <a:cubicBezTo>
                  <a:pt x="2103783" y="1311965"/>
                  <a:pt x="2106315" y="1326756"/>
                  <a:pt x="2097157" y="1331844"/>
                </a:cubicBezTo>
                <a:cubicBezTo>
                  <a:pt x="2073275" y="1345112"/>
                  <a:pt x="2017644" y="1351722"/>
                  <a:pt x="2017644" y="1351722"/>
                </a:cubicBezTo>
                <a:cubicBezTo>
                  <a:pt x="1984513" y="1348409"/>
                  <a:pt x="1951161" y="1346846"/>
                  <a:pt x="1918252" y="1341783"/>
                </a:cubicBezTo>
                <a:cubicBezTo>
                  <a:pt x="1907897" y="1340190"/>
                  <a:pt x="1895843" y="1339252"/>
                  <a:pt x="1888435" y="1331844"/>
                </a:cubicBezTo>
                <a:cubicBezTo>
                  <a:pt x="1871542" y="1314951"/>
                  <a:pt x="1880153" y="1320249"/>
                  <a:pt x="1868557" y="1311966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חץ: שמאלה 24">
            <a:extLst>
              <a:ext uri="{FF2B5EF4-FFF2-40B4-BE49-F238E27FC236}">
                <a16:creationId xmlns:a16="http://schemas.microsoft.com/office/drawing/2014/main" id="{A5BFAB68-0625-4CDB-A5ED-E4E7446F7ABF}"/>
              </a:ext>
            </a:extLst>
          </p:cNvPr>
          <p:cNvSpPr/>
          <p:nvPr/>
        </p:nvSpPr>
        <p:spPr>
          <a:xfrm rot="1417660">
            <a:off x="7549901" y="5132409"/>
            <a:ext cx="471800" cy="26763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חץ: שמאלה 25">
            <a:extLst>
              <a:ext uri="{FF2B5EF4-FFF2-40B4-BE49-F238E27FC236}">
                <a16:creationId xmlns:a16="http://schemas.microsoft.com/office/drawing/2014/main" id="{66729CDD-FD05-472A-A138-D379736DC8AF}"/>
              </a:ext>
            </a:extLst>
          </p:cNvPr>
          <p:cNvSpPr/>
          <p:nvPr/>
        </p:nvSpPr>
        <p:spPr>
          <a:xfrm rot="958108">
            <a:off x="6302285" y="4655042"/>
            <a:ext cx="471800" cy="26763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חץ: שמאלה 26">
            <a:extLst>
              <a:ext uri="{FF2B5EF4-FFF2-40B4-BE49-F238E27FC236}">
                <a16:creationId xmlns:a16="http://schemas.microsoft.com/office/drawing/2014/main" id="{794C201A-BE4C-46C9-BDBF-1E6E6B96D499}"/>
              </a:ext>
            </a:extLst>
          </p:cNvPr>
          <p:cNvSpPr/>
          <p:nvPr/>
        </p:nvSpPr>
        <p:spPr>
          <a:xfrm rot="1417660">
            <a:off x="6934184" y="4850513"/>
            <a:ext cx="471800" cy="26763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חץ: שמאלה 27">
            <a:extLst>
              <a:ext uri="{FF2B5EF4-FFF2-40B4-BE49-F238E27FC236}">
                <a16:creationId xmlns:a16="http://schemas.microsoft.com/office/drawing/2014/main" id="{7679BE45-E362-40F2-943B-677E72074CA5}"/>
              </a:ext>
            </a:extLst>
          </p:cNvPr>
          <p:cNvSpPr/>
          <p:nvPr/>
        </p:nvSpPr>
        <p:spPr>
          <a:xfrm rot="19964975">
            <a:off x="3348557" y="4951061"/>
            <a:ext cx="793557" cy="11105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חץ: שמאלה 28">
            <a:extLst>
              <a:ext uri="{FF2B5EF4-FFF2-40B4-BE49-F238E27FC236}">
                <a16:creationId xmlns:a16="http://schemas.microsoft.com/office/drawing/2014/main" id="{68FBD09F-40E9-4DFC-A191-C52CC00FA3A2}"/>
              </a:ext>
            </a:extLst>
          </p:cNvPr>
          <p:cNvSpPr/>
          <p:nvPr/>
        </p:nvSpPr>
        <p:spPr>
          <a:xfrm rot="19442736">
            <a:off x="2532525" y="5423868"/>
            <a:ext cx="793557" cy="11105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חץ: שמאלה 29">
            <a:extLst>
              <a:ext uri="{FF2B5EF4-FFF2-40B4-BE49-F238E27FC236}">
                <a16:creationId xmlns:a16="http://schemas.microsoft.com/office/drawing/2014/main" id="{1E788A23-01CF-490A-B7AF-A159026F83C4}"/>
              </a:ext>
            </a:extLst>
          </p:cNvPr>
          <p:cNvSpPr/>
          <p:nvPr/>
        </p:nvSpPr>
        <p:spPr>
          <a:xfrm rot="18673752">
            <a:off x="2083498" y="5889098"/>
            <a:ext cx="471800" cy="26763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0368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3">
            <a:extLst>
              <a:ext uri="{FF2B5EF4-FFF2-40B4-BE49-F238E27FC236}">
                <a16:creationId xmlns:a16="http://schemas.microsoft.com/office/drawing/2014/main" id="{1F362BFF-8E57-48F7-898B-C8AEFA9E5F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153" t="19122" r="24591" b="24348"/>
          <a:stretch/>
        </p:blipFill>
        <p:spPr>
          <a:xfrm>
            <a:off x="530087" y="0"/>
            <a:ext cx="11287539" cy="6868638"/>
          </a:xfrm>
          <a:prstGeom prst="rect">
            <a:avLst/>
          </a:prstGeom>
        </p:spPr>
      </p:pic>
      <p:sp>
        <p:nvSpPr>
          <p:cNvPr id="8" name="חץ: שמאלה 7">
            <a:extLst>
              <a:ext uri="{FF2B5EF4-FFF2-40B4-BE49-F238E27FC236}">
                <a16:creationId xmlns:a16="http://schemas.microsoft.com/office/drawing/2014/main" id="{285C7C2E-797E-4C0C-86F8-0862DEE36578}"/>
              </a:ext>
            </a:extLst>
          </p:cNvPr>
          <p:cNvSpPr/>
          <p:nvPr/>
        </p:nvSpPr>
        <p:spPr>
          <a:xfrm rot="171891">
            <a:off x="4751623" y="4597974"/>
            <a:ext cx="471800" cy="26763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חץ: שמאלה 8">
            <a:extLst>
              <a:ext uri="{FF2B5EF4-FFF2-40B4-BE49-F238E27FC236}">
                <a16:creationId xmlns:a16="http://schemas.microsoft.com/office/drawing/2014/main" id="{38AB56D3-F13F-4F95-B9EA-974DB2FAC8DB}"/>
              </a:ext>
            </a:extLst>
          </p:cNvPr>
          <p:cNvSpPr/>
          <p:nvPr/>
        </p:nvSpPr>
        <p:spPr>
          <a:xfrm rot="587480">
            <a:off x="5450939" y="4671895"/>
            <a:ext cx="471800" cy="26763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צורה חופשית: צורה 17">
            <a:extLst>
              <a:ext uri="{FF2B5EF4-FFF2-40B4-BE49-F238E27FC236}">
                <a16:creationId xmlns:a16="http://schemas.microsoft.com/office/drawing/2014/main" id="{74F655BB-A345-46E8-A9AD-118743BFA1E1}"/>
              </a:ext>
            </a:extLst>
          </p:cNvPr>
          <p:cNvSpPr/>
          <p:nvPr/>
        </p:nvSpPr>
        <p:spPr>
          <a:xfrm>
            <a:off x="4124739" y="3756991"/>
            <a:ext cx="2153541" cy="1351722"/>
          </a:xfrm>
          <a:custGeom>
            <a:avLst/>
            <a:gdLst>
              <a:gd name="connsiteX0" fmla="*/ 1868557 w 2153541"/>
              <a:gd name="connsiteY0" fmla="*/ 1311966 h 1351722"/>
              <a:gd name="connsiteX1" fmla="*/ 1818861 w 2153541"/>
              <a:gd name="connsiteY1" fmla="*/ 1282148 h 1351722"/>
              <a:gd name="connsiteX2" fmla="*/ 1789044 w 2153541"/>
              <a:gd name="connsiteY2" fmla="*/ 1272209 h 1351722"/>
              <a:gd name="connsiteX3" fmla="*/ 1739348 w 2153541"/>
              <a:gd name="connsiteY3" fmla="*/ 1242392 h 1351722"/>
              <a:gd name="connsiteX4" fmla="*/ 1719470 w 2153541"/>
              <a:gd name="connsiteY4" fmla="*/ 1222513 h 1351722"/>
              <a:gd name="connsiteX5" fmla="*/ 1600200 w 2153541"/>
              <a:gd name="connsiteY5" fmla="*/ 1202635 h 1351722"/>
              <a:gd name="connsiteX6" fmla="*/ 1570383 w 2153541"/>
              <a:gd name="connsiteY6" fmla="*/ 1192696 h 1351722"/>
              <a:gd name="connsiteX7" fmla="*/ 1441174 w 2153541"/>
              <a:gd name="connsiteY7" fmla="*/ 1172818 h 1351722"/>
              <a:gd name="connsiteX8" fmla="*/ 1043609 w 2153541"/>
              <a:gd name="connsiteY8" fmla="*/ 1182757 h 1351722"/>
              <a:gd name="connsiteX9" fmla="*/ 1003852 w 2153541"/>
              <a:gd name="connsiteY9" fmla="*/ 1202635 h 1351722"/>
              <a:gd name="connsiteX10" fmla="*/ 934278 w 2153541"/>
              <a:gd name="connsiteY10" fmla="*/ 1212574 h 1351722"/>
              <a:gd name="connsiteX11" fmla="*/ 834887 w 2153541"/>
              <a:gd name="connsiteY11" fmla="*/ 1222513 h 1351722"/>
              <a:gd name="connsiteX12" fmla="*/ 745435 w 2153541"/>
              <a:gd name="connsiteY12" fmla="*/ 1232452 h 1351722"/>
              <a:gd name="connsiteX13" fmla="*/ 576470 w 2153541"/>
              <a:gd name="connsiteY13" fmla="*/ 1222513 h 1351722"/>
              <a:gd name="connsiteX14" fmla="*/ 467139 w 2153541"/>
              <a:gd name="connsiteY14" fmla="*/ 1212574 h 1351722"/>
              <a:gd name="connsiteX15" fmla="*/ 397565 w 2153541"/>
              <a:gd name="connsiteY15" fmla="*/ 1192696 h 1351722"/>
              <a:gd name="connsiteX16" fmla="*/ 367748 w 2153541"/>
              <a:gd name="connsiteY16" fmla="*/ 1172818 h 1351722"/>
              <a:gd name="connsiteX17" fmla="*/ 308113 w 2153541"/>
              <a:gd name="connsiteY17" fmla="*/ 1152939 h 1351722"/>
              <a:gd name="connsiteX18" fmla="*/ 278296 w 2153541"/>
              <a:gd name="connsiteY18" fmla="*/ 1133061 h 1351722"/>
              <a:gd name="connsiteX19" fmla="*/ 258418 w 2153541"/>
              <a:gd name="connsiteY19" fmla="*/ 1103244 h 1351722"/>
              <a:gd name="connsiteX20" fmla="*/ 238539 w 2153541"/>
              <a:gd name="connsiteY20" fmla="*/ 1083366 h 1351722"/>
              <a:gd name="connsiteX21" fmla="*/ 228600 w 2153541"/>
              <a:gd name="connsiteY21" fmla="*/ 1053548 h 1351722"/>
              <a:gd name="connsiteX22" fmla="*/ 188844 w 2153541"/>
              <a:gd name="connsiteY22" fmla="*/ 1003852 h 1351722"/>
              <a:gd name="connsiteX23" fmla="*/ 178904 w 2153541"/>
              <a:gd name="connsiteY23" fmla="*/ 974035 h 1351722"/>
              <a:gd name="connsiteX24" fmla="*/ 168965 w 2153541"/>
              <a:gd name="connsiteY24" fmla="*/ 934279 h 1351722"/>
              <a:gd name="connsiteX25" fmla="*/ 149087 w 2153541"/>
              <a:gd name="connsiteY25" fmla="*/ 914400 h 1351722"/>
              <a:gd name="connsiteX26" fmla="*/ 139148 w 2153541"/>
              <a:gd name="connsiteY26" fmla="*/ 884583 h 1351722"/>
              <a:gd name="connsiteX27" fmla="*/ 119270 w 2153541"/>
              <a:gd name="connsiteY27" fmla="*/ 854766 h 1351722"/>
              <a:gd name="connsiteX28" fmla="*/ 89452 w 2153541"/>
              <a:gd name="connsiteY28" fmla="*/ 775252 h 1351722"/>
              <a:gd name="connsiteX29" fmla="*/ 59635 w 2153541"/>
              <a:gd name="connsiteY29" fmla="*/ 715618 h 1351722"/>
              <a:gd name="connsiteX30" fmla="*/ 49696 w 2153541"/>
              <a:gd name="connsiteY30" fmla="*/ 685800 h 1351722"/>
              <a:gd name="connsiteX31" fmla="*/ 29818 w 2153541"/>
              <a:gd name="connsiteY31" fmla="*/ 606287 h 1351722"/>
              <a:gd name="connsiteX32" fmla="*/ 19878 w 2153541"/>
              <a:gd name="connsiteY32" fmla="*/ 576470 h 1351722"/>
              <a:gd name="connsiteX33" fmla="*/ 0 w 2153541"/>
              <a:gd name="connsiteY33" fmla="*/ 487018 h 1351722"/>
              <a:gd name="connsiteX34" fmla="*/ 9939 w 2153541"/>
              <a:gd name="connsiteY34" fmla="*/ 278296 h 1351722"/>
              <a:gd name="connsiteX35" fmla="*/ 19878 w 2153541"/>
              <a:gd name="connsiteY35" fmla="*/ 248479 h 1351722"/>
              <a:gd name="connsiteX36" fmla="*/ 39757 w 2153541"/>
              <a:gd name="connsiteY36" fmla="*/ 218661 h 1351722"/>
              <a:gd name="connsiteX37" fmla="*/ 49696 w 2153541"/>
              <a:gd name="connsiteY37" fmla="*/ 188844 h 1351722"/>
              <a:gd name="connsiteX38" fmla="*/ 119270 w 2153541"/>
              <a:gd name="connsiteY38" fmla="*/ 139148 h 1351722"/>
              <a:gd name="connsiteX39" fmla="*/ 178904 w 2153541"/>
              <a:gd name="connsiteY39" fmla="*/ 89452 h 1351722"/>
              <a:gd name="connsiteX40" fmla="*/ 208722 w 2153541"/>
              <a:gd name="connsiteY40" fmla="*/ 79513 h 1351722"/>
              <a:gd name="connsiteX41" fmla="*/ 238539 w 2153541"/>
              <a:gd name="connsiteY41" fmla="*/ 59635 h 1351722"/>
              <a:gd name="connsiteX42" fmla="*/ 308113 w 2153541"/>
              <a:gd name="connsiteY42" fmla="*/ 39757 h 1351722"/>
              <a:gd name="connsiteX43" fmla="*/ 347870 w 2153541"/>
              <a:gd name="connsiteY43" fmla="*/ 19879 h 1351722"/>
              <a:gd name="connsiteX44" fmla="*/ 417444 w 2153541"/>
              <a:gd name="connsiteY44" fmla="*/ 0 h 1351722"/>
              <a:gd name="connsiteX45" fmla="*/ 715618 w 2153541"/>
              <a:gd name="connsiteY45" fmla="*/ 9939 h 1351722"/>
              <a:gd name="connsiteX46" fmla="*/ 934278 w 2153541"/>
              <a:gd name="connsiteY46" fmla="*/ 19879 h 1351722"/>
              <a:gd name="connsiteX47" fmla="*/ 993913 w 2153541"/>
              <a:gd name="connsiteY47" fmla="*/ 39757 h 1351722"/>
              <a:gd name="connsiteX48" fmla="*/ 1023731 w 2153541"/>
              <a:gd name="connsiteY48" fmla="*/ 89452 h 1351722"/>
              <a:gd name="connsiteX49" fmla="*/ 1033670 w 2153541"/>
              <a:gd name="connsiteY49" fmla="*/ 119270 h 1351722"/>
              <a:gd name="connsiteX50" fmla="*/ 1053548 w 2153541"/>
              <a:gd name="connsiteY50" fmla="*/ 149087 h 1351722"/>
              <a:gd name="connsiteX51" fmla="*/ 1073426 w 2153541"/>
              <a:gd name="connsiteY51" fmla="*/ 208722 h 1351722"/>
              <a:gd name="connsiteX52" fmla="*/ 1083365 w 2153541"/>
              <a:gd name="connsiteY52" fmla="*/ 238539 h 1351722"/>
              <a:gd name="connsiteX53" fmla="*/ 1123122 w 2153541"/>
              <a:gd name="connsiteY53" fmla="*/ 298174 h 1351722"/>
              <a:gd name="connsiteX54" fmla="*/ 1143000 w 2153541"/>
              <a:gd name="connsiteY54" fmla="*/ 327992 h 1351722"/>
              <a:gd name="connsiteX55" fmla="*/ 1172818 w 2153541"/>
              <a:gd name="connsiteY55" fmla="*/ 347870 h 1351722"/>
              <a:gd name="connsiteX56" fmla="*/ 1192696 w 2153541"/>
              <a:gd name="connsiteY56" fmla="*/ 377687 h 1351722"/>
              <a:gd name="connsiteX57" fmla="*/ 1252331 w 2153541"/>
              <a:gd name="connsiteY57" fmla="*/ 407505 h 1351722"/>
              <a:gd name="connsiteX58" fmla="*/ 1272209 w 2153541"/>
              <a:gd name="connsiteY58" fmla="*/ 437322 h 1351722"/>
              <a:gd name="connsiteX59" fmla="*/ 1361661 w 2153541"/>
              <a:gd name="connsiteY59" fmla="*/ 487018 h 1351722"/>
              <a:gd name="connsiteX60" fmla="*/ 1391478 w 2153541"/>
              <a:gd name="connsiteY60" fmla="*/ 516835 h 1351722"/>
              <a:gd name="connsiteX61" fmla="*/ 1421296 w 2153541"/>
              <a:gd name="connsiteY61" fmla="*/ 526774 h 1351722"/>
              <a:gd name="connsiteX62" fmla="*/ 1441174 w 2153541"/>
              <a:gd name="connsiteY62" fmla="*/ 556592 h 1351722"/>
              <a:gd name="connsiteX63" fmla="*/ 1500809 w 2153541"/>
              <a:gd name="connsiteY63" fmla="*/ 586409 h 1351722"/>
              <a:gd name="connsiteX64" fmla="*/ 1530626 w 2153541"/>
              <a:gd name="connsiteY64" fmla="*/ 606287 h 1351722"/>
              <a:gd name="connsiteX65" fmla="*/ 1560444 w 2153541"/>
              <a:gd name="connsiteY65" fmla="*/ 616226 h 1351722"/>
              <a:gd name="connsiteX66" fmla="*/ 1580322 w 2153541"/>
              <a:gd name="connsiteY66" fmla="*/ 636105 h 1351722"/>
              <a:gd name="connsiteX67" fmla="*/ 1610139 w 2153541"/>
              <a:gd name="connsiteY67" fmla="*/ 646044 h 1351722"/>
              <a:gd name="connsiteX68" fmla="*/ 1669774 w 2153541"/>
              <a:gd name="connsiteY68" fmla="*/ 675861 h 1351722"/>
              <a:gd name="connsiteX69" fmla="*/ 1689652 w 2153541"/>
              <a:gd name="connsiteY69" fmla="*/ 705679 h 1351722"/>
              <a:gd name="connsiteX70" fmla="*/ 1759226 w 2153541"/>
              <a:gd name="connsiteY70" fmla="*/ 735496 h 1351722"/>
              <a:gd name="connsiteX71" fmla="*/ 1798983 w 2153541"/>
              <a:gd name="connsiteY71" fmla="*/ 755374 h 1351722"/>
              <a:gd name="connsiteX72" fmla="*/ 1858618 w 2153541"/>
              <a:gd name="connsiteY72" fmla="*/ 775252 h 1351722"/>
              <a:gd name="connsiteX73" fmla="*/ 1888435 w 2153541"/>
              <a:gd name="connsiteY73" fmla="*/ 785192 h 1351722"/>
              <a:gd name="connsiteX74" fmla="*/ 1928191 w 2153541"/>
              <a:gd name="connsiteY74" fmla="*/ 815009 h 1351722"/>
              <a:gd name="connsiteX75" fmla="*/ 1948070 w 2153541"/>
              <a:gd name="connsiteY75" fmla="*/ 834887 h 1351722"/>
              <a:gd name="connsiteX76" fmla="*/ 1977887 w 2153541"/>
              <a:gd name="connsiteY76" fmla="*/ 844826 h 1351722"/>
              <a:gd name="connsiteX77" fmla="*/ 2047461 w 2153541"/>
              <a:gd name="connsiteY77" fmla="*/ 924339 h 1351722"/>
              <a:gd name="connsiteX78" fmla="*/ 2087218 w 2153541"/>
              <a:gd name="connsiteY78" fmla="*/ 974035 h 1351722"/>
              <a:gd name="connsiteX79" fmla="*/ 2126974 w 2153541"/>
              <a:gd name="connsiteY79" fmla="*/ 1063487 h 1351722"/>
              <a:gd name="connsiteX80" fmla="*/ 2136913 w 2153541"/>
              <a:gd name="connsiteY80" fmla="*/ 1272209 h 1351722"/>
              <a:gd name="connsiteX81" fmla="*/ 2107096 w 2153541"/>
              <a:gd name="connsiteY81" fmla="*/ 1302026 h 1351722"/>
              <a:gd name="connsiteX82" fmla="*/ 2097157 w 2153541"/>
              <a:gd name="connsiteY82" fmla="*/ 1331844 h 1351722"/>
              <a:gd name="connsiteX83" fmla="*/ 2017644 w 2153541"/>
              <a:gd name="connsiteY83" fmla="*/ 1351722 h 1351722"/>
              <a:gd name="connsiteX84" fmla="*/ 1918252 w 2153541"/>
              <a:gd name="connsiteY84" fmla="*/ 1341783 h 1351722"/>
              <a:gd name="connsiteX85" fmla="*/ 1888435 w 2153541"/>
              <a:gd name="connsiteY85" fmla="*/ 1331844 h 1351722"/>
              <a:gd name="connsiteX86" fmla="*/ 1868557 w 2153541"/>
              <a:gd name="connsiteY86" fmla="*/ 1311966 h 1351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2153541" h="1351722">
                <a:moveTo>
                  <a:pt x="1868557" y="1311966"/>
                </a:moveTo>
                <a:cubicBezTo>
                  <a:pt x="1856961" y="1303683"/>
                  <a:pt x="1836140" y="1290788"/>
                  <a:pt x="1818861" y="1282148"/>
                </a:cubicBezTo>
                <a:cubicBezTo>
                  <a:pt x="1809490" y="1277463"/>
                  <a:pt x="1798028" y="1277599"/>
                  <a:pt x="1789044" y="1272209"/>
                </a:cubicBezTo>
                <a:cubicBezTo>
                  <a:pt x="1720828" y="1231280"/>
                  <a:pt x="1823814" y="1270547"/>
                  <a:pt x="1739348" y="1242392"/>
                </a:cubicBezTo>
                <a:cubicBezTo>
                  <a:pt x="1732722" y="1235766"/>
                  <a:pt x="1728083" y="1226204"/>
                  <a:pt x="1719470" y="1222513"/>
                </a:cubicBezTo>
                <a:cubicBezTo>
                  <a:pt x="1704937" y="1216285"/>
                  <a:pt x="1605879" y="1203446"/>
                  <a:pt x="1600200" y="1202635"/>
                </a:cubicBezTo>
                <a:cubicBezTo>
                  <a:pt x="1590261" y="1199322"/>
                  <a:pt x="1580547" y="1195237"/>
                  <a:pt x="1570383" y="1192696"/>
                </a:cubicBezTo>
                <a:cubicBezTo>
                  <a:pt x="1524851" y="1181313"/>
                  <a:pt x="1489453" y="1178853"/>
                  <a:pt x="1441174" y="1172818"/>
                </a:cubicBezTo>
                <a:cubicBezTo>
                  <a:pt x="1308652" y="1176131"/>
                  <a:pt x="1175865" y="1173740"/>
                  <a:pt x="1043609" y="1182757"/>
                </a:cubicBezTo>
                <a:cubicBezTo>
                  <a:pt x="1028827" y="1183765"/>
                  <a:pt x="1018146" y="1198737"/>
                  <a:pt x="1003852" y="1202635"/>
                </a:cubicBezTo>
                <a:cubicBezTo>
                  <a:pt x="981251" y="1208799"/>
                  <a:pt x="957544" y="1209837"/>
                  <a:pt x="934278" y="1212574"/>
                </a:cubicBezTo>
                <a:cubicBezTo>
                  <a:pt x="901210" y="1216464"/>
                  <a:pt x="868000" y="1219027"/>
                  <a:pt x="834887" y="1222513"/>
                </a:cubicBezTo>
                <a:lnTo>
                  <a:pt x="745435" y="1232452"/>
                </a:lnTo>
                <a:lnTo>
                  <a:pt x="576470" y="1222513"/>
                </a:lnTo>
                <a:cubicBezTo>
                  <a:pt x="539969" y="1219906"/>
                  <a:pt x="503412" y="1217410"/>
                  <a:pt x="467139" y="1212574"/>
                </a:cubicBezTo>
                <a:cubicBezTo>
                  <a:pt x="446341" y="1209801"/>
                  <a:pt x="418006" y="1199509"/>
                  <a:pt x="397565" y="1192696"/>
                </a:cubicBezTo>
                <a:cubicBezTo>
                  <a:pt x="387626" y="1186070"/>
                  <a:pt x="378664" y="1177669"/>
                  <a:pt x="367748" y="1172818"/>
                </a:cubicBezTo>
                <a:cubicBezTo>
                  <a:pt x="348600" y="1164308"/>
                  <a:pt x="325548" y="1164562"/>
                  <a:pt x="308113" y="1152939"/>
                </a:cubicBezTo>
                <a:lnTo>
                  <a:pt x="278296" y="1133061"/>
                </a:lnTo>
                <a:cubicBezTo>
                  <a:pt x="271670" y="1123122"/>
                  <a:pt x="265880" y="1112572"/>
                  <a:pt x="258418" y="1103244"/>
                </a:cubicBezTo>
                <a:cubicBezTo>
                  <a:pt x="252564" y="1095927"/>
                  <a:pt x="243360" y="1091401"/>
                  <a:pt x="238539" y="1083366"/>
                </a:cubicBezTo>
                <a:cubicBezTo>
                  <a:pt x="233149" y="1074382"/>
                  <a:pt x="233285" y="1062919"/>
                  <a:pt x="228600" y="1053548"/>
                </a:cubicBezTo>
                <a:cubicBezTo>
                  <a:pt x="216063" y="1028474"/>
                  <a:pt x="207332" y="1022341"/>
                  <a:pt x="188844" y="1003852"/>
                </a:cubicBezTo>
                <a:cubicBezTo>
                  <a:pt x="185531" y="993913"/>
                  <a:pt x="181782" y="984109"/>
                  <a:pt x="178904" y="974035"/>
                </a:cubicBezTo>
                <a:cubicBezTo>
                  <a:pt x="175151" y="960901"/>
                  <a:pt x="175074" y="946497"/>
                  <a:pt x="168965" y="934279"/>
                </a:cubicBezTo>
                <a:cubicBezTo>
                  <a:pt x="164774" y="925897"/>
                  <a:pt x="155713" y="921026"/>
                  <a:pt x="149087" y="914400"/>
                </a:cubicBezTo>
                <a:cubicBezTo>
                  <a:pt x="145774" y="904461"/>
                  <a:pt x="143833" y="893954"/>
                  <a:pt x="139148" y="884583"/>
                </a:cubicBezTo>
                <a:cubicBezTo>
                  <a:pt x="133806" y="873899"/>
                  <a:pt x="123464" y="865951"/>
                  <a:pt x="119270" y="854766"/>
                </a:cubicBezTo>
                <a:cubicBezTo>
                  <a:pt x="82425" y="756513"/>
                  <a:pt x="136071" y="845179"/>
                  <a:pt x="89452" y="775252"/>
                </a:cubicBezTo>
                <a:cubicBezTo>
                  <a:pt x="64469" y="700303"/>
                  <a:pt x="98170" y="792690"/>
                  <a:pt x="59635" y="715618"/>
                </a:cubicBezTo>
                <a:cubicBezTo>
                  <a:pt x="54950" y="706247"/>
                  <a:pt x="52453" y="695908"/>
                  <a:pt x="49696" y="685800"/>
                </a:cubicBezTo>
                <a:cubicBezTo>
                  <a:pt x="42508" y="659443"/>
                  <a:pt x="38458" y="632205"/>
                  <a:pt x="29818" y="606287"/>
                </a:cubicBezTo>
                <a:cubicBezTo>
                  <a:pt x="26505" y="596348"/>
                  <a:pt x="22756" y="586544"/>
                  <a:pt x="19878" y="576470"/>
                </a:cubicBezTo>
                <a:cubicBezTo>
                  <a:pt x="10522" y="543726"/>
                  <a:pt x="6830" y="521167"/>
                  <a:pt x="0" y="487018"/>
                </a:cubicBezTo>
                <a:cubicBezTo>
                  <a:pt x="3313" y="417444"/>
                  <a:pt x="4155" y="347708"/>
                  <a:pt x="9939" y="278296"/>
                </a:cubicBezTo>
                <a:cubicBezTo>
                  <a:pt x="10809" y="267856"/>
                  <a:pt x="15193" y="257850"/>
                  <a:pt x="19878" y="248479"/>
                </a:cubicBezTo>
                <a:cubicBezTo>
                  <a:pt x="25220" y="237795"/>
                  <a:pt x="33131" y="228600"/>
                  <a:pt x="39757" y="218661"/>
                </a:cubicBezTo>
                <a:cubicBezTo>
                  <a:pt x="43070" y="208722"/>
                  <a:pt x="43885" y="197561"/>
                  <a:pt x="49696" y="188844"/>
                </a:cubicBezTo>
                <a:cubicBezTo>
                  <a:pt x="69844" y="158622"/>
                  <a:pt x="88176" y="154694"/>
                  <a:pt x="119270" y="139148"/>
                </a:cubicBezTo>
                <a:cubicBezTo>
                  <a:pt x="141249" y="117169"/>
                  <a:pt x="151232" y="103288"/>
                  <a:pt x="178904" y="89452"/>
                </a:cubicBezTo>
                <a:cubicBezTo>
                  <a:pt x="188275" y="84767"/>
                  <a:pt x="198783" y="82826"/>
                  <a:pt x="208722" y="79513"/>
                </a:cubicBezTo>
                <a:cubicBezTo>
                  <a:pt x="218661" y="72887"/>
                  <a:pt x="227855" y="64977"/>
                  <a:pt x="238539" y="59635"/>
                </a:cubicBezTo>
                <a:cubicBezTo>
                  <a:pt x="262565" y="47622"/>
                  <a:pt x="282640" y="49309"/>
                  <a:pt x="308113" y="39757"/>
                </a:cubicBezTo>
                <a:cubicBezTo>
                  <a:pt x="321986" y="34555"/>
                  <a:pt x="334252" y="25716"/>
                  <a:pt x="347870" y="19879"/>
                </a:cubicBezTo>
                <a:cubicBezTo>
                  <a:pt x="367840" y="11320"/>
                  <a:pt x="397259" y="5046"/>
                  <a:pt x="417444" y="0"/>
                </a:cubicBezTo>
                <a:lnTo>
                  <a:pt x="715618" y="9939"/>
                </a:lnTo>
                <a:cubicBezTo>
                  <a:pt x="788526" y="12743"/>
                  <a:pt x="861731" y="12106"/>
                  <a:pt x="934278" y="19879"/>
                </a:cubicBezTo>
                <a:cubicBezTo>
                  <a:pt x="955112" y="22111"/>
                  <a:pt x="993913" y="39757"/>
                  <a:pt x="993913" y="39757"/>
                </a:cubicBezTo>
                <a:cubicBezTo>
                  <a:pt x="1022069" y="124226"/>
                  <a:pt x="982800" y="21234"/>
                  <a:pt x="1023731" y="89452"/>
                </a:cubicBezTo>
                <a:cubicBezTo>
                  <a:pt x="1029121" y="98436"/>
                  <a:pt x="1028985" y="109899"/>
                  <a:pt x="1033670" y="119270"/>
                </a:cubicBezTo>
                <a:cubicBezTo>
                  <a:pt x="1039012" y="129954"/>
                  <a:pt x="1046922" y="139148"/>
                  <a:pt x="1053548" y="149087"/>
                </a:cubicBezTo>
                <a:lnTo>
                  <a:pt x="1073426" y="208722"/>
                </a:lnTo>
                <a:cubicBezTo>
                  <a:pt x="1076739" y="218661"/>
                  <a:pt x="1077554" y="229822"/>
                  <a:pt x="1083365" y="238539"/>
                </a:cubicBezTo>
                <a:lnTo>
                  <a:pt x="1123122" y="298174"/>
                </a:lnTo>
                <a:cubicBezTo>
                  <a:pt x="1129748" y="308113"/>
                  <a:pt x="1133061" y="321366"/>
                  <a:pt x="1143000" y="327992"/>
                </a:cubicBezTo>
                <a:lnTo>
                  <a:pt x="1172818" y="347870"/>
                </a:lnTo>
                <a:cubicBezTo>
                  <a:pt x="1179444" y="357809"/>
                  <a:pt x="1184250" y="369240"/>
                  <a:pt x="1192696" y="377687"/>
                </a:cubicBezTo>
                <a:cubicBezTo>
                  <a:pt x="1211965" y="396956"/>
                  <a:pt x="1228078" y="399421"/>
                  <a:pt x="1252331" y="407505"/>
                </a:cubicBezTo>
                <a:cubicBezTo>
                  <a:pt x="1258957" y="417444"/>
                  <a:pt x="1263219" y="429456"/>
                  <a:pt x="1272209" y="437322"/>
                </a:cubicBezTo>
                <a:cubicBezTo>
                  <a:pt x="1314272" y="474128"/>
                  <a:pt x="1320707" y="473367"/>
                  <a:pt x="1361661" y="487018"/>
                </a:cubicBezTo>
                <a:cubicBezTo>
                  <a:pt x="1371600" y="496957"/>
                  <a:pt x="1379783" y="509038"/>
                  <a:pt x="1391478" y="516835"/>
                </a:cubicBezTo>
                <a:cubicBezTo>
                  <a:pt x="1400195" y="522646"/>
                  <a:pt x="1413115" y="520229"/>
                  <a:pt x="1421296" y="526774"/>
                </a:cubicBezTo>
                <a:cubicBezTo>
                  <a:pt x="1430624" y="534236"/>
                  <a:pt x="1432727" y="548145"/>
                  <a:pt x="1441174" y="556592"/>
                </a:cubicBezTo>
                <a:cubicBezTo>
                  <a:pt x="1460441" y="575859"/>
                  <a:pt x="1476558" y="578326"/>
                  <a:pt x="1500809" y="586409"/>
                </a:cubicBezTo>
                <a:cubicBezTo>
                  <a:pt x="1510748" y="593035"/>
                  <a:pt x="1519942" y="600945"/>
                  <a:pt x="1530626" y="606287"/>
                </a:cubicBezTo>
                <a:cubicBezTo>
                  <a:pt x="1539997" y="610972"/>
                  <a:pt x="1551460" y="610836"/>
                  <a:pt x="1560444" y="616226"/>
                </a:cubicBezTo>
                <a:cubicBezTo>
                  <a:pt x="1568479" y="621047"/>
                  <a:pt x="1572287" y="631284"/>
                  <a:pt x="1580322" y="636105"/>
                </a:cubicBezTo>
                <a:cubicBezTo>
                  <a:pt x="1589306" y="641495"/>
                  <a:pt x="1600768" y="641359"/>
                  <a:pt x="1610139" y="646044"/>
                </a:cubicBezTo>
                <a:cubicBezTo>
                  <a:pt x="1687208" y="684578"/>
                  <a:pt x="1594829" y="650879"/>
                  <a:pt x="1669774" y="675861"/>
                </a:cubicBezTo>
                <a:cubicBezTo>
                  <a:pt x="1676400" y="685800"/>
                  <a:pt x="1680475" y="698032"/>
                  <a:pt x="1689652" y="705679"/>
                </a:cubicBezTo>
                <a:cubicBezTo>
                  <a:pt x="1712919" y="725068"/>
                  <a:pt x="1733639" y="724530"/>
                  <a:pt x="1759226" y="735496"/>
                </a:cubicBezTo>
                <a:cubicBezTo>
                  <a:pt x="1772845" y="741332"/>
                  <a:pt x="1785226" y="749871"/>
                  <a:pt x="1798983" y="755374"/>
                </a:cubicBezTo>
                <a:cubicBezTo>
                  <a:pt x="1818438" y="763156"/>
                  <a:pt x="1838740" y="768626"/>
                  <a:pt x="1858618" y="775252"/>
                </a:cubicBezTo>
                <a:lnTo>
                  <a:pt x="1888435" y="785192"/>
                </a:lnTo>
                <a:cubicBezTo>
                  <a:pt x="1901687" y="795131"/>
                  <a:pt x="1915465" y="804404"/>
                  <a:pt x="1928191" y="815009"/>
                </a:cubicBezTo>
                <a:cubicBezTo>
                  <a:pt x="1935390" y="821008"/>
                  <a:pt x="1940035" y="830066"/>
                  <a:pt x="1948070" y="834887"/>
                </a:cubicBezTo>
                <a:cubicBezTo>
                  <a:pt x="1957054" y="840277"/>
                  <a:pt x="1967948" y="841513"/>
                  <a:pt x="1977887" y="844826"/>
                </a:cubicBezTo>
                <a:cubicBezTo>
                  <a:pt x="2100487" y="967426"/>
                  <a:pt x="1981722" y="842163"/>
                  <a:pt x="2047461" y="924339"/>
                </a:cubicBezTo>
                <a:cubicBezTo>
                  <a:pt x="2104118" y="995162"/>
                  <a:pt x="2026024" y="882248"/>
                  <a:pt x="2087218" y="974035"/>
                </a:cubicBezTo>
                <a:cubicBezTo>
                  <a:pt x="2110873" y="1045002"/>
                  <a:pt x="2095473" y="1016236"/>
                  <a:pt x="2126974" y="1063487"/>
                </a:cubicBezTo>
                <a:cubicBezTo>
                  <a:pt x="2155927" y="1150347"/>
                  <a:pt x="2164112" y="1149813"/>
                  <a:pt x="2136913" y="1272209"/>
                </a:cubicBezTo>
                <a:cubicBezTo>
                  <a:pt x="2133864" y="1285930"/>
                  <a:pt x="2117035" y="1292087"/>
                  <a:pt x="2107096" y="1302026"/>
                </a:cubicBezTo>
                <a:cubicBezTo>
                  <a:pt x="2103783" y="1311965"/>
                  <a:pt x="2106315" y="1326756"/>
                  <a:pt x="2097157" y="1331844"/>
                </a:cubicBezTo>
                <a:cubicBezTo>
                  <a:pt x="2073275" y="1345112"/>
                  <a:pt x="2017644" y="1351722"/>
                  <a:pt x="2017644" y="1351722"/>
                </a:cubicBezTo>
                <a:cubicBezTo>
                  <a:pt x="1984513" y="1348409"/>
                  <a:pt x="1951161" y="1346846"/>
                  <a:pt x="1918252" y="1341783"/>
                </a:cubicBezTo>
                <a:cubicBezTo>
                  <a:pt x="1907897" y="1340190"/>
                  <a:pt x="1895843" y="1339252"/>
                  <a:pt x="1888435" y="1331844"/>
                </a:cubicBezTo>
                <a:cubicBezTo>
                  <a:pt x="1871542" y="1314951"/>
                  <a:pt x="1880153" y="1320249"/>
                  <a:pt x="1868557" y="1311966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B2DD0791-9E0F-4D0F-93C5-7DA675151312}"/>
              </a:ext>
            </a:extLst>
          </p:cNvPr>
          <p:cNvSpPr txBox="1"/>
          <p:nvPr/>
        </p:nvSpPr>
        <p:spPr>
          <a:xfrm>
            <a:off x="3856383" y="3773806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4B21D997-90EB-4039-A39E-E538FDEF4E34}"/>
              </a:ext>
            </a:extLst>
          </p:cNvPr>
          <p:cNvSpPr txBox="1"/>
          <p:nvPr/>
        </p:nvSpPr>
        <p:spPr>
          <a:xfrm>
            <a:off x="3965713" y="4316932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9D4CF61B-E730-43D4-B86B-E544D9EDFD2C}"/>
              </a:ext>
            </a:extLst>
          </p:cNvPr>
          <p:cNvSpPr txBox="1"/>
          <p:nvPr/>
        </p:nvSpPr>
        <p:spPr>
          <a:xfrm>
            <a:off x="4201767" y="3466634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1445C2AD-6258-4C3F-A7EE-61D037C602A1}"/>
              </a:ext>
            </a:extLst>
          </p:cNvPr>
          <p:cNvSpPr txBox="1"/>
          <p:nvPr/>
        </p:nvSpPr>
        <p:spPr>
          <a:xfrm>
            <a:off x="4769304" y="4787780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87A9A150-9329-447D-83E5-BC413B899421}"/>
              </a:ext>
            </a:extLst>
          </p:cNvPr>
          <p:cNvSpPr txBox="1"/>
          <p:nvPr/>
        </p:nvSpPr>
        <p:spPr>
          <a:xfrm>
            <a:off x="5297199" y="4752883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DA341073-9F8B-43BC-BF57-2ED211EFBC60}"/>
              </a:ext>
            </a:extLst>
          </p:cNvPr>
          <p:cNvSpPr txBox="1"/>
          <p:nvPr/>
        </p:nvSpPr>
        <p:spPr>
          <a:xfrm>
            <a:off x="4087115" y="4481094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52590641-C2AF-4EB7-9722-3C9168CB44D7}"/>
              </a:ext>
            </a:extLst>
          </p:cNvPr>
          <p:cNvSpPr txBox="1"/>
          <p:nvPr/>
        </p:nvSpPr>
        <p:spPr>
          <a:xfrm>
            <a:off x="4298907" y="4752883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2" name="תיבת טקסט 21">
            <a:extLst>
              <a:ext uri="{FF2B5EF4-FFF2-40B4-BE49-F238E27FC236}">
                <a16:creationId xmlns:a16="http://schemas.microsoft.com/office/drawing/2014/main" id="{41E1CBDE-349E-49F9-A234-727DA59D00D8}"/>
              </a:ext>
            </a:extLst>
          </p:cNvPr>
          <p:cNvSpPr txBox="1"/>
          <p:nvPr/>
        </p:nvSpPr>
        <p:spPr>
          <a:xfrm>
            <a:off x="6178033" y="4839781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3" name="תיבת טקסט 22">
            <a:extLst>
              <a:ext uri="{FF2B5EF4-FFF2-40B4-BE49-F238E27FC236}">
                <a16:creationId xmlns:a16="http://schemas.microsoft.com/office/drawing/2014/main" id="{66B0718B-FD53-4D1F-9E0B-2F8CEE07F4AF}"/>
              </a:ext>
            </a:extLst>
          </p:cNvPr>
          <p:cNvSpPr txBox="1"/>
          <p:nvPr/>
        </p:nvSpPr>
        <p:spPr>
          <a:xfrm>
            <a:off x="6178033" y="4460226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5E0D73A3-9039-4527-AAEC-B8230F483BB4}"/>
              </a:ext>
            </a:extLst>
          </p:cNvPr>
          <p:cNvSpPr txBox="1"/>
          <p:nvPr/>
        </p:nvSpPr>
        <p:spPr>
          <a:xfrm>
            <a:off x="4576969" y="3429989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5" name="תיבת טקסט 24">
            <a:extLst>
              <a:ext uri="{FF2B5EF4-FFF2-40B4-BE49-F238E27FC236}">
                <a16:creationId xmlns:a16="http://schemas.microsoft.com/office/drawing/2014/main" id="{EBC15A59-C635-4445-BC3D-06003AC25AEC}"/>
              </a:ext>
            </a:extLst>
          </p:cNvPr>
          <p:cNvSpPr txBox="1"/>
          <p:nvPr/>
        </p:nvSpPr>
        <p:spPr>
          <a:xfrm>
            <a:off x="5303387" y="3826027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6" name="תיבת טקסט 25">
            <a:extLst>
              <a:ext uri="{FF2B5EF4-FFF2-40B4-BE49-F238E27FC236}">
                <a16:creationId xmlns:a16="http://schemas.microsoft.com/office/drawing/2014/main" id="{E07FAE2C-E108-404B-8E78-8C330A90C447}"/>
              </a:ext>
            </a:extLst>
          </p:cNvPr>
          <p:cNvSpPr txBox="1"/>
          <p:nvPr/>
        </p:nvSpPr>
        <p:spPr>
          <a:xfrm>
            <a:off x="3920840" y="4118764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7" name="תיבת טקסט 26">
            <a:extLst>
              <a:ext uri="{FF2B5EF4-FFF2-40B4-BE49-F238E27FC236}">
                <a16:creationId xmlns:a16="http://schemas.microsoft.com/office/drawing/2014/main" id="{2E896940-6565-4655-934A-D95751EC475E}"/>
              </a:ext>
            </a:extLst>
          </p:cNvPr>
          <p:cNvSpPr txBox="1"/>
          <p:nvPr/>
        </p:nvSpPr>
        <p:spPr>
          <a:xfrm>
            <a:off x="5832525" y="4177323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8" name="תיבת טקסט 27">
            <a:extLst>
              <a:ext uri="{FF2B5EF4-FFF2-40B4-BE49-F238E27FC236}">
                <a16:creationId xmlns:a16="http://schemas.microsoft.com/office/drawing/2014/main" id="{28C60042-2EE1-442C-964B-D25FF4C23F05}"/>
              </a:ext>
            </a:extLst>
          </p:cNvPr>
          <p:cNvSpPr txBox="1"/>
          <p:nvPr/>
        </p:nvSpPr>
        <p:spPr>
          <a:xfrm>
            <a:off x="4006006" y="3548715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9" name="Picture 4" descr="Top Scares Stickers for Android &amp; iOS | Gfycat">
            <a:extLst>
              <a:ext uri="{FF2B5EF4-FFF2-40B4-BE49-F238E27FC236}">
                <a16:creationId xmlns:a16="http://schemas.microsoft.com/office/drawing/2014/main" id="{E7D1CAB0-A41B-4B97-83B7-512C5632E3B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5920" y="506405"/>
            <a:ext cx="1530014" cy="1530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Terrified Smiley | Symbols &amp; Emoticons">
            <a:extLst>
              <a:ext uri="{FF2B5EF4-FFF2-40B4-BE49-F238E27FC236}">
                <a16:creationId xmlns:a16="http://schemas.microsoft.com/office/drawing/2014/main" id="{E5585FFE-B3C0-418C-A24E-16B066C45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066" y="4195359"/>
            <a:ext cx="615317" cy="615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0" descr="Thinking Emoji PNG Free Download | PNG Mart">
            <a:extLst>
              <a:ext uri="{FF2B5EF4-FFF2-40B4-BE49-F238E27FC236}">
                <a16:creationId xmlns:a16="http://schemas.microsoft.com/office/drawing/2014/main" id="{A53F2087-9BB5-4EC8-9609-9061DA460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782" y="3788353"/>
            <a:ext cx="675940" cy="675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184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2A688C1-58A2-46E1-AC41-17A1FC4BC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6017" y="491683"/>
            <a:ext cx="7256646" cy="6192688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b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כא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וַיַּעַמְדוּ אִישׁ תַּחְתָּיו סָבִיב לַמַּחֲנֶה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וַיָּרָץ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כָּל-הַמַּחֲנֶה וַיָּרִיעוּ וַיָּנוּסוּ.  </a:t>
            </a:r>
            <a:r>
              <a:rPr lang="he-IL" sz="2100" dirty="0" err="1">
                <a:latin typeface="Narkisim" panose="020E0502050101010101" pitchFamily="34" charset="-79"/>
                <a:cs typeface="Narkisim" panose="020E0502050101010101" pitchFamily="34" charset="-79"/>
              </a:rPr>
              <a:t>כב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 וַיִּתְקְעוּ שְׁלֹשׁ מֵאוֹת הַשּׁוֹפָרוֹת </a:t>
            </a:r>
            <a:r>
              <a:rPr lang="he-IL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וַיָּשֶׂם ה' אֵת חֶרֶב אִישׁ בְּרֵעֵהוּ 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וּבְכָל-הַמַּחֲנֶה </a:t>
            </a:r>
            <a:r>
              <a:rPr lang="he-IL" dirty="0" err="1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וַיָּנָס</a:t>
            </a:r>
            <a:r>
              <a:rPr lang="he-IL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הַמַּחֲנֶה 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עַד-בֵּית הַשִּׁטָּה </a:t>
            </a:r>
            <a:r>
              <a:rPr lang="he-IL" dirty="0" err="1">
                <a:latin typeface="Narkisim" panose="020E0502050101010101" pitchFamily="34" charset="-79"/>
                <a:cs typeface="Narkisim" panose="020E0502050101010101" pitchFamily="34" charset="-79"/>
              </a:rPr>
              <a:t>צְרֵרָתָה</a:t>
            </a:r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 עַד שְׂפַת-אָבֵל מְחוֹלָה עַל-טַבָּת.</a:t>
            </a:r>
          </a:p>
        </p:txBody>
      </p:sp>
      <p:pic>
        <p:nvPicPr>
          <p:cNvPr id="2050" name="Picture 2" descr="×ª××¦××ª ×ª××× × ×¢×××¨ ××¨× ">
            <a:extLst>
              <a:ext uri="{FF2B5EF4-FFF2-40B4-BE49-F238E27FC236}">
                <a16:creationId xmlns:a16="http://schemas.microsoft.com/office/drawing/2014/main" id="{FA0D6BF1-BD28-4AA6-A255-671B9F341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098629">
            <a:off x="504790" y="3362079"/>
            <a:ext cx="4685881" cy="1177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87082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3">
            <a:extLst>
              <a:ext uri="{FF2B5EF4-FFF2-40B4-BE49-F238E27FC236}">
                <a16:creationId xmlns:a16="http://schemas.microsoft.com/office/drawing/2014/main" id="{1F362BFF-8E57-48F7-898B-C8AEFA9E5F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153" t="19122" r="24591" b="24348"/>
          <a:stretch/>
        </p:blipFill>
        <p:spPr>
          <a:xfrm>
            <a:off x="530087" y="0"/>
            <a:ext cx="11287539" cy="6868638"/>
          </a:xfrm>
          <a:prstGeom prst="rect">
            <a:avLst/>
          </a:prstGeom>
        </p:spPr>
      </p:pic>
      <p:sp>
        <p:nvSpPr>
          <p:cNvPr id="8" name="חץ: שמאלה 7">
            <a:extLst>
              <a:ext uri="{FF2B5EF4-FFF2-40B4-BE49-F238E27FC236}">
                <a16:creationId xmlns:a16="http://schemas.microsoft.com/office/drawing/2014/main" id="{285C7C2E-797E-4C0C-86F8-0862DEE36578}"/>
              </a:ext>
            </a:extLst>
          </p:cNvPr>
          <p:cNvSpPr/>
          <p:nvPr/>
        </p:nvSpPr>
        <p:spPr>
          <a:xfrm rot="171891">
            <a:off x="4751623" y="4597974"/>
            <a:ext cx="471800" cy="26763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חץ: שמאלה 8">
            <a:extLst>
              <a:ext uri="{FF2B5EF4-FFF2-40B4-BE49-F238E27FC236}">
                <a16:creationId xmlns:a16="http://schemas.microsoft.com/office/drawing/2014/main" id="{38AB56D3-F13F-4F95-B9EA-974DB2FAC8DB}"/>
              </a:ext>
            </a:extLst>
          </p:cNvPr>
          <p:cNvSpPr/>
          <p:nvPr/>
        </p:nvSpPr>
        <p:spPr>
          <a:xfrm rot="587480">
            <a:off x="5450939" y="4671895"/>
            <a:ext cx="471800" cy="26763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צורה חופשית: צורה 17">
            <a:extLst>
              <a:ext uri="{FF2B5EF4-FFF2-40B4-BE49-F238E27FC236}">
                <a16:creationId xmlns:a16="http://schemas.microsoft.com/office/drawing/2014/main" id="{74F655BB-A345-46E8-A9AD-118743BFA1E1}"/>
              </a:ext>
            </a:extLst>
          </p:cNvPr>
          <p:cNvSpPr/>
          <p:nvPr/>
        </p:nvSpPr>
        <p:spPr>
          <a:xfrm>
            <a:off x="4124739" y="3756991"/>
            <a:ext cx="2153541" cy="1351722"/>
          </a:xfrm>
          <a:custGeom>
            <a:avLst/>
            <a:gdLst>
              <a:gd name="connsiteX0" fmla="*/ 1868557 w 2153541"/>
              <a:gd name="connsiteY0" fmla="*/ 1311966 h 1351722"/>
              <a:gd name="connsiteX1" fmla="*/ 1818861 w 2153541"/>
              <a:gd name="connsiteY1" fmla="*/ 1282148 h 1351722"/>
              <a:gd name="connsiteX2" fmla="*/ 1789044 w 2153541"/>
              <a:gd name="connsiteY2" fmla="*/ 1272209 h 1351722"/>
              <a:gd name="connsiteX3" fmla="*/ 1739348 w 2153541"/>
              <a:gd name="connsiteY3" fmla="*/ 1242392 h 1351722"/>
              <a:gd name="connsiteX4" fmla="*/ 1719470 w 2153541"/>
              <a:gd name="connsiteY4" fmla="*/ 1222513 h 1351722"/>
              <a:gd name="connsiteX5" fmla="*/ 1600200 w 2153541"/>
              <a:gd name="connsiteY5" fmla="*/ 1202635 h 1351722"/>
              <a:gd name="connsiteX6" fmla="*/ 1570383 w 2153541"/>
              <a:gd name="connsiteY6" fmla="*/ 1192696 h 1351722"/>
              <a:gd name="connsiteX7" fmla="*/ 1441174 w 2153541"/>
              <a:gd name="connsiteY7" fmla="*/ 1172818 h 1351722"/>
              <a:gd name="connsiteX8" fmla="*/ 1043609 w 2153541"/>
              <a:gd name="connsiteY8" fmla="*/ 1182757 h 1351722"/>
              <a:gd name="connsiteX9" fmla="*/ 1003852 w 2153541"/>
              <a:gd name="connsiteY9" fmla="*/ 1202635 h 1351722"/>
              <a:gd name="connsiteX10" fmla="*/ 934278 w 2153541"/>
              <a:gd name="connsiteY10" fmla="*/ 1212574 h 1351722"/>
              <a:gd name="connsiteX11" fmla="*/ 834887 w 2153541"/>
              <a:gd name="connsiteY11" fmla="*/ 1222513 h 1351722"/>
              <a:gd name="connsiteX12" fmla="*/ 745435 w 2153541"/>
              <a:gd name="connsiteY12" fmla="*/ 1232452 h 1351722"/>
              <a:gd name="connsiteX13" fmla="*/ 576470 w 2153541"/>
              <a:gd name="connsiteY13" fmla="*/ 1222513 h 1351722"/>
              <a:gd name="connsiteX14" fmla="*/ 467139 w 2153541"/>
              <a:gd name="connsiteY14" fmla="*/ 1212574 h 1351722"/>
              <a:gd name="connsiteX15" fmla="*/ 397565 w 2153541"/>
              <a:gd name="connsiteY15" fmla="*/ 1192696 h 1351722"/>
              <a:gd name="connsiteX16" fmla="*/ 367748 w 2153541"/>
              <a:gd name="connsiteY16" fmla="*/ 1172818 h 1351722"/>
              <a:gd name="connsiteX17" fmla="*/ 308113 w 2153541"/>
              <a:gd name="connsiteY17" fmla="*/ 1152939 h 1351722"/>
              <a:gd name="connsiteX18" fmla="*/ 278296 w 2153541"/>
              <a:gd name="connsiteY18" fmla="*/ 1133061 h 1351722"/>
              <a:gd name="connsiteX19" fmla="*/ 258418 w 2153541"/>
              <a:gd name="connsiteY19" fmla="*/ 1103244 h 1351722"/>
              <a:gd name="connsiteX20" fmla="*/ 238539 w 2153541"/>
              <a:gd name="connsiteY20" fmla="*/ 1083366 h 1351722"/>
              <a:gd name="connsiteX21" fmla="*/ 228600 w 2153541"/>
              <a:gd name="connsiteY21" fmla="*/ 1053548 h 1351722"/>
              <a:gd name="connsiteX22" fmla="*/ 188844 w 2153541"/>
              <a:gd name="connsiteY22" fmla="*/ 1003852 h 1351722"/>
              <a:gd name="connsiteX23" fmla="*/ 178904 w 2153541"/>
              <a:gd name="connsiteY23" fmla="*/ 974035 h 1351722"/>
              <a:gd name="connsiteX24" fmla="*/ 168965 w 2153541"/>
              <a:gd name="connsiteY24" fmla="*/ 934279 h 1351722"/>
              <a:gd name="connsiteX25" fmla="*/ 149087 w 2153541"/>
              <a:gd name="connsiteY25" fmla="*/ 914400 h 1351722"/>
              <a:gd name="connsiteX26" fmla="*/ 139148 w 2153541"/>
              <a:gd name="connsiteY26" fmla="*/ 884583 h 1351722"/>
              <a:gd name="connsiteX27" fmla="*/ 119270 w 2153541"/>
              <a:gd name="connsiteY27" fmla="*/ 854766 h 1351722"/>
              <a:gd name="connsiteX28" fmla="*/ 89452 w 2153541"/>
              <a:gd name="connsiteY28" fmla="*/ 775252 h 1351722"/>
              <a:gd name="connsiteX29" fmla="*/ 59635 w 2153541"/>
              <a:gd name="connsiteY29" fmla="*/ 715618 h 1351722"/>
              <a:gd name="connsiteX30" fmla="*/ 49696 w 2153541"/>
              <a:gd name="connsiteY30" fmla="*/ 685800 h 1351722"/>
              <a:gd name="connsiteX31" fmla="*/ 29818 w 2153541"/>
              <a:gd name="connsiteY31" fmla="*/ 606287 h 1351722"/>
              <a:gd name="connsiteX32" fmla="*/ 19878 w 2153541"/>
              <a:gd name="connsiteY32" fmla="*/ 576470 h 1351722"/>
              <a:gd name="connsiteX33" fmla="*/ 0 w 2153541"/>
              <a:gd name="connsiteY33" fmla="*/ 487018 h 1351722"/>
              <a:gd name="connsiteX34" fmla="*/ 9939 w 2153541"/>
              <a:gd name="connsiteY34" fmla="*/ 278296 h 1351722"/>
              <a:gd name="connsiteX35" fmla="*/ 19878 w 2153541"/>
              <a:gd name="connsiteY35" fmla="*/ 248479 h 1351722"/>
              <a:gd name="connsiteX36" fmla="*/ 39757 w 2153541"/>
              <a:gd name="connsiteY36" fmla="*/ 218661 h 1351722"/>
              <a:gd name="connsiteX37" fmla="*/ 49696 w 2153541"/>
              <a:gd name="connsiteY37" fmla="*/ 188844 h 1351722"/>
              <a:gd name="connsiteX38" fmla="*/ 119270 w 2153541"/>
              <a:gd name="connsiteY38" fmla="*/ 139148 h 1351722"/>
              <a:gd name="connsiteX39" fmla="*/ 178904 w 2153541"/>
              <a:gd name="connsiteY39" fmla="*/ 89452 h 1351722"/>
              <a:gd name="connsiteX40" fmla="*/ 208722 w 2153541"/>
              <a:gd name="connsiteY40" fmla="*/ 79513 h 1351722"/>
              <a:gd name="connsiteX41" fmla="*/ 238539 w 2153541"/>
              <a:gd name="connsiteY41" fmla="*/ 59635 h 1351722"/>
              <a:gd name="connsiteX42" fmla="*/ 308113 w 2153541"/>
              <a:gd name="connsiteY42" fmla="*/ 39757 h 1351722"/>
              <a:gd name="connsiteX43" fmla="*/ 347870 w 2153541"/>
              <a:gd name="connsiteY43" fmla="*/ 19879 h 1351722"/>
              <a:gd name="connsiteX44" fmla="*/ 417444 w 2153541"/>
              <a:gd name="connsiteY44" fmla="*/ 0 h 1351722"/>
              <a:gd name="connsiteX45" fmla="*/ 715618 w 2153541"/>
              <a:gd name="connsiteY45" fmla="*/ 9939 h 1351722"/>
              <a:gd name="connsiteX46" fmla="*/ 934278 w 2153541"/>
              <a:gd name="connsiteY46" fmla="*/ 19879 h 1351722"/>
              <a:gd name="connsiteX47" fmla="*/ 993913 w 2153541"/>
              <a:gd name="connsiteY47" fmla="*/ 39757 h 1351722"/>
              <a:gd name="connsiteX48" fmla="*/ 1023731 w 2153541"/>
              <a:gd name="connsiteY48" fmla="*/ 89452 h 1351722"/>
              <a:gd name="connsiteX49" fmla="*/ 1033670 w 2153541"/>
              <a:gd name="connsiteY49" fmla="*/ 119270 h 1351722"/>
              <a:gd name="connsiteX50" fmla="*/ 1053548 w 2153541"/>
              <a:gd name="connsiteY50" fmla="*/ 149087 h 1351722"/>
              <a:gd name="connsiteX51" fmla="*/ 1073426 w 2153541"/>
              <a:gd name="connsiteY51" fmla="*/ 208722 h 1351722"/>
              <a:gd name="connsiteX52" fmla="*/ 1083365 w 2153541"/>
              <a:gd name="connsiteY52" fmla="*/ 238539 h 1351722"/>
              <a:gd name="connsiteX53" fmla="*/ 1123122 w 2153541"/>
              <a:gd name="connsiteY53" fmla="*/ 298174 h 1351722"/>
              <a:gd name="connsiteX54" fmla="*/ 1143000 w 2153541"/>
              <a:gd name="connsiteY54" fmla="*/ 327992 h 1351722"/>
              <a:gd name="connsiteX55" fmla="*/ 1172818 w 2153541"/>
              <a:gd name="connsiteY55" fmla="*/ 347870 h 1351722"/>
              <a:gd name="connsiteX56" fmla="*/ 1192696 w 2153541"/>
              <a:gd name="connsiteY56" fmla="*/ 377687 h 1351722"/>
              <a:gd name="connsiteX57" fmla="*/ 1252331 w 2153541"/>
              <a:gd name="connsiteY57" fmla="*/ 407505 h 1351722"/>
              <a:gd name="connsiteX58" fmla="*/ 1272209 w 2153541"/>
              <a:gd name="connsiteY58" fmla="*/ 437322 h 1351722"/>
              <a:gd name="connsiteX59" fmla="*/ 1361661 w 2153541"/>
              <a:gd name="connsiteY59" fmla="*/ 487018 h 1351722"/>
              <a:gd name="connsiteX60" fmla="*/ 1391478 w 2153541"/>
              <a:gd name="connsiteY60" fmla="*/ 516835 h 1351722"/>
              <a:gd name="connsiteX61" fmla="*/ 1421296 w 2153541"/>
              <a:gd name="connsiteY61" fmla="*/ 526774 h 1351722"/>
              <a:gd name="connsiteX62" fmla="*/ 1441174 w 2153541"/>
              <a:gd name="connsiteY62" fmla="*/ 556592 h 1351722"/>
              <a:gd name="connsiteX63" fmla="*/ 1500809 w 2153541"/>
              <a:gd name="connsiteY63" fmla="*/ 586409 h 1351722"/>
              <a:gd name="connsiteX64" fmla="*/ 1530626 w 2153541"/>
              <a:gd name="connsiteY64" fmla="*/ 606287 h 1351722"/>
              <a:gd name="connsiteX65" fmla="*/ 1560444 w 2153541"/>
              <a:gd name="connsiteY65" fmla="*/ 616226 h 1351722"/>
              <a:gd name="connsiteX66" fmla="*/ 1580322 w 2153541"/>
              <a:gd name="connsiteY66" fmla="*/ 636105 h 1351722"/>
              <a:gd name="connsiteX67" fmla="*/ 1610139 w 2153541"/>
              <a:gd name="connsiteY67" fmla="*/ 646044 h 1351722"/>
              <a:gd name="connsiteX68" fmla="*/ 1669774 w 2153541"/>
              <a:gd name="connsiteY68" fmla="*/ 675861 h 1351722"/>
              <a:gd name="connsiteX69" fmla="*/ 1689652 w 2153541"/>
              <a:gd name="connsiteY69" fmla="*/ 705679 h 1351722"/>
              <a:gd name="connsiteX70" fmla="*/ 1759226 w 2153541"/>
              <a:gd name="connsiteY70" fmla="*/ 735496 h 1351722"/>
              <a:gd name="connsiteX71" fmla="*/ 1798983 w 2153541"/>
              <a:gd name="connsiteY71" fmla="*/ 755374 h 1351722"/>
              <a:gd name="connsiteX72" fmla="*/ 1858618 w 2153541"/>
              <a:gd name="connsiteY72" fmla="*/ 775252 h 1351722"/>
              <a:gd name="connsiteX73" fmla="*/ 1888435 w 2153541"/>
              <a:gd name="connsiteY73" fmla="*/ 785192 h 1351722"/>
              <a:gd name="connsiteX74" fmla="*/ 1928191 w 2153541"/>
              <a:gd name="connsiteY74" fmla="*/ 815009 h 1351722"/>
              <a:gd name="connsiteX75" fmla="*/ 1948070 w 2153541"/>
              <a:gd name="connsiteY75" fmla="*/ 834887 h 1351722"/>
              <a:gd name="connsiteX76" fmla="*/ 1977887 w 2153541"/>
              <a:gd name="connsiteY76" fmla="*/ 844826 h 1351722"/>
              <a:gd name="connsiteX77" fmla="*/ 2047461 w 2153541"/>
              <a:gd name="connsiteY77" fmla="*/ 924339 h 1351722"/>
              <a:gd name="connsiteX78" fmla="*/ 2087218 w 2153541"/>
              <a:gd name="connsiteY78" fmla="*/ 974035 h 1351722"/>
              <a:gd name="connsiteX79" fmla="*/ 2126974 w 2153541"/>
              <a:gd name="connsiteY79" fmla="*/ 1063487 h 1351722"/>
              <a:gd name="connsiteX80" fmla="*/ 2136913 w 2153541"/>
              <a:gd name="connsiteY80" fmla="*/ 1272209 h 1351722"/>
              <a:gd name="connsiteX81" fmla="*/ 2107096 w 2153541"/>
              <a:gd name="connsiteY81" fmla="*/ 1302026 h 1351722"/>
              <a:gd name="connsiteX82" fmla="*/ 2097157 w 2153541"/>
              <a:gd name="connsiteY82" fmla="*/ 1331844 h 1351722"/>
              <a:gd name="connsiteX83" fmla="*/ 2017644 w 2153541"/>
              <a:gd name="connsiteY83" fmla="*/ 1351722 h 1351722"/>
              <a:gd name="connsiteX84" fmla="*/ 1918252 w 2153541"/>
              <a:gd name="connsiteY84" fmla="*/ 1341783 h 1351722"/>
              <a:gd name="connsiteX85" fmla="*/ 1888435 w 2153541"/>
              <a:gd name="connsiteY85" fmla="*/ 1331844 h 1351722"/>
              <a:gd name="connsiteX86" fmla="*/ 1868557 w 2153541"/>
              <a:gd name="connsiteY86" fmla="*/ 1311966 h 1351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2153541" h="1351722">
                <a:moveTo>
                  <a:pt x="1868557" y="1311966"/>
                </a:moveTo>
                <a:cubicBezTo>
                  <a:pt x="1856961" y="1303683"/>
                  <a:pt x="1836140" y="1290788"/>
                  <a:pt x="1818861" y="1282148"/>
                </a:cubicBezTo>
                <a:cubicBezTo>
                  <a:pt x="1809490" y="1277463"/>
                  <a:pt x="1798028" y="1277599"/>
                  <a:pt x="1789044" y="1272209"/>
                </a:cubicBezTo>
                <a:cubicBezTo>
                  <a:pt x="1720828" y="1231280"/>
                  <a:pt x="1823814" y="1270547"/>
                  <a:pt x="1739348" y="1242392"/>
                </a:cubicBezTo>
                <a:cubicBezTo>
                  <a:pt x="1732722" y="1235766"/>
                  <a:pt x="1728083" y="1226204"/>
                  <a:pt x="1719470" y="1222513"/>
                </a:cubicBezTo>
                <a:cubicBezTo>
                  <a:pt x="1704937" y="1216285"/>
                  <a:pt x="1605879" y="1203446"/>
                  <a:pt x="1600200" y="1202635"/>
                </a:cubicBezTo>
                <a:cubicBezTo>
                  <a:pt x="1590261" y="1199322"/>
                  <a:pt x="1580547" y="1195237"/>
                  <a:pt x="1570383" y="1192696"/>
                </a:cubicBezTo>
                <a:cubicBezTo>
                  <a:pt x="1524851" y="1181313"/>
                  <a:pt x="1489453" y="1178853"/>
                  <a:pt x="1441174" y="1172818"/>
                </a:cubicBezTo>
                <a:cubicBezTo>
                  <a:pt x="1308652" y="1176131"/>
                  <a:pt x="1175865" y="1173740"/>
                  <a:pt x="1043609" y="1182757"/>
                </a:cubicBezTo>
                <a:cubicBezTo>
                  <a:pt x="1028827" y="1183765"/>
                  <a:pt x="1018146" y="1198737"/>
                  <a:pt x="1003852" y="1202635"/>
                </a:cubicBezTo>
                <a:cubicBezTo>
                  <a:pt x="981251" y="1208799"/>
                  <a:pt x="957544" y="1209837"/>
                  <a:pt x="934278" y="1212574"/>
                </a:cubicBezTo>
                <a:cubicBezTo>
                  <a:pt x="901210" y="1216464"/>
                  <a:pt x="868000" y="1219027"/>
                  <a:pt x="834887" y="1222513"/>
                </a:cubicBezTo>
                <a:lnTo>
                  <a:pt x="745435" y="1232452"/>
                </a:lnTo>
                <a:lnTo>
                  <a:pt x="576470" y="1222513"/>
                </a:lnTo>
                <a:cubicBezTo>
                  <a:pt x="539969" y="1219906"/>
                  <a:pt x="503412" y="1217410"/>
                  <a:pt x="467139" y="1212574"/>
                </a:cubicBezTo>
                <a:cubicBezTo>
                  <a:pt x="446341" y="1209801"/>
                  <a:pt x="418006" y="1199509"/>
                  <a:pt x="397565" y="1192696"/>
                </a:cubicBezTo>
                <a:cubicBezTo>
                  <a:pt x="387626" y="1186070"/>
                  <a:pt x="378664" y="1177669"/>
                  <a:pt x="367748" y="1172818"/>
                </a:cubicBezTo>
                <a:cubicBezTo>
                  <a:pt x="348600" y="1164308"/>
                  <a:pt x="325548" y="1164562"/>
                  <a:pt x="308113" y="1152939"/>
                </a:cubicBezTo>
                <a:lnTo>
                  <a:pt x="278296" y="1133061"/>
                </a:lnTo>
                <a:cubicBezTo>
                  <a:pt x="271670" y="1123122"/>
                  <a:pt x="265880" y="1112572"/>
                  <a:pt x="258418" y="1103244"/>
                </a:cubicBezTo>
                <a:cubicBezTo>
                  <a:pt x="252564" y="1095927"/>
                  <a:pt x="243360" y="1091401"/>
                  <a:pt x="238539" y="1083366"/>
                </a:cubicBezTo>
                <a:cubicBezTo>
                  <a:pt x="233149" y="1074382"/>
                  <a:pt x="233285" y="1062919"/>
                  <a:pt x="228600" y="1053548"/>
                </a:cubicBezTo>
                <a:cubicBezTo>
                  <a:pt x="216063" y="1028474"/>
                  <a:pt x="207332" y="1022341"/>
                  <a:pt x="188844" y="1003852"/>
                </a:cubicBezTo>
                <a:cubicBezTo>
                  <a:pt x="185531" y="993913"/>
                  <a:pt x="181782" y="984109"/>
                  <a:pt x="178904" y="974035"/>
                </a:cubicBezTo>
                <a:cubicBezTo>
                  <a:pt x="175151" y="960901"/>
                  <a:pt x="175074" y="946497"/>
                  <a:pt x="168965" y="934279"/>
                </a:cubicBezTo>
                <a:cubicBezTo>
                  <a:pt x="164774" y="925897"/>
                  <a:pt x="155713" y="921026"/>
                  <a:pt x="149087" y="914400"/>
                </a:cubicBezTo>
                <a:cubicBezTo>
                  <a:pt x="145774" y="904461"/>
                  <a:pt x="143833" y="893954"/>
                  <a:pt x="139148" y="884583"/>
                </a:cubicBezTo>
                <a:cubicBezTo>
                  <a:pt x="133806" y="873899"/>
                  <a:pt x="123464" y="865951"/>
                  <a:pt x="119270" y="854766"/>
                </a:cubicBezTo>
                <a:cubicBezTo>
                  <a:pt x="82425" y="756513"/>
                  <a:pt x="136071" y="845179"/>
                  <a:pt x="89452" y="775252"/>
                </a:cubicBezTo>
                <a:cubicBezTo>
                  <a:pt x="64469" y="700303"/>
                  <a:pt x="98170" y="792690"/>
                  <a:pt x="59635" y="715618"/>
                </a:cubicBezTo>
                <a:cubicBezTo>
                  <a:pt x="54950" y="706247"/>
                  <a:pt x="52453" y="695908"/>
                  <a:pt x="49696" y="685800"/>
                </a:cubicBezTo>
                <a:cubicBezTo>
                  <a:pt x="42508" y="659443"/>
                  <a:pt x="38458" y="632205"/>
                  <a:pt x="29818" y="606287"/>
                </a:cubicBezTo>
                <a:cubicBezTo>
                  <a:pt x="26505" y="596348"/>
                  <a:pt x="22756" y="586544"/>
                  <a:pt x="19878" y="576470"/>
                </a:cubicBezTo>
                <a:cubicBezTo>
                  <a:pt x="10522" y="543726"/>
                  <a:pt x="6830" y="521167"/>
                  <a:pt x="0" y="487018"/>
                </a:cubicBezTo>
                <a:cubicBezTo>
                  <a:pt x="3313" y="417444"/>
                  <a:pt x="4155" y="347708"/>
                  <a:pt x="9939" y="278296"/>
                </a:cubicBezTo>
                <a:cubicBezTo>
                  <a:pt x="10809" y="267856"/>
                  <a:pt x="15193" y="257850"/>
                  <a:pt x="19878" y="248479"/>
                </a:cubicBezTo>
                <a:cubicBezTo>
                  <a:pt x="25220" y="237795"/>
                  <a:pt x="33131" y="228600"/>
                  <a:pt x="39757" y="218661"/>
                </a:cubicBezTo>
                <a:cubicBezTo>
                  <a:pt x="43070" y="208722"/>
                  <a:pt x="43885" y="197561"/>
                  <a:pt x="49696" y="188844"/>
                </a:cubicBezTo>
                <a:cubicBezTo>
                  <a:pt x="69844" y="158622"/>
                  <a:pt x="88176" y="154694"/>
                  <a:pt x="119270" y="139148"/>
                </a:cubicBezTo>
                <a:cubicBezTo>
                  <a:pt x="141249" y="117169"/>
                  <a:pt x="151232" y="103288"/>
                  <a:pt x="178904" y="89452"/>
                </a:cubicBezTo>
                <a:cubicBezTo>
                  <a:pt x="188275" y="84767"/>
                  <a:pt x="198783" y="82826"/>
                  <a:pt x="208722" y="79513"/>
                </a:cubicBezTo>
                <a:cubicBezTo>
                  <a:pt x="218661" y="72887"/>
                  <a:pt x="227855" y="64977"/>
                  <a:pt x="238539" y="59635"/>
                </a:cubicBezTo>
                <a:cubicBezTo>
                  <a:pt x="262565" y="47622"/>
                  <a:pt x="282640" y="49309"/>
                  <a:pt x="308113" y="39757"/>
                </a:cubicBezTo>
                <a:cubicBezTo>
                  <a:pt x="321986" y="34555"/>
                  <a:pt x="334252" y="25716"/>
                  <a:pt x="347870" y="19879"/>
                </a:cubicBezTo>
                <a:cubicBezTo>
                  <a:pt x="367840" y="11320"/>
                  <a:pt x="397259" y="5046"/>
                  <a:pt x="417444" y="0"/>
                </a:cubicBezTo>
                <a:lnTo>
                  <a:pt x="715618" y="9939"/>
                </a:lnTo>
                <a:cubicBezTo>
                  <a:pt x="788526" y="12743"/>
                  <a:pt x="861731" y="12106"/>
                  <a:pt x="934278" y="19879"/>
                </a:cubicBezTo>
                <a:cubicBezTo>
                  <a:pt x="955112" y="22111"/>
                  <a:pt x="993913" y="39757"/>
                  <a:pt x="993913" y="39757"/>
                </a:cubicBezTo>
                <a:cubicBezTo>
                  <a:pt x="1022069" y="124226"/>
                  <a:pt x="982800" y="21234"/>
                  <a:pt x="1023731" y="89452"/>
                </a:cubicBezTo>
                <a:cubicBezTo>
                  <a:pt x="1029121" y="98436"/>
                  <a:pt x="1028985" y="109899"/>
                  <a:pt x="1033670" y="119270"/>
                </a:cubicBezTo>
                <a:cubicBezTo>
                  <a:pt x="1039012" y="129954"/>
                  <a:pt x="1046922" y="139148"/>
                  <a:pt x="1053548" y="149087"/>
                </a:cubicBezTo>
                <a:lnTo>
                  <a:pt x="1073426" y="208722"/>
                </a:lnTo>
                <a:cubicBezTo>
                  <a:pt x="1076739" y="218661"/>
                  <a:pt x="1077554" y="229822"/>
                  <a:pt x="1083365" y="238539"/>
                </a:cubicBezTo>
                <a:lnTo>
                  <a:pt x="1123122" y="298174"/>
                </a:lnTo>
                <a:cubicBezTo>
                  <a:pt x="1129748" y="308113"/>
                  <a:pt x="1133061" y="321366"/>
                  <a:pt x="1143000" y="327992"/>
                </a:cubicBezTo>
                <a:lnTo>
                  <a:pt x="1172818" y="347870"/>
                </a:lnTo>
                <a:cubicBezTo>
                  <a:pt x="1179444" y="357809"/>
                  <a:pt x="1184250" y="369240"/>
                  <a:pt x="1192696" y="377687"/>
                </a:cubicBezTo>
                <a:cubicBezTo>
                  <a:pt x="1211965" y="396956"/>
                  <a:pt x="1228078" y="399421"/>
                  <a:pt x="1252331" y="407505"/>
                </a:cubicBezTo>
                <a:cubicBezTo>
                  <a:pt x="1258957" y="417444"/>
                  <a:pt x="1263219" y="429456"/>
                  <a:pt x="1272209" y="437322"/>
                </a:cubicBezTo>
                <a:cubicBezTo>
                  <a:pt x="1314272" y="474128"/>
                  <a:pt x="1320707" y="473367"/>
                  <a:pt x="1361661" y="487018"/>
                </a:cubicBezTo>
                <a:cubicBezTo>
                  <a:pt x="1371600" y="496957"/>
                  <a:pt x="1379783" y="509038"/>
                  <a:pt x="1391478" y="516835"/>
                </a:cubicBezTo>
                <a:cubicBezTo>
                  <a:pt x="1400195" y="522646"/>
                  <a:pt x="1413115" y="520229"/>
                  <a:pt x="1421296" y="526774"/>
                </a:cubicBezTo>
                <a:cubicBezTo>
                  <a:pt x="1430624" y="534236"/>
                  <a:pt x="1432727" y="548145"/>
                  <a:pt x="1441174" y="556592"/>
                </a:cubicBezTo>
                <a:cubicBezTo>
                  <a:pt x="1460441" y="575859"/>
                  <a:pt x="1476558" y="578326"/>
                  <a:pt x="1500809" y="586409"/>
                </a:cubicBezTo>
                <a:cubicBezTo>
                  <a:pt x="1510748" y="593035"/>
                  <a:pt x="1519942" y="600945"/>
                  <a:pt x="1530626" y="606287"/>
                </a:cubicBezTo>
                <a:cubicBezTo>
                  <a:pt x="1539997" y="610972"/>
                  <a:pt x="1551460" y="610836"/>
                  <a:pt x="1560444" y="616226"/>
                </a:cubicBezTo>
                <a:cubicBezTo>
                  <a:pt x="1568479" y="621047"/>
                  <a:pt x="1572287" y="631284"/>
                  <a:pt x="1580322" y="636105"/>
                </a:cubicBezTo>
                <a:cubicBezTo>
                  <a:pt x="1589306" y="641495"/>
                  <a:pt x="1600768" y="641359"/>
                  <a:pt x="1610139" y="646044"/>
                </a:cubicBezTo>
                <a:cubicBezTo>
                  <a:pt x="1687208" y="684578"/>
                  <a:pt x="1594829" y="650879"/>
                  <a:pt x="1669774" y="675861"/>
                </a:cubicBezTo>
                <a:cubicBezTo>
                  <a:pt x="1676400" y="685800"/>
                  <a:pt x="1680475" y="698032"/>
                  <a:pt x="1689652" y="705679"/>
                </a:cubicBezTo>
                <a:cubicBezTo>
                  <a:pt x="1712919" y="725068"/>
                  <a:pt x="1733639" y="724530"/>
                  <a:pt x="1759226" y="735496"/>
                </a:cubicBezTo>
                <a:cubicBezTo>
                  <a:pt x="1772845" y="741332"/>
                  <a:pt x="1785226" y="749871"/>
                  <a:pt x="1798983" y="755374"/>
                </a:cubicBezTo>
                <a:cubicBezTo>
                  <a:pt x="1818438" y="763156"/>
                  <a:pt x="1838740" y="768626"/>
                  <a:pt x="1858618" y="775252"/>
                </a:cubicBezTo>
                <a:lnTo>
                  <a:pt x="1888435" y="785192"/>
                </a:lnTo>
                <a:cubicBezTo>
                  <a:pt x="1901687" y="795131"/>
                  <a:pt x="1915465" y="804404"/>
                  <a:pt x="1928191" y="815009"/>
                </a:cubicBezTo>
                <a:cubicBezTo>
                  <a:pt x="1935390" y="821008"/>
                  <a:pt x="1940035" y="830066"/>
                  <a:pt x="1948070" y="834887"/>
                </a:cubicBezTo>
                <a:cubicBezTo>
                  <a:pt x="1957054" y="840277"/>
                  <a:pt x="1967948" y="841513"/>
                  <a:pt x="1977887" y="844826"/>
                </a:cubicBezTo>
                <a:cubicBezTo>
                  <a:pt x="2100487" y="967426"/>
                  <a:pt x="1981722" y="842163"/>
                  <a:pt x="2047461" y="924339"/>
                </a:cubicBezTo>
                <a:cubicBezTo>
                  <a:pt x="2104118" y="995162"/>
                  <a:pt x="2026024" y="882248"/>
                  <a:pt x="2087218" y="974035"/>
                </a:cubicBezTo>
                <a:cubicBezTo>
                  <a:pt x="2110873" y="1045002"/>
                  <a:pt x="2095473" y="1016236"/>
                  <a:pt x="2126974" y="1063487"/>
                </a:cubicBezTo>
                <a:cubicBezTo>
                  <a:pt x="2155927" y="1150347"/>
                  <a:pt x="2164112" y="1149813"/>
                  <a:pt x="2136913" y="1272209"/>
                </a:cubicBezTo>
                <a:cubicBezTo>
                  <a:pt x="2133864" y="1285930"/>
                  <a:pt x="2117035" y="1292087"/>
                  <a:pt x="2107096" y="1302026"/>
                </a:cubicBezTo>
                <a:cubicBezTo>
                  <a:pt x="2103783" y="1311965"/>
                  <a:pt x="2106315" y="1326756"/>
                  <a:pt x="2097157" y="1331844"/>
                </a:cubicBezTo>
                <a:cubicBezTo>
                  <a:pt x="2073275" y="1345112"/>
                  <a:pt x="2017644" y="1351722"/>
                  <a:pt x="2017644" y="1351722"/>
                </a:cubicBezTo>
                <a:cubicBezTo>
                  <a:pt x="1984513" y="1348409"/>
                  <a:pt x="1951161" y="1346846"/>
                  <a:pt x="1918252" y="1341783"/>
                </a:cubicBezTo>
                <a:cubicBezTo>
                  <a:pt x="1907897" y="1340190"/>
                  <a:pt x="1895843" y="1339252"/>
                  <a:pt x="1888435" y="1331844"/>
                </a:cubicBezTo>
                <a:cubicBezTo>
                  <a:pt x="1871542" y="1314951"/>
                  <a:pt x="1880153" y="1320249"/>
                  <a:pt x="1868557" y="1311966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B2DD0791-9E0F-4D0F-93C5-7DA675151312}"/>
              </a:ext>
            </a:extLst>
          </p:cNvPr>
          <p:cNvSpPr txBox="1"/>
          <p:nvPr/>
        </p:nvSpPr>
        <p:spPr>
          <a:xfrm>
            <a:off x="3856383" y="3773806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4B21D997-90EB-4039-A39E-E538FDEF4E34}"/>
              </a:ext>
            </a:extLst>
          </p:cNvPr>
          <p:cNvSpPr txBox="1"/>
          <p:nvPr/>
        </p:nvSpPr>
        <p:spPr>
          <a:xfrm>
            <a:off x="3965713" y="4316932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9D4CF61B-E730-43D4-B86B-E544D9EDFD2C}"/>
              </a:ext>
            </a:extLst>
          </p:cNvPr>
          <p:cNvSpPr txBox="1"/>
          <p:nvPr/>
        </p:nvSpPr>
        <p:spPr>
          <a:xfrm>
            <a:off x="4201767" y="3466634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1445C2AD-6258-4C3F-A7EE-61D037C602A1}"/>
              </a:ext>
            </a:extLst>
          </p:cNvPr>
          <p:cNvSpPr txBox="1"/>
          <p:nvPr/>
        </p:nvSpPr>
        <p:spPr>
          <a:xfrm>
            <a:off x="4769304" y="4787780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87A9A150-9329-447D-83E5-BC413B899421}"/>
              </a:ext>
            </a:extLst>
          </p:cNvPr>
          <p:cNvSpPr txBox="1"/>
          <p:nvPr/>
        </p:nvSpPr>
        <p:spPr>
          <a:xfrm>
            <a:off x="5297199" y="4752883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DA341073-9F8B-43BC-BF57-2ED211EFBC60}"/>
              </a:ext>
            </a:extLst>
          </p:cNvPr>
          <p:cNvSpPr txBox="1"/>
          <p:nvPr/>
        </p:nvSpPr>
        <p:spPr>
          <a:xfrm>
            <a:off x="4087115" y="4481094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52590641-C2AF-4EB7-9722-3C9168CB44D7}"/>
              </a:ext>
            </a:extLst>
          </p:cNvPr>
          <p:cNvSpPr txBox="1"/>
          <p:nvPr/>
        </p:nvSpPr>
        <p:spPr>
          <a:xfrm>
            <a:off x="4298907" y="4752883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2" name="תיבת טקסט 21">
            <a:extLst>
              <a:ext uri="{FF2B5EF4-FFF2-40B4-BE49-F238E27FC236}">
                <a16:creationId xmlns:a16="http://schemas.microsoft.com/office/drawing/2014/main" id="{41E1CBDE-349E-49F9-A234-727DA59D00D8}"/>
              </a:ext>
            </a:extLst>
          </p:cNvPr>
          <p:cNvSpPr txBox="1"/>
          <p:nvPr/>
        </p:nvSpPr>
        <p:spPr>
          <a:xfrm>
            <a:off x="6178033" y="4839781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3" name="תיבת טקסט 22">
            <a:extLst>
              <a:ext uri="{FF2B5EF4-FFF2-40B4-BE49-F238E27FC236}">
                <a16:creationId xmlns:a16="http://schemas.microsoft.com/office/drawing/2014/main" id="{66B0718B-FD53-4D1F-9E0B-2F8CEE07F4AF}"/>
              </a:ext>
            </a:extLst>
          </p:cNvPr>
          <p:cNvSpPr txBox="1"/>
          <p:nvPr/>
        </p:nvSpPr>
        <p:spPr>
          <a:xfrm>
            <a:off x="6178033" y="4460226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5E0D73A3-9039-4527-AAEC-B8230F483BB4}"/>
              </a:ext>
            </a:extLst>
          </p:cNvPr>
          <p:cNvSpPr txBox="1"/>
          <p:nvPr/>
        </p:nvSpPr>
        <p:spPr>
          <a:xfrm>
            <a:off x="4576969" y="3429989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5" name="תיבת טקסט 24">
            <a:extLst>
              <a:ext uri="{FF2B5EF4-FFF2-40B4-BE49-F238E27FC236}">
                <a16:creationId xmlns:a16="http://schemas.microsoft.com/office/drawing/2014/main" id="{EBC15A59-C635-4445-BC3D-06003AC25AEC}"/>
              </a:ext>
            </a:extLst>
          </p:cNvPr>
          <p:cNvSpPr txBox="1"/>
          <p:nvPr/>
        </p:nvSpPr>
        <p:spPr>
          <a:xfrm>
            <a:off x="5303387" y="3826027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6" name="תיבת טקסט 25">
            <a:extLst>
              <a:ext uri="{FF2B5EF4-FFF2-40B4-BE49-F238E27FC236}">
                <a16:creationId xmlns:a16="http://schemas.microsoft.com/office/drawing/2014/main" id="{E07FAE2C-E108-404B-8E78-8C330A90C447}"/>
              </a:ext>
            </a:extLst>
          </p:cNvPr>
          <p:cNvSpPr txBox="1"/>
          <p:nvPr/>
        </p:nvSpPr>
        <p:spPr>
          <a:xfrm>
            <a:off x="3920840" y="4118764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7" name="תיבת טקסט 26">
            <a:extLst>
              <a:ext uri="{FF2B5EF4-FFF2-40B4-BE49-F238E27FC236}">
                <a16:creationId xmlns:a16="http://schemas.microsoft.com/office/drawing/2014/main" id="{2E896940-6565-4655-934A-D95751EC475E}"/>
              </a:ext>
            </a:extLst>
          </p:cNvPr>
          <p:cNvSpPr txBox="1"/>
          <p:nvPr/>
        </p:nvSpPr>
        <p:spPr>
          <a:xfrm>
            <a:off x="5832525" y="4177323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8" name="תיבת טקסט 27">
            <a:extLst>
              <a:ext uri="{FF2B5EF4-FFF2-40B4-BE49-F238E27FC236}">
                <a16:creationId xmlns:a16="http://schemas.microsoft.com/office/drawing/2014/main" id="{28C60042-2EE1-442C-964B-D25FF4C23F05}"/>
              </a:ext>
            </a:extLst>
          </p:cNvPr>
          <p:cNvSpPr txBox="1"/>
          <p:nvPr/>
        </p:nvSpPr>
        <p:spPr>
          <a:xfrm>
            <a:off x="4006006" y="3548715"/>
            <a:ext cx="2683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5" name="חץ: שמאלה 34">
            <a:extLst>
              <a:ext uri="{FF2B5EF4-FFF2-40B4-BE49-F238E27FC236}">
                <a16:creationId xmlns:a16="http://schemas.microsoft.com/office/drawing/2014/main" id="{65C6AA0D-A6A5-4FB3-8905-826D2BA2CD54}"/>
              </a:ext>
            </a:extLst>
          </p:cNvPr>
          <p:cNvSpPr/>
          <p:nvPr/>
        </p:nvSpPr>
        <p:spPr>
          <a:xfrm rot="10800000">
            <a:off x="4656766" y="4592374"/>
            <a:ext cx="413504" cy="20862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חץ: שמאלה 35">
            <a:extLst>
              <a:ext uri="{FF2B5EF4-FFF2-40B4-BE49-F238E27FC236}">
                <a16:creationId xmlns:a16="http://schemas.microsoft.com/office/drawing/2014/main" id="{72F3C7C5-AFA1-42B8-A6ED-B9F3FF75C177}"/>
              </a:ext>
            </a:extLst>
          </p:cNvPr>
          <p:cNvSpPr/>
          <p:nvPr/>
        </p:nvSpPr>
        <p:spPr>
          <a:xfrm rot="11689567">
            <a:off x="4746810" y="4041254"/>
            <a:ext cx="413504" cy="20862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חץ: שמאלה 36">
            <a:extLst>
              <a:ext uri="{FF2B5EF4-FFF2-40B4-BE49-F238E27FC236}">
                <a16:creationId xmlns:a16="http://schemas.microsoft.com/office/drawing/2014/main" id="{6C94FC90-0905-44A9-A392-B1D736899F7A}"/>
              </a:ext>
            </a:extLst>
          </p:cNvPr>
          <p:cNvSpPr/>
          <p:nvPr/>
        </p:nvSpPr>
        <p:spPr>
          <a:xfrm rot="11987998">
            <a:off x="6079300" y="4768680"/>
            <a:ext cx="471800" cy="26763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חץ: שמאלה 37">
            <a:extLst>
              <a:ext uri="{FF2B5EF4-FFF2-40B4-BE49-F238E27FC236}">
                <a16:creationId xmlns:a16="http://schemas.microsoft.com/office/drawing/2014/main" id="{64D870D0-CDD9-446B-86AF-567E73732A6B}"/>
              </a:ext>
            </a:extLst>
          </p:cNvPr>
          <p:cNvSpPr/>
          <p:nvPr/>
        </p:nvSpPr>
        <p:spPr>
          <a:xfrm rot="11989547">
            <a:off x="5402967" y="4444446"/>
            <a:ext cx="471800" cy="26763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חץ: שמאלה 42">
            <a:extLst>
              <a:ext uri="{FF2B5EF4-FFF2-40B4-BE49-F238E27FC236}">
                <a16:creationId xmlns:a16="http://schemas.microsoft.com/office/drawing/2014/main" id="{E9D95DAA-BA2E-4B2D-BD27-8899EC3942D3}"/>
              </a:ext>
            </a:extLst>
          </p:cNvPr>
          <p:cNvSpPr/>
          <p:nvPr/>
        </p:nvSpPr>
        <p:spPr>
          <a:xfrm rot="10800000">
            <a:off x="7561293" y="5075293"/>
            <a:ext cx="471800" cy="26763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4" name="חץ: שמאלה 43">
            <a:extLst>
              <a:ext uri="{FF2B5EF4-FFF2-40B4-BE49-F238E27FC236}">
                <a16:creationId xmlns:a16="http://schemas.microsoft.com/office/drawing/2014/main" id="{EB1FEC4C-2AD2-459F-9C62-2FF4EE221BD0}"/>
              </a:ext>
            </a:extLst>
          </p:cNvPr>
          <p:cNvSpPr/>
          <p:nvPr/>
        </p:nvSpPr>
        <p:spPr>
          <a:xfrm rot="11989547">
            <a:off x="6767941" y="4944712"/>
            <a:ext cx="471800" cy="26763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חץ: שמאלה 44">
            <a:extLst>
              <a:ext uri="{FF2B5EF4-FFF2-40B4-BE49-F238E27FC236}">
                <a16:creationId xmlns:a16="http://schemas.microsoft.com/office/drawing/2014/main" id="{A5EF2AC9-B25E-4FEC-8130-4487D6C41C49}"/>
              </a:ext>
            </a:extLst>
          </p:cNvPr>
          <p:cNvSpPr/>
          <p:nvPr/>
        </p:nvSpPr>
        <p:spPr>
          <a:xfrm rot="11987998">
            <a:off x="8354182" y="5184294"/>
            <a:ext cx="412724" cy="26468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31" name="Picture 2" descr="Camel Convoy Vector Images (34)">
            <a:extLst>
              <a:ext uri="{FF2B5EF4-FFF2-40B4-BE49-F238E27FC236}">
                <a16:creationId xmlns:a16="http://schemas.microsoft.com/office/drawing/2014/main" id="{B1875EF3-3FEF-4E8A-A341-3DB75DF75E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>
            <a:off x="6909507" y="4668796"/>
            <a:ext cx="408182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amel Convoy Vector Images (34)">
            <a:extLst>
              <a:ext uri="{FF2B5EF4-FFF2-40B4-BE49-F238E27FC236}">
                <a16:creationId xmlns:a16="http://schemas.microsoft.com/office/drawing/2014/main" id="{A49EE479-8AE7-4B14-BAA3-90568CEA36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>
            <a:off x="7899170" y="5227998"/>
            <a:ext cx="408182" cy="42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amel Convoy Vector Images (34)">
            <a:extLst>
              <a:ext uri="{FF2B5EF4-FFF2-40B4-BE49-F238E27FC236}">
                <a16:creationId xmlns:a16="http://schemas.microsoft.com/office/drawing/2014/main" id="{DF8FA984-1203-4E94-A7E4-81F685C178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t="25204" r="39704" b="14873"/>
          <a:stretch/>
        </p:blipFill>
        <p:spPr bwMode="auto">
          <a:xfrm>
            <a:off x="8643972" y="5461104"/>
            <a:ext cx="408182" cy="51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27FA3E54-37E6-40D0-8939-52E7DF65B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58590" y="5157823"/>
            <a:ext cx="354692" cy="4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51EA6E79-7F74-4372-86D5-3063A3BDD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68760" y="4277523"/>
            <a:ext cx="354692" cy="4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AE49F614-C719-4F4E-9347-76A0246F5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19699" y="4998607"/>
            <a:ext cx="354692" cy="4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Bible Adam And Eve Creation Myth God Judaism, PNG, 760x748px ...">
            <a:extLst>
              <a:ext uri="{FF2B5EF4-FFF2-40B4-BE49-F238E27FC236}">
                <a16:creationId xmlns:a16="http://schemas.microsoft.com/office/drawing/2014/main" id="{51A19665-0507-4E90-A4E0-105DDEAC3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62111" y="4198429"/>
            <a:ext cx="354692" cy="46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8197103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שן מתפתל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1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1118</TotalTime>
  <Words>1846</Words>
  <Application>Microsoft Office PowerPoint</Application>
  <PresentationFormat>מסך רחב</PresentationFormat>
  <Paragraphs>89</Paragraphs>
  <Slides>39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3</vt:i4>
      </vt:variant>
      <vt:variant>
        <vt:lpstr>כותרות שקופיות</vt:lpstr>
      </vt:variant>
      <vt:variant>
        <vt:i4>39</vt:i4>
      </vt:variant>
    </vt:vector>
  </HeadingPairs>
  <TitlesOfParts>
    <vt:vector size="49" baseType="lpstr">
      <vt:lpstr>Arial</vt:lpstr>
      <vt:lpstr>Calibri</vt:lpstr>
      <vt:lpstr>Calibri Light</vt:lpstr>
      <vt:lpstr>Century Gothic</vt:lpstr>
      <vt:lpstr>David</vt:lpstr>
      <vt:lpstr>Narkisim</vt:lpstr>
      <vt:lpstr>Wingdings 3</vt:lpstr>
      <vt:lpstr>ערכת נושא Office</vt:lpstr>
      <vt:lpstr>עשן מתפתל</vt:lpstr>
      <vt:lpstr>1_ערכת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אות החלום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מלחמת מדין שופטים פרק ז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yaur l</dc:creator>
  <cp:lastModifiedBy>yaur l</cp:lastModifiedBy>
  <cp:revision>22</cp:revision>
  <dcterms:created xsi:type="dcterms:W3CDTF">2020-03-30T15:22:36Z</dcterms:created>
  <dcterms:modified xsi:type="dcterms:W3CDTF">2021-01-16T19:56:50Z</dcterms:modified>
</cp:coreProperties>
</file>