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autoCompressPictures="0">
  <p:sldMasterIdLst>
    <p:sldMasterId id="2147483648" r:id="rId1"/>
  </p:sldMasterIdLst>
  <p:sldIdLst>
    <p:sldId id="364" r:id="rId2"/>
    <p:sldId id="365" r:id="rId3"/>
    <p:sldId id="366" r:id="rId4"/>
    <p:sldId id="367" r:id="rId5"/>
    <p:sldId id="368" r:id="rId6"/>
    <p:sldId id="369" r:id="rId7"/>
    <p:sldId id="370" r:id="rId8"/>
    <p:sldId id="371" r:id="rId9"/>
    <p:sldId id="372" r:id="rId10"/>
    <p:sldId id="373" r:id="rId11"/>
    <p:sldId id="374" r:id="rId12"/>
    <p:sldId id="375" r:id="rId13"/>
    <p:sldId id="376" r:id="rId14"/>
    <p:sldId id="377" r:id="rId15"/>
    <p:sldId id="378" r:id="rId16"/>
    <p:sldId id="379" r:id="rId17"/>
    <p:sldId id="380" r:id="rId18"/>
    <p:sldId id="381" r:id="rId19"/>
    <p:sldId id="382" r:id="rId20"/>
    <p:sldId id="383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013" autoAdjust="0"/>
    <p:restoredTop sz="94690" autoAdjust="0"/>
  </p:normalViewPr>
  <p:slideViewPr>
    <p:cSldViewPr snapToGrid="0">
      <p:cViewPr varScale="1">
        <p:scale>
          <a:sx n="81" d="100"/>
          <a:sy n="81" d="100"/>
        </p:scale>
        <p:origin x="70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75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נכון או לא נכ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sk/illustrations/grafika-smiley-emoji-smajl%C3%ADk-%C5%A1ok-3850583/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redoubtnews.com/2016/10/full-city-parking-lot-problem/" TargetMode="Externa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sk/illustrations/grafika-smiley-emoji-smajl%C3%ADk-%C5%A1ok-3850583/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redoubtnews.com/2016/10/full-city-parking-lot-problem/" TargetMode="Externa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>
            <a:extLst>
              <a:ext uri="{FF2B5EF4-FFF2-40B4-BE49-F238E27FC236}">
                <a16:creationId xmlns:a16="http://schemas.microsoft.com/office/drawing/2014/main" id="{94628F44-4E2B-A6B4-297D-06FD7A97770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382" b="7058"/>
          <a:stretch/>
        </p:blipFill>
        <p:spPr>
          <a:xfrm>
            <a:off x="3460376" y="0"/>
            <a:ext cx="8731624" cy="6373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4173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>
            <a:extLst>
              <a:ext uri="{FF2B5EF4-FFF2-40B4-BE49-F238E27FC236}">
                <a16:creationId xmlns:a16="http://schemas.microsoft.com/office/drawing/2014/main" id="{F5E75E32-2754-44BE-66DE-61E3AEA38D3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486" r="-1" b="9101"/>
          <a:stretch/>
        </p:blipFill>
        <p:spPr>
          <a:xfrm>
            <a:off x="3594846" y="0"/>
            <a:ext cx="8597153" cy="6233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7408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>
            <a:extLst>
              <a:ext uri="{FF2B5EF4-FFF2-40B4-BE49-F238E27FC236}">
                <a16:creationId xmlns:a16="http://schemas.microsoft.com/office/drawing/2014/main" id="{8B0CD822-B638-3227-ADFD-92508064A8B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875" t="6666"/>
          <a:stretch/>
        </p:blipFill>
        <p:spPr>
          <a:xfrm>
            <a:off x="3276600" y="457200"/>
            <a:ext cx="8915400" cy="6400800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CB208AEE-61EE-4967-CC58-69FAF1D5BD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3051546" y="672108"/>
            <a:ext cx="853514" cy="403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34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E2B2141-75B2-7EB9-66F2-08CB39B5AC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C0991F3-9019-A133-9053-7B609C90F7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B6E39ED5-3DAC-5A22-12B3-C456048239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338" t="18693"/>
          <a:stretch/>
        </p:blipFill>
        <p:spPr>
          <a:xfrm>
            <a:off x="1138518" y="1281952"/>
            <a:ext cx="11053482" cy="5576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607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E6F1476-ECE6-CA70-FE1F-AC64BFD68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92CA60D9-63DA-DCBE-7824-48F8A4F51D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0218B136-837F-6024-DAD7-265DC055A73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486" t="18693"/>
          <a:stretch/>
        </p:blipFill>
        <p:spPr>
          <a:xfrm>
            <a:off x="1156446" y="1281952"/>
            <a:ext cx="11035553" cy="5576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5492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859CC68-2312-9295-B507-92BC6112E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35959001-330A-B8F1-3376-F9F6D25E3B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3BCCE132-8671-41E4-365D-4436CD60F2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515" t="25621"/>
          <a:stretch/>
        </p:blipFill>
        <p:spPr>
          <a:xfrm>
            <a:off x="1281952" y="1757082"/>
            <a:ext cx="10910047" cy="5100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419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209B9D1B-7449-2F10-661A-C7CDAB0DD1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F8198EB8-BFD9-9A52-3353-FA2D081D505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441" t="14771"/>
          <a:stretch/>
        </p:blipFill>
        <p:spPr>
          <a:xfrm>
            <a:off x="1882588" y="1013012"/>
            <a:ext cx="10309412" cy="5844988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B96BE156-9654-528B-1657-240BE6D53A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1633" y="1005824"/>
            <a:ext cx="1713214" cy="358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6212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FB0C5ABE-F4DD-53EB-0FE2-E257C92B8A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21B15F0E-A12F-731A-BEB6-C9245D6815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721" t="13805"/>
          <a:stretch/>
        </p:blipFill>
        <p:spPr>
          <a:xfrm>
            <a:off x="2160494" y="946778"/>
            <a:ext cx="10031506" cy="5911222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3D9B123E-3AE1-944A-2AE4-80032C4DC0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6325" y="937813"/>
            <a:ext cx="2389511" cy="500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9401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13B4A82-ABF6-9E82-F5E2-AA9425D299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F5469ED0-BCD3-EC36-8D18-88D0503E87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0259196C-9C97-9A03-C3ED-BF69E91FEF5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765" t="15163"/>
          <a:stretch/>
        </p:blipFill>
        <p:spPr>
          <a:xfrm>
            <a:off x="1434352" y="1066800"/>
            <a:ext cx="10757647" cy="5818094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7763296E-A8B9-961A-5D8F-083BD49257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416" y="1063321"/>
            <a:ext cx="2389511" cy="500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0406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A051103-AB81-3848-554F-6441333AB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08B4CB5D-15DE-3D6B-5B3F-CC5BD8EEE4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9C762C66-7323-EF76-644D-FFD7AFEC951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059" t="13805"/>
          <a:stretch/>
        </p:blipFill>
        <p:spPr>
          <a:xfrm>
            <a:off x="2079812" y="946778"/>
            <a:ext cx="10112188" cy="5911222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F1119AE2-D89A-73BB-0491-EAF96711B2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1829" y="937814"/>
            <a:ext cx="2389511" cy="500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7234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50F6E9C-B950-BC96-2C2F-C16327C5B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580E74-BC3D-12DD-36A4-FB77446632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C237C771-E744-F7C0-7569-D3409AF5781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000" t="21438"/>
          <a:stretch/>
        </p:blipFill>
        <p:spPr>
          <a:xfrm>
            <a:off x="1219200" y="1470212"/>
            <a:ext cx="10972800" cy="5387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5024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AF5046B-8D3E-23FD-4F97-CEF3892B6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מציין מיקום תוכן 4">
            <a:extLst>
              <a:ext uri="{FF2B5EF4-FFF2-40B4-BE49-F238E27FC236}">
                <a16:creationId xmlns:a16="http://schemas.microsoft.com/office/drawing/2014/main" id="{140C7C10-DE74-239F-E1BC-2261BE8B9A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261412" y="2133600"/>
            <a:ext cx="1653635" cy="1672215"/>
          </a:xfrm>
        </p:spPr>
      </p:pic>
      <p:pic>
        <p:nvPicPr>
          <p:cNvPr id="6" name="מציין מיקום תוכן 4">
            <a:extLst>
              <a:ext uri="{FF2B5EF4-FFF2-40B4-BE49-F238E27FC236}">
                <a16:creationId xmlns:a16="http://schemas.microsoft.com/office/drawing/2014/main" id="{9E50ECCA-7D7C-F6A2-32E6-98932E79CE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132730" y="2187388"/>
            <a:ext cx="1653635" cy="1672215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F3EC0583-D12F-8524-B049-03A26F6B0A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7033407" y="4544875"/>
            <a:ext cx="1767840" cy="1853479"/>
          </a:xfrm>
          <a:prstGeom prst="rect">
            <a:avLst/>
          </a:prstGeom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ABF9329F-7DD4-63BA-AB8F-B89904069B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3924134" y="4357911"/>
            <a:ext cx="1767840" cy="1853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991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AF5046B-8D3E-23FD-4F97-CEF3892B6D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4801" y="1199145"/>
            <a:ext cx="687603" cy="799337"/>
          </a:xfrm>
        </p:spPr>
        <p:txBody>
          <a:bodyPr/>
          <a:lstStyle/>
          <a:p>
            <a:r>
              <a:rPr lang="he-IL" dirty="0"/>
              <a:t>??</a:t>
            </a:r>
          </a:p>
        </p:txBody>
      </p:sp>
      <p:pic>
        <p:nvPicPr>
          <p:cNvPr id="5" name="מציין מיקום תוכן 4">
            <a:extLst>
              <a:ext uri="{FF2B5EF4-FFF2-40B4-BE49-F238E27FC236}">
                <a16:creationId xmlns:a16="http://schemas.microsoft.com/office/drawing/2014/main" id="{140C7C10-DE74-239F-E1BC-2261BE8B9A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261412" y="2133600"/>
            <a:ext cx="1653635" cy="1672215"/>
          </a:xfrm>
        </p:spPr>
      </p:pic>
      <p:pic>
        <p:nvPicPr>
          <p:cNvPr id="6" name="מציין מיקום תוכן 4">
            <a:extLst>
              <a:ext uri="{FF2B5EF4-FFF2-40B4-BE49-F238E27FC236}">
                <a16:creationId xmlns:a16="http://schemas.microsoft.com/office/drawing/2014/main" id="{9E50ECCA-7D7C-F6A2-32E6-98932E79CE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132730" y="2187388"/>
            <a:ext cx="1653635" cy="1672215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F3EC0583-D12F-8524-B049-03A26F6B0A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7033407" y="4544875"/>
            <a:ext cx="1767840" cy="1853479"/>
          </a:xfrm>
          <a:prstGeom prst="rect">
            <a:avLst/>
          </a:prstGeom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ABF9329F-7DD4-63BA-AB8F-B89904069B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3924134" y="4357911"/>
            <a:ext cx="1767840" cy="1853479"/>
          </a:xfrm>
          <a:prstGeom prst="rect">
            <a:avLst/>
          </a:prstGeom>
        </p:spPr>
      </p:pic>
      <p:sp>
        <p:nvSpPr>
          <p:cNvPr id="3" name="כותרת 1">
            <a:extLst>
              <a:ext uri="{FF2B5EF4-FFF2-40B4-BE49-F238E27FC236}">
                <a16:creationId xmlns:a16="http://schemas.microsoft.com/office/drawing/2014/main" id="{6050DE41-A5A4-D05D-4FC7-693B1E4689E8}"/>
              </a:ext>
            </a:extLst>
          </p:cNvPr>
          <p:cNvSpPr txBox="1">
            <a:spLocks/>
          </p:cNvSpPr>
          <p:nvPr/>
        </p:nvSpPr>
        <p:spPr>
          <a:xfrm>
            <a:off x="4621260" y="1351545"/>
            <a:ext cx="687603" cy="79933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he-IL"/>
              <a:t>??</a:t>
            </a:r>
            <a:endParaRPr lang="he-IL" dirty="0"/>
          </a:p>
        </p:txBody>
      </p:sp>
      <p:sp>
        <p:nvSpPr>
          <p:cNvPr id="4" name="כותרת 1">
            <a:extLst>
              <a:ext uri="{FF2B5EF4-FFF2-40B4-BE49-F238E27FC236}">
                <a16:creationId xmlns:a16="http://schemas.microsoft.com/office/drawing/2014/main" id="{83331409-FE28-D07A-2E42-978DA9BBF882}"/>
              </a:ext>
            </a:extLst>
          </p:cNvPr>
          <p:cNvSpPr txBox="1">
            <a:spLocks/>
          </p:cNvSpPr>
          <p:nvPr/>
        </p:nvSpPr>
        <p:spPr>
          <a:xfrm>
            <a:off x="4481429" y="3851220"/>
            <a:ext cx="687603" cy="79933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he-IL"/>
              <a:t>??</a:t>
            </a:r>
            <a:endParaRPr lang="he-IL" dirty="0"/>
          </a:p>
        </p:txBody>
      </p:sp>
      <p:sp>
        <p:nvSpPr>
          <p:cNvPr id="7" name="כותרת 1">
            <a:extLst>
              <a:ext uri="{FF2B5EF4-FFF2-40B4-BE49-F238E27FC236}">
                <a16:creationId xmlns:a16="http://schemas.microsoft.com/office/drawing/2014/main" id="{1F4FAB6F-7620-B238-5E8F-40EEAD41D5F3}"/>
              </a:ext>
            </a:extLst>
          </p:cNvPr>
          <p:cNvSpPr txBox="1">
            <a:spLocks/>
          </p:cNvSpPr>
          <p:nvPr/>
        </p:nvSpPr>
        <p:spPr>
          <a:xfrm>
            <a:off x="7697539" y="3909352"/>
            <a:ext cx="687603" cy="79933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he-IL"/>
              <a:t>??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8506635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F3EF7BC-8AD0-D347-1C97-76E6A0F8C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6FE005C-0611-D8A6-5516-25169136D5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6F70E912-7B1F-AD6D-3B93-AE0D16887AE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701" t="23505"/>
          <a:stretch/>
        </p:blipFill>
        <p:spPr>
          <a:xfrm>
            <a:off x="2036190" y="1611984"/>
            <a:ext cx="10155810" cy="5246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5417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52B346A-D0F7-BB85-A6D4-7083910A5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21331059-D04F-E9BF-162D-6AD6976607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8C604533-CC01-22C5-6482-EE472A55155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320" t="23368"/>
          <a:stretch/>
        </p:blipFill>
        <p:spPr>
          <a:xfrm>
            <a:off x="2111604" y="1602556"/>
            <a:ext cx="10080396" cy="5255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8753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C51673C-E27A-FE07-5F5E-2EFDDE4D8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3CCF43DC-CAAF-5721-FAC1-39CC71E92B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A32DF3B0-9620-EFD4-BDAF-6718D0FFC95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227" t="31111"/>
          <a:stretch/>
        </p:blipFill>
        <p:spPr>
          <a:xfrm>
            <a:off x="1734532" y="2133600"/>
            <a:ext cx="10457468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4749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2A0CA11-94D1-C2A5-42E9-297B1F478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0726651C-0AD7-539A-BE3E-0FB0F58E0A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6729911F-80C1-7470-D644-ECBE6129FF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386" t="11409"/>
          <a:stretch/>
        </p:blipFill>
        <p:spPr>
          <a:xfrm>
            <a:off x="1875934" y="782424"/>
            <a:ext cx="10316066" cy="6075575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A57A6C64-CEB2-B435-ED94-7EAE103273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3194" y="705102"/>
            <a:ext cx="2389511" cy="500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1769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16B4368-2D6A-FD8C-22CC-3ED70374E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364CEBEA-5C52-991B-1DCD-799E7BCE18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66F36F4A-0414-4221-5D7E-2AB0AE86FB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232" t="11959"/>
          <a:stretch/>
        </p:blipFill>
        <p:spPr>
          <a:xfrm>
            <a:off x="1857080" y="820132"/>
            <a:ext cx="10334920" cy="6037868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B6252779-6AC9-9C65-A38C-EADCB3D10A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3194" y="705102"/>
            <a:ext cx="2389511" cy="500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4335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F3454D9-22B6-4A66-B5AA-22984CD64B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E67AD19-DA11-E18F-A90F-D50A5DF8E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CED94CAD-6304-77BB-8584-C3D03FD59A8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237" t="13805"/>
          <a:stretch/>
        </p:blipFill>
        <p:spPr>
          <a:xfrm>
            <a:off x="2589212" y="946778"/>
            <a:ext cx="9602788" cy="5911222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4A38EA0E-7AEF-7557-4E6E-EC6F4624DA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3194" y="657967"/>
            <a:ext cx="2389511" cy="500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781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D3EC927-DDA0-7D6C-FEA8-E26E5C72D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799B4BE-5D3F-96E9-55D4-98CD1621B5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CA503D85-5034-A321-5507-6D08B790C7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392"/>
          <a:stretch/>
        </p:blipFill>
        <p:spPr>
          <a:xfrm>
            <a:off x="0" y="0"/>
            <a:ext cx="12192000" cy="6419654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9FD8D9DC-2120-A968-EF90-CDA24BBFD2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9680"/>
            <a:ext cx="2894673" cy="1280890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9CDFD47F-5C08-20FE-C8CC-9CE8EDD010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4412" y="6326924"/>
            <a:ext cx="2894673" cy="1280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659805"/>
      </p:ext>
    </p:extLst>
  </p:cSld>
  <p:clrMapOvr>
    <a:masterClrMapping/>
  </p:clrMapOvr>
</p:sld>
</file>

<file path=ppt/theme/theme1.xml><?xml version="1.0" encoding="utf-8"?>
<a:theme xmlns:a="http://schemas.openxmlformats.org/drawingml/2006/main" name="עשן מתפתל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8639</TotalTime>
  <Words>4</Words>
  <Application>Microsoft Office PowerPoint</Application>
  <PresentationFormat>מסך רחב</PresentationFormat>
  <Paragraphs>4</Paragraphs>
  <Slides>20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20</vt:i4>
      </vt:variant>
    </vt:vector>
  </HeadingPairs>
  <TitlesOfParts>
    <vt:vector size="24" baseType="lpstr">
      <vt:lpstr>Arial</vt:lpstr>
      <vt:lpstr>Century Gothic</vt:lpstr>
      <vt:lpstr>Wingdings 3</vt:lpstr>
      <vt:lpstr>עשן מתפתל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??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ו כִּי יִקָּרֵא קַן צִפּוֹר לְפָנֶיךָ בַּדֶּרֶךְ בְּכָל עֵץ אוֹ עַל הָאָרֶץ אֶפְרֹחִים אוֹ בֵיצִים וְהָאֵם רֹבֶצֶת עַל הָאֶפְרֹחִים אוֹ עַל הַבֵּיצִים לֹא תִקַּח הָאֵם עַל הַבָּנִים.  ז שַׁלֵּחַ תְּשַׁלַּח אֶת הָאֵם וְאֶת הַבָּנִים תִּקַּח לָךְ לְמַעַן יִיטַב לָךְ וְהַאֲרַכְתָּ יָמִים.</dc:title>
  <dc:creator>yaur l</dc:creator>
  <cp:lastModifiedBy>ישראל יוקל</cp:lastModifiedBy>
  <cp:revision>81</cp:revision>
  <dcterms:created xsi:type="dcterms:W3CDTF">2020-03-16T09:59:26Z</dcterms:created>
  <dcterms:modified xsi:type="dcterms:W3CDTF">2023-01-13T04:16:50Z</dcterms:modified>
</cp:coreProperties>
</file>