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autoCompressPictures="0">
  <p:sldMasterIdLst>
    <p:sldMasterId id="2147483648" r:id="rId1"/>
  </p:sldMasterIdLst>
  <p:sldIdLst>
    <p:sldId id="260" r:id="rId2"/>
    <p:sldId id="293" r:id="rId3"/>
    <p:sldId id="257" r:id="rId4"/>
    <p:sldId id="295" r:id="rId5"/>
    <p:sldId id="296" r:id="rId6"/>
    <p:sldId id="297" r:id="rId7"/>
    <p:sldId id="299" r:id="rId8"/>
    <p:sldId id="300" r:id="rId9"/>
    <p:sldId id="302" r:id="rId10"/>
    <p:sldId id="303" r:id="rId11"/>
    <p:sldId id="301" r:id="rId12"/>
    <p:sldId id="304" r:id="rId13"/>
    <p:sldId id="321" r:id="rId14"/>
    <p:sldId id="322" r:id="rId15"/>
    <p:sldId id="306" r:id="rId16"/>
    <p:sldId id="307" r:id="rId17"/>
    <p:sldId id="305" r:id="rId18"/>
    <p:sldId id="309" r:id="rId19"/>
    <p:sldId id="310" r:id="rId20"/>
    <p:sldId id="308" r:id="rId21"/>
    <p:sldId id="312" r:id="rId22"/>
    <p:sldId id="313" r:id="rId23"/>
    <p:sldId id="314" r:id="rId24"/>
    <p:sldId id="311" r:id="rId25"/>
    <p:sldId id="316" r:id="rId26"/>
    <p:sldId id="317" r:id="rId27"/>
    <p:sldId id="315" r:id="rId28"/>
    <p:sldId id="320" r:id="rId29"/>
    <p:sldId id="319" r:id="rId30"/>
    <p:sldId id="31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amurai-sword-silhouette-standing-3644855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ublicdomainpictures.net/view-image.php?image=173080&amp;amp;picture=golden-statue-2" TargetMode="External"/><Relationship Id="rId5" Type="http://schemas.openxmlformats.org/officeDocument/2006/relationships/image" Target="../media/image10.jpg"/><Relationship Id="rId4" Type="http://schemas.openxmlformats.org/officeDocument/2006/relationships/hyperlink" Target="https://pixabay.com/en/samurai-sword-silhouette-standing-3644855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n/samurai-sword-silhouette-standing-3644855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en/samurai-sword-silhouette-standing-3644855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psst-quiet-secret-silent-finger-3838360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psst-quiet-secret-silent-finger-3838360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thumbs-up-smiley-face-emoji-happy-4007573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smiley-peur-surpris-la-peur-choc-1958283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smiley-peur-surpris-la-peur-choc-1958283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xabay.com/en/samurai-sword-silhouette-standing-3644855/" TargetMode="Externa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smiley-peur-surpris-la-peur-choc-1958283/" TargetMode="External"/><Relationship Id="rId7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s://pixabay.com/en/samurai-sword-silhouette-standing-3644855/" TargetMode="Externa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smiley-peur-surpris-la-peur-choc-1958283/" TargetMode="External"/><Relationship Id="rId7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s://pixabay.com/en/samurai-sword-silhouette-standing-3644855/" TargetMode="Externa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173080&amp;amp;picture=golden-statue-2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173080&amp;amp;picture=golden-statue-2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fr/smiley-peur-surpris-la-peur-choc-1958283/" TargetMode="External"/><Relationship Id="rId5" Type="http://schemas.openxmlformats.org/officeDocument/2006/relationships/image" Target="../media/image13.png"/><Relationship Id="rId4" Type="http://schemas.openxmlformats.org/officeDocument/2006/relationships/hyperlink" Target="https://pixabay.com/en/samurai-sword-silhouette-standing-3644855/" TargetMode="External"/><Relationship Id="rId9" Type="http://schemas.openxmlformats.org/officeDocument/2006/relationships/hyperlink" Target="https://www.publicdomainpictures.net/view-image.php?image=173080&amp;amp;picture=golden-statue-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2F2A10-A7D9-46A7-B766-12602D56A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069" y="1408044"/>
            <a:ext cx="8911687" cy="1280890"/>
          </a:xfrm>
        </p:spPr>
        <p:txBody>
          <a:bodyPr>
            <a:normAutofit fontScale="90000"/>
          </a:bodyPr>
          <a:lstStyle/>
          <a:p>
            <a:pPr algn="ctr">
              <a:lnSpc>
                <a:spcPts val="4800"/>
              </a:lnSpc>
              <a:spcBef>
                <a:spcPts val="600"/>
              </a:spcBef>
            </a:pPr>
            <a:r>
              <a:rPr lang="he-IL" sz="6000" b="1" dirty="0"/>
              <a:t>פסל מיכה</a:t>
            </a:r>
            <a:br>
              <a:rPr lang="he-IL" sz="6000" b="1" dirty="0"/>
            </a:br>
            <a:r>
              <a:rPr lang="he-IL" sz="6000" b="1" dirty="0"/>
              <a:t>בני דן </a:t>
            </a:r>
            <a:r>
              <a:rPr lang="he-IL" sz="6000" b="1"/>
              <a:t>מחפשים נחלה</a:t>
            </a:r>
            <a:br>
              <a:rPr lang="he-IL" sz="6000" b="1"/>
            </a:br>
            <a:r>
              <a:rPr lang="he-IL" sz="3100" b="1"/>
              <a:t>שופטים </a:t>
            </a:r>
            <a:r>
              <a:rPr lang="he-IL" sz="3100" b="1" dirty="0"/>
              <a:t>פרק </a:t>
            </a:r>
            <a:r>
              <a:rPr lang="he-IL" sz="3100" b="1" dirty="0" err="1"/>
              <a:t>יח</a:t>
            </a:r>
            <a:endParaRPr lang="he-IL" sz="6000" b="1" dirty="0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DE5B49C7-9792-A4F1-D362-B456B79371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17"/>
          <a:stretch/>
        </p:blipFill>
        <p:spPr>
          <a:xfrm>
            <a:off x="3478264" y="3321832"/>
            <a:ext cx="4751337" cy="343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688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5B23354-4517-E997-D9F7-74CCFA67B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80EE23D-2120-DAFF-41DB-AAB416818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בַּיָּמִים הָהֵם, אֵין מֶלֶךְ בְּיִשְׂרָאֵל; </a:t>
            </a:r>
          </a:p>
          <a:p>
            <a:pPr marL="0" indent="0">
              <a:buNone/>
            </a:pPr>
            <a:endParaRPr lang="he-IL" sz="2400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וּבַיָּמִים הָהֵם, שֵׁבֶט הַדָּנִי מְבַקֶּשׁ-לוֹ נַחֲלָה לָשֶׁבֶת—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כִּי לֹא-נָפְלָה לּוֹ עַד-הַיּוֹם הַהוּא בְּתוֹךְ-שִׁבְטֵי יִשְׂרָאֵל, בְּנַחֲלָה. </a:t>
            </a:r>
            <a:br>
              <a:rPr lang="he-IL" sz="2400" dirty="0"/>
            </a:br>
            <a:endParaRPr lang="he-IL" sz="2400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255058C-312A-F1D2-F1B1-25CDBB891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281" y="1038194"/>
            <a:ext cx="4711837" cy="3462088"/>
          </a:xfrm>
          <a:prstGeom prst="rect">
            <a:avLst/>
          </a:prstGeom>
        </p:spPr>
      </p:pic>
      <p:sp>
        <p:nvSpPr>
          <p:cNvPr id="18" name="סימן כפל 17">
            <a:extLst>
              <a:ext uri="{FF2B5EF4-FFF2-40B4-BE49-F238E27FC236}">
                <a16:creationId xmlns:a16="http://schemas.microsoft.com/office/drawing/2014/main" id="{2991A277-3E48-2E07-174C-931D1B4BB561}"/>
              </a:ext>
            </a:extLst>
          </p:cNvPr>
          <p:cNvSpPr/>
          <p:nvPr/>
        </p:nvSpPr>
        <p:spPr>
          <a:xfrm>
            <a:off x="687388" y="-41342"/>
            <a:ext cx="5244353" cy="5952564"/>
          </a:xfrm>
          <a:prstGeom prst="mathMultiply">
            <a:avLst>
              <a:gd name="adj1" fmla="val 1025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237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>
            <a:extLst>
              <a:ext uri="{FF2B5EF4-FFF2-40B4-BE49-F238E27FC236}">
                <a16:creationId xmlns:a16="http://schemas.microsoft.com/office/drawing/2014/main" id="{93616B1A-2E15-4E93-A5CB-E3377C61AC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he-IL" sz="4800" dirty="0"/>
              <a:t>מפת נחלות השבטים</a:t>
            </a:r>
          </a:p>
        </p:txBody>
      </p:sp>
      <p:sp>
        <p:nvSpPr>
          <p:cNvPr id="5" name="כותרת משנה 4">
            <a:extLst>
              <a:ext uri="{FF2B5EF4-FFF2-40B4-BE49-F238E27FC236}">
                <a16:creationId xmlns:a16="http://schemas.microsoft.com/office/drawing/2014/main" id="{44DA8FA7-AD79-484D-8DAB-6B5D9020B0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3769" y="5195651"/>
            <a:ext cx="3933306" cy="1208141"/>
          </a:xfrm>
        </p:spPr>
        <p:txBody>
          <a:bodyPr>
            <a:normAutofit/>
          </a:bodyPr>
          <a:lstStyle/>
          <a:p>
            <a:r>
              <a:rPr lang="he-IL" sz="2000" dirty="0"/>
              <a:t>נחלת שבט דן</a:t>
            </a:r>
          </a:p>
        </p:txBody>
      </p:sp>
      <p:pic>
        <p:nvPicPr>
          <p:cNvPr id="2050" name="Picture 2" descr="נחלות השבטים בארץ ישראל">
            <a:extLst>
              <a:ext uri="{FF2B5EF4-FFF2-40B4-BE49-F238E27FC236}">
                <a16:creationId xmlns:a16="http://schemas.microsoft.com/office/drawing/2014/main" id="{C3D13244-3247-45EB-998D-6D153DD8D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2068" y="625683"/>
            <a:ext cx="3491443" cy="5455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מחבר חץ ישר 6">
            <a:extLst>
              <a:ext uri="{FF2B5EF4-FFF2-40B4-BE49-F238E27FC236}">
                <a16:creationId xmlns:a16="http://schemas.microsoft.com/office/drawing/2014/main" id="{DC5B49C6-6E0B-4032-9652-36D2C490B8FA}"/>
              </a:ext>
            </a:extLst>
          </p:cNvPr>
          <p:cNvCxnSpPr/>
          <p:nvPr/>
        </p:nvCxnSpPr>
        <p:spPr>
          <a:xfrm flipV="1">
            <a:off x="1959429" y="3686629"/>
            <a:ext cx="5399314" cy="139337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65670D18-515B-C0D3-A66D-46BE370739DD}"/>
              </a:ext>
            </a:extLst>
          </p:cNvPr>
          <p:cNvSpPr txBox="1"/>
          <p:nvPr/>
        </p:nvSpPr>
        <p:spPr>
          <a:xfrm>
            <a:off x="92595" y="454208"/>
            <a:ext cx="67154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rtl="1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וּבַיָּמִים הָהֵם, שֵׁבֶט הַדָּנִי מְבַקֶּשׁ-לוֹ נַחֲלָה לָשֶׁבֶת—</a:t>
            </a:r>
          </a:p>
          <a:p>
            <a:pPr marL="0" indent="0" rtl="1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כִּי לֹא-נָפְלָה לּוֹ עַד-הַיּוֹם הַהוּא בְּתוֹךְ-שִׁבְטֵי יִשְׂרָאֵל, בְּנַחֲלָה.  </a:t>
            </a:r>
            <a:br>
              <a:rPr lang="he-IL" sz="2400" dirty="0"/>
            </a:b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1261785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E0FA456-AEFC-8BF5-8F8E-799F5082F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6C86A1D-A0C6-2C58-3A77-45959EFF3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8859" y="1531300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וַיִּשְׁלְחוּ בְנֵי-דָן מִמִּשְׁפַּחְתָּם חֲמִשָּׁה אֲנָשִׁים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לְרַגֵּל אֶת-הָאָרֶץ וּלְחָקְרָהּ,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וַיֹּאמְרוּ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לְכוּ חִקְרוּ אֶת-הָאָרֶץ;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וַיָּבֹאוּ הַר-אֶפְרַיִם עַד-בֵּית מִיכָה, וַיָּלִינוּ שָׁם.  </a:t>
            </a:r>
          </a:p>
          <a:p>
            <a:pPr marL="0" indent="0">
              <a:buNone/>
            </a:pPr>
            <a:r>
              <a:rPr lang="he-IL" sz="24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הֵמָּה, עִם-בֵּית מִיכָה, וְהֵמָּה הִכִּירוּ, אֶת-קוֹל הַנַּעַר הַלֵּוִי;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A90F971F-4875-391E-3F59-C98522555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21624" cy="6840222"/>
          </a:xfrm>
          <a:prstGeom prst="rect">
            <a:avLst/>
          </a:prstGeom>
        </p:spPr>
      </p:pic>
      <p:sp>
        <p:nvSpPr>
          <p:cNvPr id="8" name="תרשים זרימה: מחבר 7">
            <a:extLst>
              <a:ext uri="{FF2B5EF4-FFF2-40B4-BE49-F238E27FC236}">
                <a16:creationId xmlns:a16="http://schemas.microsoft.com/office/drawing/2014/main" id="{FFCC1BF4-16D2-6DCF-0BF5-D02B902A0739}"/>
              </a:ext>
            </a:extLst>
          </p:cNvPr>
          <p:cNvSpPr/>
          <p:nvPr/>
        </p:nvSpPr>
        <p:spPr>
          <a:xfrm>
            <a:off x="2178424" y="3429000"/>
            <a:ext cx="215152" cy="19274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BF929BE5-B5BD-D295-0451-8950A2CC29B0}"/>
              </a:ext>
            </a:extLst>
          </p:cNvPr>
          <p:cNvSpPr txBox="1"/>
          <p:nvPr/>
        </p:nvSpPr>
        <p:spPr>
          <a:xfrm>
            <a:off x="2029714" y="3298573"/>
            <a:ext cx="86957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b="1" dirty="0"/>
              <a:t>בית מיכה</a:t>
            </a:r>
          </a:p>
        </p:txBody>
      </p:sp>
      <p:sp>
        <p:nvSpPr>
          <p:cNvPr id="10" name="תרשים זרימה: מחבר 9">
            <a:extLst>
              <a:ext uri="{FF2B5EF4-FFF2-40B4-BE49-F238E27FC236}">
                <a16:creationId xmlns:a16="http://schemas.microsoft.com/office/drawing/2014/main" id="{AF66747B-FE38-7207-E23A-CD8544CEFCB8}"/>
              </a:ext>
            </a:extLst>
          </p:cNvPr>
          <p:cNvSpPr/>
          <p:nvPr/>
        </p:nvSpPr>
        <p:spPr>
          <a:xfrm>
            <a:off x="797859" y="3621740"/>
            <a:ext cx="394447" cy="457201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2" name="מחבר חץ ישר 11">
            <a:extLst>
              <a:ext uri="{FF2B5EF4-FFF2-40B4-BE49-F238E27FC236}">
                <a16:creationId xmlns:a16="http://schemas.microsoft.com/office/drawing/2014/main" id="{696174A2-395A-362C-67CC-A13BC7B7D8D6}"/>
              </a:ext>
            </a:extLst>
          </p:cNvPr>
          <p:cNvCxnSpPr>
            <a:cxnSpLocks/>
          </p:cNvCxnSpPr>
          <p:nvPr/>
        </p:nvCxnSpPr>
        <p:spPr>
          <a:xfrm flipV="1">
            <a:off x="1421700" y="3621739"/>
            <a:ext cx="527330" cy="9861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3D1C6E0E-D914-1189-521E-DF7E504D7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0836" y="3961515"/>
            <a:ext cx="3576961" cy="273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29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6180B6F-5551-3434-FF3E-EC6C8993F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246" y="986118"/>
            <a:ext cx="9226271" cy="4844422"/>
          </a:xfrm>
        </p:spPr>
        <p:txBody>
          <a:bodyPr/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 וַיֹּאמְרוּ לוֹ: מִי-הֱבִיאֲךָ הֲלֹם, וּמָה-אַתָּה עֹשֶׂה בָּזֶה, וּמַה-לְּךָ פֹה.  </a:t>
            </a: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13D36519-31C7-4034-3D9D-0DA6BCD17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1308" y="764186"/>
            <a:ext cx="1508891" cy="1295512"/>
          </a:xfrm>
          <a:prstGeom prst="rect">
            <a:avLst/>
          </a:prstGeom>
        </p:spPr>
      </p:pic>
      <p:sp>
        <p:nvSpPr>
          <p:cNvPr id="10" name="בועת דיבור: אליפסה 9">
            <a:extLst>
              <a:ext uri="{FF2B5EF4-FFF2-40B4-BE49-F238E27FC236}">
                <a16:creationId xmlns:a16="http://schemas.microsoft.com/office/drawing/2014/main" id="{4FCAA905-F08D-B82C-AEBF-37B23272B4D5}"/>
              </a:ext>
            </a:extLst>
          </p:cNvPr>
          <p:cNvSpPr/>
          <p:nvPr/>
        </p:nvSpPr>
        <p:spPr>
          <a:xfrm>
            <a:off x="2814918" y="268941"/>
            <a:ext cx="7386917" cy="1790757"/>
          </a:xfrm>
          <a:prstGeom prst="wedgeEllipseCallout">
            <a:avLst>
              <a:gd name="adj1" fmla="val 54653"/>
              <a:gd name="adj2" fmla="val 2409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1480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6180B6F-5551-3434-FF3E-EC6C8993F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246" y="986118"/>
            <a:ext cx="9226271" cy="4844422"/>
          </a:xfrm>
        </p:spPr>
        <p:txBody>
          <a:bodyPr/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 וַיֹּאמְרוּ לוֹ: מִי-הֱבִיאֲךָ הֲלֹם, וּמָה-אַתָּה עֹשֶׂה בָּזֶה, וּמַה-לְּךָ פֹה.  </a:t>
            </a: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--כָּזֹה וְכָזֶה, עָשָׂה לִי מִיכָה; וַיִּשְׂכְּרֵנִי,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וָאֱהִי-לו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ֹ לְכֹהֵן.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 </a:t>
            </a: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13D36519-31C7-4034-3D9D-0DA6BCD17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1308" y="764186"/>
            <a:ext cx="1508891" cy="1295512"/>
          </a:xfrm>
          <a:prstGeom prst="rect">
            <a:avLst/>
          </a:prstGeom>
        </p:spPr>
      </p:pic>
      <p:sp>
        <p:nvSpPr>
          <p:cNvPr id="2" name="בועת דיבור: אליפסה 1">
            <a:extLst>
              <a:ext uri="{FF2B5EF4-FFF2-40B4-BE49-F238E27FC236}">
                <a16:creationId xmlns:a16="http://schemas.microsoft.com/office/drawing/2014/main" id="{6F1A2C25-76FE-DEC0-D371-519F9E3AE63E}"/>
              </a:ext>
            </a:extLst>
          </p:cNvPr>
          <p:cNvSpPr/>
          <p:nvPr/>
        </p:nvSpPr>
        <p:spPr>
          <a:xfrm>
            <a:off x="2832848" y="268941"/>
            <a:ext cx="7386917" cy="1461247"/>
          </a:xfrm>
          <a:prstGeom prst="wedgeEllipseCallout">
            <a:avLst>
              <a:gd name="adj1" fmla="val 54653"/>
              <a:gd name="adj2" fmla="val 2409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900C354-8D01-5435-2362-23031E11B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801" y="1925237"/>
            <a:ext cx="3684082" cy="2763303"/>
          </a:xfrm>
          <a:prstGeom prst="rect">
            <a:avLst/>
          </a:prstGeom>
        </p:spPr>
      </p:pic>
      <p:sp>
        <p:nvSpPr>
          <p:cNvPr id="5" name="בועת דיבור: אליפסה 4">
            <a:extLst>
              <a:ext uri="{FF2B5EF4-FFF2-40B4-BE49-F238E27FC236}">
                <a16:creationId xmlns:a16="http://schemas.microsoft.com/office/drawing/2014/main" id="{3979F400-8986-CD60-9EAB-21086D876891}"/>
              </a:ext>
            </a:extLst>
          </p:cNvPr>
          <p:cNvSpPr/>
          <p:nvPr/>
        </p:nvSpPr>
        <p:spPr>
          <a:xfrm>
            <a:off x="2985248" y="1783976"/>
            <a:ext cx="7386917" cy="1461247"/>
          </a:xfrm>
          <a:prstGeom prst="wedgeEllipseCallout">
            <a:avLst>
              <a:gd name="adj1" fmla="val -56876"/>
              <a:gd name="adj2" fmla="val 1550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9073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6180B6F-5551-3434-FF3E-EC6C8993F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246" y="986118"/>
            <a:ext cx="9226271" cy="4844422"/>
          </a:xfrm>
        </p:spPr>
        <p:txBody>
          <a:bodyPr/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 וַיֹּאמְרוּ לוֹ: מִי-הֱבִיאֲךָ הֲלֹם, וּמָה-אַתָּה עֹשֶׂה בָּזֶה, וּמַה-לְּךָ פֹה.  </a:t>
            </a: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--כָּזֹה וְכָזֶה, עָשָׂה לִי מִיכָה; וַיִּשְׂכְּרֵנִי,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וָאֱהִי-לו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ֹ לְכֹהֵן.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 </a:t>
            </a: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לוֹ, שְׁאַל-נָא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בֵאלֹהִים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וְנֵדְעָה--הֲתַצְלִחַ דַּרְכֵּנוּ,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                   אֲשֶׁר אֲנַחְנוּ הֹלְכִים עָלֶיהָ.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 </a:t>
            </a: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13D36519-31C7-4034-3D9D-0DA6BCD17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1308" y="764186"/>
            <a:ext cx="1508891" cy="1295512"/>
          </a:xfrm>
          <a:prstGeom prst="rect">
            <a:avLst/>
          </a:prstGeom>
        </p:spPr>
      </p:pic>
      <p:sp>
        <p:nvSpPr>
          <p:cNvPr id="2" name="בועת דיבור: אליפסה 1">
            <a:extLst>
              <a:ext uri="{FF2B5EF4-FFF2-40B4-BE49-F238E27FC236}">
                <a16:creationId xmlns:a16="http://schemas.microsoft.com/office/drawing/2014/main" id="{6F1A2C25-76FE-DEC0-D371-519F9E3AE63E}"/>
              </a:ext>
            </a:extLst>
          </p:cNvPr>
          <p:cNvSpPr/>
          <p:nvPr/>
        </p:nvSpPr>
        <p:spPr>
          <a:xfrm>
            <a:off x="2832848" y="233083"/>
            <a:ext cx="7386917" cy="1461247"/>
          </a:xfrm>
          <a:prstGeom prst="wedgeEllipseCallout">
            <a:avLst>
              <a:gd name="adj1" fmla="val 54653"/>
              <a:gd name="adj2" fmla="val 2409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900C354-8D01-5435-2362-23031E11B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801" y="1925237"/>
            <a:ext cx="3684082" cy="2763303"/>
          </a:xfrm>
          <a:prstGeom prst="rect">
            <a:avLst/>
          </a:prstGeom>
        </p:spPr>
      </p:pic>
      <p:sp>
        <p:nvSpPr>
          <p:cNvPr id="5" name="בועת דיבור: אליפסה 4">
            <a:extLst>
              <a:ext uri="{FF2B5EF4-FFF2-40B4-BE49-F238E27FC236}">
                <a16:creationId xmlns:a16="http://schemas.microsoft.com/office/drawing/2014/main" id="{3979F400-8986-CD60-9EAB-21086D876891}"/>
              </a:ext>
            </a:extLst>
          </p:cNvPr>
          <p:cNvSpPr/>
          <p:nvPr/>
        </p:nvSpPr>
        <p:spPr>
          <a:xfrm>
            <a:off x="2985248" y="1783976"/>
            <a:ext cx="7386917" cy="1461247"/>
          </a:xfrm>
          <a:prstGeom prst="wedgeEllipseCallout">
            <a:avLst>
              <a:gd name="adj1" fmla="val -56876"/>
              <a:gd name="adj2" fmla="val 1550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5D044706-65CC-6E16-802B-4C9FD2B74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9568" y="3543243"/>
            <a:ext cx="1508891" cy="1295512"/>
          </a:xfrm>
          <a:prstGeom prst="rect">
            <a:avLst/>
          </a:prstGeom>
        </p:spPr>
      </p:pic>
      <p:sp>
        <p:nvSpPr>
          <p:cNvPr id="8" name="בועת דיבור: אליפסה 7">
            <a:extLst>
              <a:ext uri="{FF2B5EF4-FFF2-40B4-BE49-F238E27FC236}">
                <a16:creationId xmlns:a16="http://schemas.microsoft.com/office/drawing/2014/main" id="{3F7EFF88-39DD-02EB-04DA-DF94F3EE7045}"/>
              </a:ext>
            </a:extLst>
          </p:cNvPr>
          <p:cNvSpPr/>
          <p:nvPr/>
        </p:nvSpPr>
        <p:spPr>
          <a:xfrm>
            <a:off x="2985248" y="3316940"/>
            <a:ext cx="7386917" cy="1111626"/>
          </a:xfrm>
          <a:prstGeom prst="wedgeEllipseCallout">
            <a:avLst>
              <a:gd name="adj1" fmla="val 54653"/>
              <a:gd name="adj2" fmla="val 2409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96059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6180B6F-5551-3434-FF3E-EC6C8993F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246" y="986118"/>
            <a:ext cx="9226271" cy="4844422"/>
          </a:xfrm>
        </p:spPr>
        <p:txBody>
          <a:bodyPr/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 וַיֹּאמְרוּ לוֹ: מִי-הֱבִיאֲךָ הֲלֹם, וּמָה-אַתָּה עֹשֶׂה בָּזֶה, וּמַה-לְּךָ פֹה.  </a:t>
            </a: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--כָּזֹה וְכָזֶה, עָשָׂה לִי מִיכָה; וַיִּשְׂכְּרֵנִי,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וָאֱהִי-לו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ֹ לְכֹהֵן.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 </a:t>
            </a: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לוֹ, שְׁאַל-נָא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בֵאלֹהִים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; וְנֵדְעָה--הֲתַצְלִחַ דַּרְכֵּנוּ,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                   אֲשֶׁר אֲנַחְנוּ הֹלְכִים עָלֶיהָ.</a:t>
            </a: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 </a:t>
            </a: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b="1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לָהֶם הַכֹּהֵן, לְכוּ לְשָׁלוֹם; נֹכַח ה', דַּרְכְּכֶם אֲשֶׁר תֵּלְכוּ-בָהּ. </a:t>
            </a:r>
            <a:endParaRPr lang="he-IL" sz="2400" dirty="0"/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13D36519-31C7-4034-3D9D-0DA6BCD17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1308" y="764186"/>
            <a:ext cx="1508891" cy="1295512"/>
          </a:xfrm>
          <a:prstGeom prst="rect">
            <a:avLst/>
          </a:prstGeom>
        </p:spPr>
      </p:pic>
      <p:sp>
        <p:nvSpPr>
          <p:cNvPr id="2" name="בועת דיבור: אליפסה 1">
            <a:extLst>
              <a:ext uri="{FF2B5EF4-FFF2-40B4-BE49-F238E27FC236}">
                <a16:creationId xmlns:a16="http://schemas.microsoft.com/office/drawing/2014/main" id="{6F1A2C25-76FE-DEC0-D371-519F9E3AE63E}"/>
              </a:ext>
            </a:extLst>
          </p:cNvPr>
          <p:cNvSpPr/>
          <p:nvPr/>
        </p:nvSpPr>
        <p:spPr>
          <a:xfrm>
            <a:off x="2832848" y="251012"/>
            <a:ext cx="7386917" cy="1461247"/>
          </a:xfrm>
          <a:prstGeom prst="wedgeEllipseCallout">
            <a:avLst>
              <a:gd name="adj1" fmla="val 54653"/>
              <a:gd name="adj2" fmla="val 2409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900C354-8D01-5435-2362-23031E11B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801" y="1925237"/>
            <a:ext cx="3684082" cy="2763303"/>
          </a:xfrm>
          <a:prstGeom prst="rect">
            <a:avLst/>
          </a:prstGeom>
        </p:spPr>
      </p:pic>
      <p:sp>
        <p:nvSpPr>
          <p:cNvPr id="5" name="בועת דיבור: אליפסה 4">
            <a:extLst>
              <a:ext uri="{FF2B5EF4-FFF2-40B4-BE49-F238E27FC236}">
                <a16:creationId xmlns:a16="http://schemas.microsoft.com/office/drawing/2014/main" id="{3979F400-8986-CD60-9EAB-21086D876891}"/>
              </a:ext>
            </a:extLst>
          </p:cNvPr>
          <p:cNvSpPr/>
          <p:nvPr/>
        </p:nvSpPr>
        <p:spPr>
          <a:xfrm>
            <a:off x="2985248" y="1783976"/>
            <a:ext cx="7386917" cy="1461247"/>
          </a:xfrm>
          <a:prstGeom prst="wedgeEllipseCallout">
            <a:avLst>
              <a:gd name="adj1" fmla="val -56876"/>
              <a:gd name="adj2" fmla="val 1550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5D044706-65CC-6E16-802B-4C9FD2B74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9568" y="3543243"/>
            <a:ext cx="1508891" cy="1295512"/>
          </a:xfrm>
          <a:prstGeom prst="rect">
            <a:avLst/>
          </a:prstGeom>
        </p:spPr>
      </p:pic>
      <p:sp>
        <p:nvSpPr>
          <p:cNvPr id="8" name="בועת דיבור: אליפסה 7">
            <a:extLst>
              <a:ext uri="{FF2B5EF4-FFF2-40B4-BE49-F238E27FC236}">
                <a16:creationId xmlns:a16="http://schemas.microsoft.com/office/drawing/2014/main" id="{3F7EFF88-39DD-02EB-04DA-DF94F3EE7045}"/>
              </a:ext>
            </a:extLst>
          </p:cNvPr>
          <p:cNvSpPr/>
          <p:nvPr/>
        </p:nvSpPr>
        <p:spPr>
          <a:xfrm>
            <a:off x="2985248" y="3316940"/>
            <a:ext cx="7386917" cy="1111626"/>
          </a:xfrm>
          <a:prstGeom prst="wedgeEllipseCallout">
            <a:avLst>
              <a:gd name="adj1" fmla="val 54653"/>
              <a:gd name="adj2" fmla="val 2409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CD8C9398-AB2F-E90C-5116-4D20F30DB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753" y="4462249"/>
            <a:ext cx="3684082" cy="2763303"/>
          </a:xfrm>
          <a:prstGeom prst="rect">
            <a:avLst/>
          </a:prstGeom>
        </p:spPr>
      </p:pic>
      <p:sp>
        <p:nvSpPr>
          <p:cNvPr id="10" name="בועת דיבור: אליפסה 9">
            <a:extLst>
              <a:ext uri="{FF2B5EF4-FFF2-40B4-BE49-F238E27FC236}">
                <a16:creationId xmlns:a16="http://schemas.microsoft.com/office/drawing/2014/main" id="{964F60BD-E315-F35D-0011-A359E3EA281A}"/>
              </a:ext>
            </a:extLst>
          </p:cNvPr>
          <p:cNvSpPr/>
          <p:nvPr/>
        </p:nvSpPr>
        <p:spPr>
          <a:xfrm>
            <a:off x="3083858" y="4661648"/>
            <a:ext cx="7386917" cy="1461247"/>
          </a:xfrm>
          <a:prstGeom prst="wedgeEllipseCallout">
            <a:avLst>
              <a:gd name="adj1" fmla="val -56876"/>
              <a:gd name="adj2" fmla="val 1550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69203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1955293-0F60-6B76-CBFA-711E11CB7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7447" y="914400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ז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וַיֵּלְכוּ חֲמֵשֶׁת הָאֲנָשִׁים, וַיָּבֹאוּ לָיְשָׁה;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וַיִּרְאוּ אֶת-הָעָם אֲשֶׁר-בְּקִרְבָּהּ יוֹשֶׁבֶת-לָבֶטַח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וּרְחוֹקִים הֵמָּה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מִצִּידֹנִים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וְדָבָר אֵין-לָהֶם עִם-אָדָם.  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DE92ED8F-20C2-DFEA-7C92-449A26664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21624" cy="6840222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B672B8F2-14DD-A5DC-75F0-50BF709949EB}"/>
              </a:ext>
            </a:extLst>
          </p:cNvPr>
          <p:cNvSpPr txBox="1"/>
          <p:nvPr/>
        </p:nvSpPr>
        <p:spPr>
          <a:xfrm>
            <a:off x="2056606" y="3298573"/>
            <a:ext cx="86957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b="1" dirty="0"/>
              <a:t>בית מיכה</a:t>
            </a:r>
          </a:p>
        </p:txBody>
      </p:sp>
      <p:sp>
        <p:nvSpPr>
          <p:cNvPr id="6" name="תרשים זרימה: מחבר 5">
            <a:extLst>
              <a:ext uri="{FF2B5EF4-FFF2-40B4-BE49-F238E27FC236}">
                <a16:creationId xmlns:a16="http://schemas.microsoft.com/office/drawing/2014/main" id="{B62D6A6A-2C37-A7BF-23B1-4FC53D22F4D3}"/>
              </a:ext>
            </a:extLst>
          </p:cNvPr>
          <p:cNvSpPr/>
          <p:nvPr/>
        </p:nvSpPr>
        <p:spPr>
          <a:xfrm>
            <a:off x="797859" y="3621740"/>
            <a:ext cx="394447" cy="457201"/>
          </a:xfrm>
          <a:prstGeom prst="flowChartConnector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7" name="מחבר חץ ישר 6">
            <a:extLst>
              <a:ext uri="{FF2B5EF4-FFF2-40B4-BE49-F238E27FC236}">
                <a16:creationId xmlns:a16="http://schemas.microsoft.com/office/drawing/2014/main" id="{F9BA0BEF-C112-39BD-FE04-486D38324B7E}"/>
              </a:ext>
            </a:extLst>
          </p:cNvPr>
          <p:cNvCxnSpPr>
            <a:cxnSpLocks/>
          </p:cNvCxnSpPr>
          <p:nvPr/>
        </p:nvCxnSpPr>
        <p:spPr>
          <a:xfrm flipV="1">
            <a:off x="1421700" y="3621739"/>
            <a:ext cx="527330" cy="9861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תרשים זרימה: מחבר 9">
            <a:extLst>
              <a:ext uri="{FF2B5EF4-FFF2-40B4-BE49-F238E27FC236}">
                <a16:creationId xmlns:a16="http://schemas.microsoft.com/office/drawing/2014/main" id="{96FEDD3A-F87D-EAAC-200E-99B0CA7C16D8}"/>
              </a:ext>
            </a:extLst>
          </p:cNvPr>
          <p:cNvSpPr/>
          <p:nvPr/>
        </p:nvSpPr>
        <p:spPr>
          <a:xfrm>
            <a:off x="2178424" y="3429000"/>
            <a:ext cx="215152" cy="192741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2" name="מחבר חץ ישר 11">
            <a:extLst>
              <a:ext uri="{FF2B5EF4-FFF2-40B4-BE49-F238E27FC236}">
                <a16:creationId xmlns:a16="http://schemas.microsoft.com/office/drawing/2014/main" id="{EE9C27E8-BC69-C598-BE74-A864EF614CE0}"/>
              </a:ext>
            </a:extLst>
          </p:cNvPr>
          <p:cNvCxnSpPr>
            <a:cxnSpLocks/>
          </p:cNvCxnSpPr>
          <p:nvPr/>
        </p:nvCxnSpPr>
        <p:spPr>
          <a:xfrm flipV="1">
            <a:off x="2393576" y="17778"/>
            <a:ext cx="762000" cy="328079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תמונה 1">
            <a:extLst>
              <a:ext uri="{FF2B5EF4-FFF2-40B4-BE49-F238E27FC236}">
                <a16:creationId xmlns:a16="http://schemas.microsoft.com/office/drawing/2014/main" id="{0EAF1C7B-77BE-553D-E0B5-F2BF04EA1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84358" y1="15596" x2="84358" y2="15596"/>
                        <a14:backgroundMark x1="84358" y1="15596" x2="87989" y2="16208"/>
                        <a14:backgroundMark x1="87989" y1="23242" x2="90223" y2="63914"/>
                        <a14:backgroundMark x1="90223" y1="63914" x2="91341" y2="37309"/>
                        <a14:backgroundMark x1="91341" y1="37309" x2="87430" y2="220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624" y="914400"/>
            <a:ext cx="2727960" cy="249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12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1955293-0F60-6B76-CBFA-711E11CB7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7447" y="914400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ז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וַיֵּלְכוּ חֲמֵשֶׁת הָאֲנָשִׁים, וַיָּבֹאוּ לָיְשָׁה;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וַיִּרְאוּ אֶת-הָעָם אֲשֶׁר-בְּקִרְבָּהּ יוֹשֶׁבֶת-לָבֶטַח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וּרְחוֹקִים הֵמָּה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מִצִּידֹנִים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וְדָבָר אֵין-לָהֶם עִם-אָדָם.  </a:t>
            </a: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ח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וַיָּבֹאוּ, אֶל-אֲחֵיהֶם</a:t>
            </a: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ט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וַיֹּאמְרוּ, קוּמָה וְנַעֲלֶה עֲלֵיהֶם, כִּי רָאִינוּ אֶת-הָאָרֶץ,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                   וְהִנֵּה טוֹבָה מְאֹד; </a:t>
            </a: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92DA5512-4740-1DC2-0A05-D467E2028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037447" y="3625224"/>
            <a:ext cx="2380605" cy="2043953"/>
          </a:xfrm>
          <a:prstGeom prst="rect">
            <a:avLst/>
          </a:prstGeom>
        </p:spPr>
      </p:pic>
      <p:sp>
        <p:nvSpPr>
          <p:cNvPr id="8" name="בועת דיבור: אליפסה 7">
            <a:extLst>
              <a:ext uri="{FF2B5EF4-FFF2-40B4-BE49-F238E27FC236}">
                <a16:creationId xmlns:a16="http://schemas.microsoft.com/office/drawing/2014/main" id="{A9015B90-6337-ED8C-DC7D-DAAB2503E582}"/>
              </a:ext>
            </a:extLst>
          </p:cNvPr>
          <p:cNvSpPr/>
          <p:nvPr/>
        </p:nvSpPr>
        <p:spPr>
          <a:xfrm>
            <a:off x="5979456" y="3429000"/>
            <a:ext cx="6104963" cy="1263022"/>
          </a:xfrm>
          <a:prstGeom prst="wedgeEllipseCallout">
            <a:avLst>
              <a:gd name="adj1" fmla="val -56876"/>
              <a:gd name="adj2" fmla="val 1550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616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1955293-0F60-6B76-CBFA-711E11CB7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7118" y="815788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8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sz="2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וַיִּסְעו</a:t>
            </a:r>
            <a:r>
              <a:rPr lang="he-IL" sz="2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ּ מִשָּׁם מִמִּשְׁפַּחַת הַדָּנִי, מִצָּרְעָה </a:t>
            </a:r>
            <a:r>
              <a:rPr lang="he-IL" sz="28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וּמֵאֶשְׁתָּאֹל</a:t>
            </a:r>
            <a:r>
              <a:rPr lang="he-IL" sz="28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, שֵׁשׁ-מֵאוֹת אִישׁ, חָגוּר כְּלֵי מִלְחָמָה. </a:t>
            </a:r>
          </a:p>
        </p:txBody>
      </p:sp>
      <p:grpSp>
        <p:nvGrpSpPr>
          <p:cNvPr id="24" name="קבוצה 23">
            <a:extLst>
              <a:ext uri="{FF2B5EF4-FFF2-40B4-BE49-F238E27FC236}">
                <a16:creationId xmlns:a16="http://schemas.microsoft.com/office/drawing/2014/main" id="{D0D5A273-A7EE-2797-01D0-05B2D3459A6F}"/>
              </a:ext>
            </a:extLst>
          </p:cNvPr>
          <p:cNvGrpSpPr/>
          <p:nvPr/>
        </p:nvGrpSpPr>
        <p:grpSpPr>
          <a:xfrm>
            <a:off x="2704059" y="2241177"/>
            <a:ext cx="4494600" cy="4120953"/>
            <a:chOff x="256694" y="2254267"/>
            <a:chExt cx="2009107" cy="2395604"/>
          </a:xfrm>
        </p:grpSpPr>
        <p:pic>
          <p:nvPicPr>
            <p:cNvPr id="4" name="תמונה 3">
              <a:extLst>
                <a:ext uri="{FF2B5EF4-FFF2-40B4-BE49-F238E27FC236}">
                  <a16:creationId xmlns:a16="http://schemas.microsoft.com/office/drawing/2014/main" id="{09FDCE32-A5C0-C5D5-A085-867736025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686999" y="2334948"/>
              <a:ext cx="512002" cy="1024004"/>
            </a:xfrm>
            <a:prstGeom prst="rect">
              <a:avLst/>
            </a:prstGeom>
          </p:spPr>
        </p:pic>
        <p:pic>
          <p:nvPicPr>
            <p:cNvPr id="5" name="תמונה 4">
              <a:extLst>
                <a:ext uri="{FF2B5EF4-FFF2-40B4-BE49-F238E27FC236}">
                  <a16:creationId xmlns:a16="http://schemas.microsoft.com/office/drawing/2014/main" id="{165DF583-C996-60AF-FF14-B19CAF103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839399" y="2487348"/>
              <a:ext cx="512002" cy="1024004"/>
            </a:xfrm>
            <a:prstGeom prst="rect">
              <a:avLst/>
            </a:prstGeom>
          </p:spPr>
        </p:pic>
        <p:pic>
          <p:nvPicPr>
            <p:cNvPr id="6" name="תמונה 5">
              <a:extLst>
                <a:ext uri="{FF2B5EF4-FFF2-40B4-BE49-F238E27FC236}">
                  <a16:creationId xmlns:a16="http://schemas.microsoft.com/office/drawing/2014/main" id="{7E6BEF51-9A74-BCAE-450B-4DACE64DB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991799" y="2639748"/>
              <a:ext cx="512002" cy="1024004"/>
            </a:xfrm>
            <a:prstGeom prst="rect">
              <a:avLst/>
            </a:prstGeom>
          </p:spPr>
        </p:pic>
        <p:pic>
          <p:nvPicPr>
            <p:cNvPr id="7" name="תמונה 6">
              <a:extLst>
                <a:ext uri="{FF2B5EF4-FFF2-40B4-BE49-F238E27FC236}">
                  <a16:creationId xmlns:a16="http://schemas.microsoft.com/office/drawing/2014/main" id="{04147F2D-F42F-BD59-E6FF-7B958CE45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144199" y="2792148"/>
              <a:ext cx="512002" cy="1024004"/>
            </a:xfrm>
            <a:prstGeom prst="rect">
              <a:avLst/>
            </a:prstGeom>
          </p:spPr>
        </p:pic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70A853A1-D288-E67D-3FE5-B87C46F19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296599" y="2944548"/>
              <a:ext cx="512002" cy="1024004"/>
            </a:xfrm>
            <a:prstGeom prst="rect">
              <a:avLst/>
            </a:prstGeom>
          </p:spPr>
        </p:pic>
        <p:pic>
          <p:nvPicPr>
            <p:cNvPr id="9" name="תמונה 8">
              <a:extLst>
                <a:ext uri="{FF2B5EF4-FFF2-40B4-BE49-F238E27FC236}">
                  <a16:creationId xmlns:a16="http://schemas.microsoft.com/office/drawing/2014/main" id="{3A442E2A-F8C0-ACEA-D889-EE8B23DCD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448999" y="3096948"/>
              <a:ext cx="512002" cy="1024004"/>
            </a:xfrm>
            <a:prstGeom prst="rect">
              <a:avLst/>
            </a:prstGeom>
          </p:spPr>
        </p:pic>
        <p:pic>
          <p:nvPicPr>
            <p:cNvPr id="10" name="תמונה 9">
              <a:extLst>
                <a:ext uri="{FF2B5EF4-FFF2-40B4-BE49-F238E27FC236}">
                  <a16:creationId xmlns:a16="http://schemas.microsoft.com/office/drawing/2014/main" id="{A21175DF-49F5-F449-941F-F0B58C2A8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601399" y="3249348"/>
              <a:ext cx="512002" cy="1024004"/>
            </a:xfrm>
            <a:prstGeom prst="rect">
              <a:avLst/>
            </a:prstGeom>
          </p:spPr>
        </p:pic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71864CA5-C7C7-8731-78E9-F8E4042A5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753799" y="3401748"/>
              <a:ext cx="512002" cy="1024004"/>
            </a:xfrm>
            <a:prstGeom prst="rect">
              <a:avLst/>
            </a:prstGeom>
          </p:spPr>
        </p:pic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911E2378-E35D-AE2C-1157-DABF438B6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682083" y="2254267"/>
              <a:ext cx="512002" cy="1024004"/>
            </a:xfrm>
            <a:prstGeom prst="rect">
              <a:avLst/>
            </a:prstGeom>
          </p:spPr>
        </p:pic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CCF46C56-0159-530A-CD70-F30A39545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256694" y="2406667"/>
              <a:ext cx="512002" cy="1024004"/>
            </a:xfrm>
            <a:prstGeom prst="rect">
              <a:avLst/>
            </a:prstGeom>
          </p:spPr>
        </p:pic>
        <p:pic>
          <p:nvPicPr>
            <p:cNvPr id="16" name="תמונה 15">
              <a:extLst>
                <a:ext uri="{FF2B5EF4-FFF2-40B4-BE49-F238E27FC236}">
                  <a16:creationId xmlns:a16="http://schemas.microsoft.com/office/drawing/2014/main" id="{F290D3A9-A9F6-8795-0A49-848D44528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409094" y="2559067"/>
              <a:ext cx="512002" cy="1024004"/>
            </a:xfrm>
            <a:prstGeom prst="rect">
              <a:avLst/>
            </a:prstGeom>
          </p:spPr>
        </p:pic>
        <p:pic>
          <p:nvPicPr>
            <p:cNvPr id="17" name="תמונה 16">
              <a:extLst>
                <a:ext uri="{FF2B5EF4-FFF2-40B4-BE49-F238E27FC236}">
                  <a16:creationId xmlns:a16="http://schemas.microsoft.com/office/drawing/2014/main" id="{1E3F7C1D-9A53-0F05-2589-F2F0820B5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561494" y="2711467"/>
              <a:ext cx="512002" cy="1024004"/>
            </a:xfrm>
            <a:prstGeom prst="rect">
              <a:avLst/>
            </a:prstGeom>
          </p:spPr>
        </p:pic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04C0E733-AC54-549F-C9AF-0103D303B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713894" y="2863867"/>
              <a:ext cx="512002" cy="1024004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3961E616-36AF-5136-0CCE-A18C8AF79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866294" y="3016267"/>
              <a:ext cx="512002" cy="1024004"/>
            </a:xfrm>
            <a:prstGeom prst="rect">
              <a:avLst/>
            </a:prstGeom>
          </p:spPr>
        </p:pic>
        <p:pic>
          <p:nvPicPr>
            <p:cNvPr id="20" name="תמונה 19">
              <a:extLst>
                <a:ext uri="{FF2B5EF4-FFF2-40B4-BE49-F238E27FC236}">
                  <a16:creationId xmlns:a16="http://schemas.microsoft.com/office/drawing/2014/main" id="{AC71F6D7-5ECA-955D-8455-F050881D0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018694" y="3168667"/>
              <a:ext cx="512002" cy="1024004"/>
            </a:xfrm>
            <a:prstGeom prst="rect">
              <a:avLst/>
            </a:prstGeom>
          </p:spPr>
        </p:pic>
        <p:pic>
          <p:nvPicPr>
            <p:cNvPr id="21" name="תמונה 20">
              <a:extLst>
                <a:ext uri="{FF2B5EF4-FFF2-40B4-BE49-F238E27FC236}">
                  <a16:creationId xmlns:a16="http://schemas.microsoft.com/office/drawing/2014/main" id="{A65F6C04-38B6-2368-5BFC-D74D2E28A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171094" y="3321067"/>
              <a:ext cx="512002" cy="1024004"/>
            </a:xfrm>
            <a:prstGeom prst="rect">
              <a:avLst/>
            </a:prstGeom>
          </p:spPr>
        </p:pic>
        <p:pic>
          <p:nvPicPr>
            <p:cNvPr id="22" name="תמונה 21">
              <a:extLst>
                <a:ext uri="{FF2B5EF4-FFF2-40B4-BE49-F238E27FC236}">
                  <a16:creationId xmlns:a16="http://schemas.microsoft.com/office/drawing/2014/main" id="{E983D3B0-C50B-1245-3199-4EDCA6E05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323494" y="3473467"/>
              <a:ext cx="512002" cy="1024004"/>
            </a:xfrm>
            <a:prstGeom prst="rect">
              <a:avLst/>
            </a:prstGeom>
          </p:spPr>
        </p:pic>
        <p:pic>
          <p:nvPicPr>
            <p:cNvPr id="23" name="תמונה 22">
              <a:extLst>
                <a:ext uri="{FF2B5EF4-FFF2-40B4-BE49-F238E27FC236}">
                  <a16:creationId xmlns:a16="http://schemas.microsoft.com/office/drawing/2014/main" id="{A7E17AFE-394D-80A7-44E9-47699982B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flipH="1">
              <a:off x="1475894" y="3625867"/>
              <a:ext cx="512002" cy="1024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5112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1955293-0F60-6B76-CBFA-711E11CB7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7118" y="815788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וַיַּעַבְרוּ מִשָּׁם, הַר-אֶפְרָיִם; וַיָּבֹאוּ, עַד-בֵּית מִיכָה. 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יד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וַיַּעֲנוּ חֲמֵשֶׁת הָאֲנָשִׁים, הַהֹלְכִים לְרַגֵּל אֶת-הָאָרֶץ לַיִשׁ,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וַיֹּאמְרוּ אֶל-אֲחֵיהֶם, </a:t>
            </a:r>
          </a:p>
          <a:p>
            <a:pPr marL="0" indent="0">
              <a:buNone/>
            </a:pP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            </a:t>
            </a:r>
          </a:p>
          <a:p>
            <a:pPr marL="0" indent="0">
              <a:buNone/>
            </a:pPr>
            <a:endParaRPr lang="he-IL" dirty="0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                                     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הַיְדַעְתֶּם כִּי יֵשׁ בַּבָּתִּים הָאֵלֶּה אֵפוֹד וּתְרָפִים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                                    וּפֶסֶל וּמַסֵּכָה; וְעַתָּה, דְּעוּ מַה-תַּעֲשׂוּ. </a:t>
            </a:r>
            <a:endParaRPr lang="he-IL" dirty="0"/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4BD319E7-7152-0D11-7DC2-820B004E0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367"/>
            <a:ext cx="4889500" cy="6858000"/>
          </a:xfrm>
          <a:prstGeom prst="rect">
            <a:avLst/>
          </a:prstGeom>
        </p:spPr>
      </p:pic>
      <p:grpSp>
        <p:nvGrpSpPr>
          <p:cNvPr id="24" name="קבוצה 23">
            <a:extLst>
              <a:ext uri="{FF2B5EF4-FFF2-40B4-BE49-F238E27FC236}">
                <a16:creationId xmlns:a16="http://schemas.microsoft.com/office/drawing/2014/main" id="{D0D5A273-A7EE-2797-01D0-05B2D3459A6F}"/>
              </a:ext>
            </a:extLst>
          </p:cNvPr>
          <p:cNvGrpSpPr/>
          <p:nvPr/>
        </p:nvGrpSpPr>
        <p:grpSpPr>
          <a:xfrm>
            <a:off x="-138547" y="3621741"/>
            <a:ext cx="1572106" cy="1628765"/>
            <a:chOff x="256694" y="2254267"/>
            <a:chExt cx="2009107" cy="2395604"/>
          </a:xfrm>
        </p:grpSpPr>
        <p:pic>
          <p:nvPicPr>
            <p:cNvPr id="4" name="תמונה 3">
              <a:extLst>
                <a:ext uri="{FF2B5EF4-FFF2-40B4-BE49-F238E27FC236}">
                  <a16:creationId xmlns:a16="http://schemas.microsoft.com/office/drawing/2014/main" id="{09FDCE32-A5C0-C5D5-A085-867736025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686999" y="2334948"/>
              <a:ext cx="512002" cy="1024004"/>
            </a:xfrm>
            <a:prstGeom prst="rect">
              <a:avLst/>
            </a:prstGeom>
          </p:spPr>
        </p:pic>
        <p:pic>
          <p:nvPicPr>
            <p:cNvPr id="5" name="תמונה 4">
              <a:extLst>
                <a:ext uri="{FF2B5EF4-FFF2-40B4-BE49-F238E27FC236}">
                  <a16:creationId xmlns:a16="http://schemas.microsoft.com/office/drawing/2014/main" id="{165DF583-C996-60AF-FF14-B19CAF103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839399" y="2487348"/>
              <a:ext cx="512002" cy="1024004"/>
            </a:xfrm>
            <a:prstGeom prst="rect">
              <a:avLst/>
            </a:prstGeom>
          </p:spPr>
        </p:pic>
        <p:pic>
          <p:nvPicPr>
            <p:cNvPr id="6" name="תמונה 5">
              <a:extLst>
                <a:ext uri="{FF2B5EF4-FFF2-40B4-BE49-F238E27FC236}">
                  <a16:creationId xmlns:a16="http://schemas.microsoft.com/office/drawing/2014/main" id="{7E6BEF51-9A74-BCAE-450B-4DACE64DB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991799" y="2639748"/>
              <a:ext cx="512002" cy="1024004"/>
            </a:xfrm>
            <a:prstGeom prst="rect">
              <a:avLst/>
            </a:prstGeom>
          </p:spPr>
        </p:pic>
        <p:pic>
          <p:nvPicPr>
            <p:cNvPr id="7" name="תמונה 6">
              <a:extLst>
                <a:ext uri="{FF2B5EF4-FFF2-40B4-BE49-F238E27FC236}">
                  <a16:creationId xmlns:a16="http://schemas.microsoft.com/office/drawing/2014/main" id="{04147F2D-F42F-BD59-E6FF-7B958CE45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144199" y="2792148"/>
              <a:ext cx="512002" cy="1024004"/>
            </a:xfrm>
            <a:prstGeom prst="rect">
              <a:avLst/>
            </a:prstGeom>
          </p:spPr>
        </p:pic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70A853A1-D288-E67D-3FE5-B87C46F19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296599" y="2944548"/>
              <a:ext cx="512002" cy="1024004"/>
            </a:xfrm>
            <a:prstGeom prst="rect">
              <a:avLst/>
            </a:prstGeom>
          </p:spPr>
        </p:pic>
        <p:pic>
          <p:nvPicPr>
            <p:cNvPr id="9" name="תמונה 8">
              <a:extLst>
                <a:ext uri="{FF2B5EF4-FFF2-40B4-BE49-F238E27FC236}">
                  <a16:creationId xmlns:a16="http://schemas.microsoft.com/office/drawing/2014/main" id="{3A442E2A-F8C0-ACEA-D889-EE8B23DCD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448999" y="3096948"/>
              <a:ext cx="512002" cy="1024004"/>
            </a:xfrm>
            <a:prstGeom prst="rect">
              <a:avLst/>
            </a:prstGeom>
          </p:spPr>
        </p:pic>
        <p:pic>
          <p:nvPicPr>
            <p:cNvPr id="10" name="תמונה 9">
              <a:extLst>
                <a:ext uri="{FF2B5EF4-FFF2-40B4-BE49-F238E27FC236}">
                  <a16:creationId xmlns:a16="http://schemas.microsoft.com/office/drawing/2014/main" id="{A21175DF-49F5-F449-941F-F0B58C2A8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601399" y="3249348"/>
              <a:ext cx="512002" cy="1024004"/>
            </a:xfrm>
            <a:prstGeom prst="rect">
              <a:avLst/>
            </a:prstGeom>
          </p:spPr>
        </p:pic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71864CA5-C7C7-8731-78E9-F8E4042A5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753799" y="3401748"/>
              <a:ext cx="512002" cy="1024004"/>
            </a:xfrm>
            <a:prstGeom prst="rect">
              <a:avLst/>
            </a:prstGeom>
          </p:spPr>
        </p:pic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911E2378-E35D-AE2C-1157-DABF438B6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682083" y="2254267"/>
              <a:ext cx="512002" cy="1024004"/>
            </a:xfrm>
            <a:prstGeom prst="rect">
              <a:avLst/>
            </a:prstGeom>
          </p:spPr>
        </p:pic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CCF46C56-0159-530A-CD70-F30A39545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256694" y="2406667"/>
              <a:ext cx="512002" cy="1024004"/>
            </a:xfrm>
            <a:prstGeom prst="rect">
              <a:avLst/>
            </a:prstGeom>
          </p:spPr>
        </p:pic>
        <p:pic>
          <p:nvPicPr>
            <p:cNvPr id="16" name="תמונה 15">
              <a:extLst>
                <a:ext uri="{FF2B5EF4-FFF2-40B4-BE49-F238E27FC236}">
                  <a16:creationId xmlns:a16="http://schemas.microsoft.com/office/drawing/2014/main" id="{F290D3A9-A9F6-8795-0A49-848D44528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409094" y="2559067"/>
              <a:ext cx="512002" cy="1024004"/>
            </a:xfrm>
            <a:prstGeom prst="rect">
              <a:avLst/>
            </a:prstGeom>
          </p:spPr>
        </p:pic>
        <p:pic>
          <p:nvPicPr>
            <p:cNvPr id="17" name="תמונה 16">
              <a:extLst>
                <a:ext uri="{FF2B5EF4-FFF2-40B4-BE49-F238E27FC236}">
                  <a16:creationId xmlns:a16="http://schemas.microsoft.com/office/drawing/2014/main" id="{1E3F7C1D-9A53-0F05-2589-F2F0820B5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561494" y="2711467"/>
              <a:ext cx="512002" cy="1024004"/>
            </a:xfrm>
            <a:prstGeom prst="rect">
              <a:avLst/>
            </a:prstGeom>
          </p:spPr>
        </p:pic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04C0E733-AC54-549F-C9AF-0103D303B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713894" y="2863867"/>
              <a:ext cx="512002" cy="1024004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3961E616-36AF-5136-0CCE-A18C8AF79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866294" y="3016267"/>
              <a:ext cx="512002" cy="1024004"/>
            </a:xfrm>
            <a:prstGeom prst="rect">
              <a:avLst/>
            </a:prstGeom>
          </p:spPr>
        </p:pic>
        <p:pic>
          <p:nvPicPr>
            <p:cNvPr id="20" name="תמונה 19">
              <a:extLst>
                <a:ext uri="{FF2B5EF4-FFF2-40B4-BE49-F238E27FC236}">
                  <a16:creationId xmlns:a16="http://schemas.microsoft.com/office/drawing/2014/main" id="{AC71F6D7-5ECA-955D-8455-F050881D0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018694" y="3168667"/>
              <a:ext cx="512002" cy="1024004"/>
            </a:xfrm>
            <a:prstGeom prst="rect">
              <a:avLst/>
            </a:prstGeom>
          </p:spPr>
        </p:pic>
        <p:pic>
          <p:nvPicPr>
            <p:cNvPr id="21" name="תמונה 20">
              <a:extLst>
                <a:ext uri="{FF2B5EF4-FFF2-40B4-BE49-F238E27FC236}">
                  <a16:creationId xmlns:a16="http://schemas.microsoft.com/office/drawing/2014/main" id="{A65F6C04-38B6-2368-5BFC-D74D2E28A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171094" y="3321067"/>
              <a:ext cx="512002" cy="1024004"/>
            </a:xfrm>
            <a:prstGeom prst="rect">
              <a:avLst/>
            </a:prstGeom>
          </p:spPr>
        </p:pic>
        <p:pic>
          <p:nvPicPr>
            <p:cNvPr id="22" name="תמונה 21">
              <a:extLst>
                <a:ext uri="{FF2B5EF4-FFF2-40B4-BE49-F238E27FC236}">
                  <a16:creationId xmlns:a16="http://schemas.microsoft.com/office/drawing/2014/main" id="{E983D3B0-C50B-1245-3199-4EDCA6E05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323494" y="3473467"/>
              <a:ext cx="512002" cy="1024004"/>
            </a:xfrm>
            <a:prstGeom prst="rect">
              <a:avLst/>
            </a:prstGeom>
          </p:spPr>
        </p:pic>
        <p:pic>
          <p:nvPicPr>
            <p:cNvPr id="23" name="תמונה 22">
              <a:extLst>
                <a:ext uri="{FF2B5EF4-FFF2-40B4-BE49-F238E27FC236}">
                  <a16:creationId xmlns:a16="http://schemas.microsoft.com/office/drawing/2014/main" id="{A7E17AFE-394D-80A7-44E9-47699982B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 flipH="1">
              <a:off x="1475894" y="3625867"/>
              <a:ext cx="512002" cy="1024004"/>
            </a:xfrm>
            <a:prstGeom prst="rect">
              <a:avLst/>
            </a:prstGeom>
          </p:spPr>
        </p:pic>
      </p:grpSp>
      <p:pic>
        <p:nvPicPr>
          <p:cNvPr id="27" name="תמונה 26">
            <a:extLst>
              <a:ext uri="{FF2B5EF4-FFF2-40B4-BE49-F238E27FC236}">
                <a16:creationId xmlns:a16="http://schemas.microsoft.com/office/drawing/2014/main" id="{38DEF02E-46A0-9B29-3ECC-63AD3B703A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497272" y="4164439"/>
            <a:ext cx="904872" cy="2495499"/>
          </a:xfrm>
          <a:prstGeom prst="rect">
            <a:avLst/>
          </a:prstGeom>
        </p:spPr>
      </p:pic>
      <p:grpSp>
        <p:nvGrpSpPr>
          <p:cNvPr id="30" name="קבוצה 29">
            <a:extLst>
              <a:ext uri="{FF2B5EF4-FFF2-40B4-BE49-F238E27FC236}">
                <a16:creationId xmlns:a16="http://schemas.microsoft.com/office/drawing/2014/main" id="{044A31B1-27E9-7111-FFC3-25361A653CB9}"/>
              </a:ext>
            </a:extLst>
          </p:cNvPr>
          <p:cNvGrpSpPr/>
          <p:nvPr/>
        </p:nvGrpSpPr>
        <p:grpSpPr>
          <a:xfrm>
            <a:off x="4904576" y="2826573"/>
            <a:ext cx="7202544" cy="2764430"/>
            <a:chOff x="4889500" y="2820659"/>
            <a:chExt cx="7202544" cy="2764430"/>
          </a:xfrm>
        </p:grpSpPr>
        <p:pic>
          <p:nvPicPr>
            <p:cNvPr id="29" name="תמונה 28">
              <a:extLst>
                <a:ext uri="{FF2B5EF4-FFF2-40B4-BE49-F238E27FC236}">
                  <a16:creationId xmlns:a16="http://schemas.microsoft.com/office/drawing/2014/main" id="{E2A29B28-390D-DB6B-2696-792F901BA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623107" y="3465295"/>
              <a:ext cx="2468937" cy="2119794"/>
            </a:xfrm>
            <a:prstGeom prst="rect">
              <a:avLst/>
            </a:prstGeom>
          </p:spPr>
        </p:pic>
        <p:sp>
          <p:nvSpPr>
            <p:cNvPr id="28" name="בועת דיבור: אליפסה 27">
              <a:extLst>
                <a:ext uri="{FF2B5EF4-FFF2-40B4-BE49-F238E27FC236}">
                  <a16:creationId xmlns:a16="http://schemas.microsoft.com/office/drawing/2014/main" id="{5BBB170B-BBA2-5B2D-FAE4-7C7663604A3F}"/>
                </a:ext>
              </a:extLst>
            </p:cNvPr>
            <p:cNvSpPr/>
            <p:nvPr/>
          </p:nvSpPr>
          <p:spPr>
            <a:xfrm>
              <a:off x="4889500" y="2820659"/>
              <a:ext cx="5205845" cy="1337866"/>
            </a:xfrm>
            <a:prstGeom prst="wedgeEllipseCallout">
              <a:avLst>
                <a:gd name="adj1" fmla="val 52978"/>
                <a:gd name="adj2" fmla="val 35573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323823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44444E-6 L 0.03646 -4.44444E-6 C 0.05274 -4.44444E-6 0.07292 -0.05856 0.07292 -0.10578 L 0.07292 -0.21157 " pathEditMode="fixed" rAng="0" ptsTypes="AA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-10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4B9F231-4EAA-8825-0038-62D148702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לסיכום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A8445E1-0BD4-3171-EFF5-826E9998B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2212" y="1175378"/>
            <a:ext cx="9276113" cy="5058511"/>
          </a:xfrm>
        </p:spPr>
        <p:txBody>
          <a:bodyPr>
            <a:normAutofit/>
          </a:bodyPr>
          <a:lstStyle/>
          <a:p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אין מלך בישראל, שבט דן מחפש לו נחלה</a:t>
            </a:r>
          </a:p>
          <a:p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חמישה אנשים מהשבט הולכים לרגל את הארץ</a:t>
            </a:r>
            <a:br>
              <a:rPr lang="en-US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ולחפש נחלה </a:t>
            </a:r>
            <a:br>
              <a:rPr lang="en-US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ומגיעים לבית מיכה</a:t>
            </a:r>
          </a:p>
          <a:p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הוא מספר להם שהפך להיות כהן בבית מיכה ומברך אותם.</a:t>
            </a:r>
          </a:p>
          <a:p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חמשת המרגלים הולכים לליש ורואים שהיא מקום טוב</a:t>
            </a:r>
            <a:br>
              <a:rPr lang="en-US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ומבודד שניתן לכבשו בקלות ובני המקום יושבים שאננים ובטוחים בעצמם.</a:t>
            </a:r>
          </a:p>
          <a:p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המרגלים חוזרים אל בני שבטם ומשכנעים אותם לכבוש את ליש</a:t>
            </a:r>
            <a:br>
              <a:rPr lang="en-US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הם יוצאים אל ליש ועוברים דרך המקדש של מיכה.</a:t>
            </a:r>
          </a:p>
          <a:p>
            <a:endParaRPr lang="he-IL" sz="2400" dirty="0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400" dirty="0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FB247F05-297D-178E-413D-9C100805CBB3}"/>
              </a:ext>
            </a:extLst>
          </p:cNvPr>
          <p:cNvGrpSpPr/>
          <p:nvPr/>
        </p:nvGrpSpPr>
        <p:grpSpPr>
          <a:xfrm>
            <a:off x="4524282" y="-265198"/>
            <a:ext cx="1643435" cy="1923668"/>
            <a:chOff x="687388" y="-41342"/>
            <a:chExt cx="5244353" cy="5952564"/>
          </a:xfrm>
        </p:grpSpPr>
        <p:pic>
          <p:nvPicPr>
            <p:cNvPr id="4" name="תמונה 3">
              <a:extLst>
                <a:ext uri="{FF2B5EF4-FFF2-40B4-BE49-F238E27FC236}">
                  <a16:creationId xmlns:a16="http://schemas.microsoft.com/office/drawing/2014/main" id="{7550A077-FCEE-AD66-C2D7-8FCAAD995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6281" y="1038194"/>
              <a:ext cx="4711837" cy="3462088"/>
            </a:xfrm>
            <a:prstGeom prst="rect">
              <a:avLst/>
            </a:prstGeom>
          </p:spPr>
        </p:pic>
        <p:sp>
          <p:nvSpPr>
            <p:cNvPr id="5" name="סימן כפל 4">
              <a:extLst>
                <a:ext uri="{FF2B5EF4-FFF2-40B4-BE49-F238E27FC236}">
                  <a16:creationId xmlns:a16="http://schemas.microsoft.com/office/drawing/2014/main" id="{A82E7E43-B155-8FEA-1121-C81AB617D1A4}"/>
                </a:ext>
              </a:extLst>
            </p:cNvPr>
            <p:cNvSpPr/>
            <p:nvPr/>
          </p:nvSpPr>
          <p:spPr>
            <a:xfrm>
              <a:off x="687388" y="-41342"/>
              <a:ext cx="5244353" cy="5952564"/>
            </a:xfrm>
            <a:prstGeom prst="mathMultiply">
              <a:avLst>
                <a:gd name="adj1" fmla="val 10254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pic>
        <p:nvPicPr>
          <p:cNvPr id="7" name="תמונה 6">
            <a:extLst>
              <a:ext uri="{FF2B5EF4-FFF2-40B4-BE49-F238E27FC236}">
                <a16:creationId xmlns:a16="http://schemas.microsoft.com/office/drawing/2014/main" id="{EA8579C9-5CD9-41C7-B219-FAFEF946C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89" y="179127"/>
            <a:ext cx="3576961" cy="2730369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2573DB53-0776-EDC2-A067-7030C319C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635" y="1166126"/>
            <a:ext cx="3684082" cy="2763303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20932F3E-BF06-FFE3-9ED5-6157CE3EB5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84358" y1="15596" x2="84358" y2="15596"/>
                        <a14:backgroundMark x1="84358" y1="15596" x2="87989" y2="16208"/>
                        <a14:backgroundMark x1="87989" y1="23242" x2="90223" y2="63914"/>
                        <a14:backgroundMark x1="90223" y1="63914" x2="91341" y2="37309"/>
                        <a14:backgroundMark x1="91341" y1="37309" x2="87430" y2="220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635" y="3798804"/>
            <a:ext cx="1353670" cy="1236453"/>
          </a:xfrm>
          <a:prstGeom prst="rect">
            <a:avLst/>
          </a:prstGeom>
        </p:spPr>
      </p:pic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A7C2C947-7A7E-8D72-6CBC-87218E47956E}"/>
              </a:ext>
            </a:extLst>
          </p:cNvPr>
          <p:cNvGrpSpPr/>
          <p:nvPr/>
        </p:nvGrpSpPr>
        <p:grpSpPr>
          <a:xfrm>
            <a:off x="2959650" y="4659991"/>
            <a:ext cx="2056200" cy="1881433"/>
            <a:chOff x="256694" y="2254267"/>
            <a:chExt cx="2009107" cy="2395604"/>
          </a:xfrm>
        </p:grpSpPr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46E3D8C3-CD95-65D8-B76E-43DE073A4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686999" y="2334948"/>
              <a:ext cx="512002" cy="1024004"/>
            </a:xfrm>
            <a:prstGeom prst="rect">
              <a:avLst/>
            </a:prstGeom>
          </p:spPr>
        </p:pic>
        <p:pic>
          <p:nvPicPr>
            <p:cNvPr id="12" name="תמונה 11">
              <a:extLst>
                <a:ext uri="{FF2B5EF4-FFF2-40B4-BE49-F238E27FC236}">
                  <a16:creationId xmlns:a16="http://schemas.microsoft.com/office/drawing/2014/main" id="{688F2AE0-61A9-A057-EE42-88FFA143F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839399" y="2487348"/>
              <a:ext cx="512002" cy="1024004"/>
            </a:xfrm>
            <a:prstGeom prst="rect">
              <a:avLst/>
            </a:prstGeom>
          </p:spPr>
        </p:pic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35AD465A-F504-0D48-B61D-5CDBD1955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991799" y="2639748"/>
              <a:ext cx="512002" cy="1024004"/>
            </a:xfrm>
            <a:prstGeom prst="rect">
              <a:avLst/>
            </a:prstGeom>
          </p:spPr>
        </p:pic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902C3229-7263-E3B6-FDD5-F9ED60418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144199" y="2792148"/>
              <a:ext cx="512002" cy="1024004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1C4A69C6-3578-2E68-755B-B156DADBF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296599" y="2944548"/>
              <a:ext cx="512002" cy="1024004"/>
            </a:xfrm>
            <a:prstGeom prst="rect">
              <a:avLst/>
            </a:prstGeom>
          </p:spPr>
        </p:pic>
        <p:pic>
          <p:nvPicPr>
            <p:cNvPr id="16" name="תמונה 15">
              <a:extLst>
                <a:ext uri="{FF2B5EF4-FFF2-40B4-BE49-F238E27FC236}">
                  <a16:creationId xmlns:a16="http://schemas.microsoft.com/office/drawing/2014/main" id="{64996C31-4AC4-696F-E731-28AE8CB67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448999" y="3096948"/>
              <a:ext cx="512002" cy="1024004"/>
            </a:xfrm>
            <a:prstGeom prst="rect">
              <a:avLst/>
            </a:prstGeom>
          </p:spPr>
        </p:pic>
        <p:pic>
          <p:nvPicPr>
            <p:cNvPr id="17" name="תמונה 16">
              <a:extLst>
                <a:ext uri="{FF2B5EF4-FFF2-40B4-BE49-F238E27FC236}">
                  <a16:creationId xmlns:a16="http://schemas.microsoft.com/office/drawing/2014/main" id="{FCA461EE-F9BF-66EE-C6ED-9443B3824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601399" y="3249348"/>
              <a:ext cx="512002" cy="1024004"/>
            </a:xfrm>
            <a:prstGeom prst="rect">
              <a:avLst/>
            </a:prstGeom>
          </p:spPr>
        </p:pic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54D31B29-1172-6830-6433-372E01B7F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753799" y="3401748"/>
              <a:ext cx="512002" cy="1024004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32636F0F-B40D-2C99-2DBE-FCD6B680D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682083" y="2254267"/>
              <a:ext cx="512002" cy="1024004"/>
            </a:xfrm>
            <a:prstGeom prst="rect">
              <a:avLst/>
            </a:prstGeom>
          </p:spPr>
        </p:pic>
        <p:pic>
          <p:nvPicPr>
            <p:cNvPr id="20" name="תמונה 19">
              <a:extLst>
                <a:ext uri="{FF2B5EF4-FFF2-40B4-BE49-F238E27FC236}">
                  <a16:creationId xmlns:a16="http://schemas.microsoft.com/office/drawing/2014/main" id="{5BFBF8FA-4473-98E9-8F24-86A5E141A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256694" y="2406667"/>
              <a:ext cx="512002" cy="1024004"/>
            </a:xfrm>
            <a:prstGeom prst="rect">
              <a:avLst/>
            </a:prstGeom>
          </p:spPr>
        </p:pic>
        <p:pic>
          <p:nvPicPr>
            <p:cNvPr id="21" name="תמונה 20">
              <a:extLst>
                <a:ext uri="{FF2B5EF4-FFF2-40B4-BE49-F238E27FC236}">
                  <a16:creationId xmlns:a16="http://schemas.microsoft.com/office/drawing/2014/main" id="{702EBBDD-B931-6354-EE55-E68C6F0EB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409094" y="2559067"/>
              <a:ext cx="512002" cy="1024004"/>
            </a:xfrm>
            <a:prstGeom prst="rect">
              <a:avLst/>
            </a:prstGeom>
          </p:spPr>
        </p:pic>
        <p:pic>
          <p:nvPicPr>
            <p:cNvPr id="22" name="תמונה 21">
              <a:extLst>
                <a:ext uri="{FF2B5EF4-FFF2-40B4-BE49-F238E27FC236}">
                  <a16:creationId xmlns:a16="http://schemas.microsoft.com/office/drawing/2014/main" id="{0AB10230-4ED0-CC07-09C3-2FD6EA0DF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561494" y="2711467"/>
              <a:ext cx="512002" cy="1024004"/>
            </a:xfrm>
            <a:prstGeom prst="rect">
              <a:avLst/>
            </a:prstGeom>
          </p:spPr>
        </p:pic>
        <p:pic>
          <p:nvPicPr>
            <p:cNvPr id="23" name="תמונה 22">
              <a:extLst>
                <a:ext uri="{FF2B5EF4-FFF2-40B4-BE49-F238E27FC236}">
                  <a16:creationId xmlns:a16="http://schemas.microsoft.com/office/drawing/2014/main" id="{E23BFBC8-73A2-14D6-E70E-C738797B7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713894" y="2863867"/>
              <a:ext cx="512002" cy="1024004"/>
            </a:xfrm>
            <a:prstGeom prst="rect">
              <a:avLst/>
            </a:prstGeom>
          </p:spPr>
        </p:pic>
        <p:pic>
          <p:nvPicPr>
            <p:cNvPr id="24" name="תמונה 23">
              <a:extLst>
                <a:ext uri="{FF2B5EF4-FFF2-40B4-BE49-F238E27FC236}">
                  <a16:creationId xmlns:a16="http://schemas.microsoft.com/office/drawing/2014/main" id="{1FA7B019-CB66-1FE0-882E-57BF9911B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866294" y="3016267"/>
              <a:ext cx="512002" cy="1024004"/>
            </a:xfrm>
            <a:prstGeom prst="rect">
              <a:avLst/>
            </a:prstGeom>
          </p:spPr>
        </p:pic>
        <p:pic>
          <p:nvPicPr>
            <p:cNvPr id="25" name="תמונה 24">
              <a:extLst>
                <a:ext uri="{FF2B5EF4-FFF2-40B4-BE49-F238E27FC236}">
                  <a16:creationId xmlns:a16="http://schemas.microsoft.com/office/drawing/2014/main" id="{BC365ED7-B434-142E-F6C0-7541FFB59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018694" y="3168667"/>
              <a:ext cx="512002" cy="1024004"/>
            </a:xfrm>
            <a:prstGeom prst="rect">
              <a:avLst/>
            </a:prstGeom>
          </p:spPr>
        </p:pic>
        <p:pic>
          <p:nvPicPr>
            <p:cNvPr id="26" name="תמונה 25">
              <a:extLst>
                <a:ext uri="{FF2B5EF4-FFF2-40B4-BE49-F238E27FC236}">
                  <a16:creationId xmlns:a16="http://schemas.microsoft.com/office/drawing/2014/main" id="{2FFEF3C8-230A-F195-3C2E-18196CE97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171094" y="3321067"/>
              <a:ext cx="512002" cy="1024004"/>
            </a:xfrm>
            <a:prstGeom prst="rect">
              <a:avLst/>
            </a:prstGeom>
          </p:spPr>
        </p:pic>
        <p:pic>
          <p:nvPicPr>
            <p:cNvPr id="27" name="תמונה 26">
              <a:extLst>
                <a:ext uri="{FF2B5EF4-FFF2-40B4-BE49-F238E27FC236}">
                  <a16:creationId xmlns:a16="http://schemas.microsoft.com/office/drawing/2014/main" id="{35B1DAD3-D26E-1A45-E3B1-5AEC6AAAA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323494" y="3473467"/>
              <a:ext cx="512002" cy="1024004"/>
            </a:xfrm>
            <a:prstGeom prst="rect">
              <a:avLst/>
            </a:prstGeom>
          </p:spPr>
        </p:pic>
        <p:pic>
          <p:nvPicPr>
            <p:cNvPr id="28" name="תמונה 27">
              <a:extLst>
                <a:ext uri="{FF2B5EF4-FFF2-40B4-BE49-F238E27FC236}">
                  <a16:creationId xmlns:a16="http://schemas.microsoft.com/office/drawing/2014/main" id="{55A5A731-D4BD-763B-3CD8-2A94FCD1A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flipH="1">
              <a:off x="1475894" y="3625867"/>
              <a:ext cx="512002" cy="10240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838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2F2A10-A7D9-46A7-B766-12602D56A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1069" y="1408044"/>
            <a:ext cx="8911687" cy="1280890"/>
          </a:xfrm>
        </p:spPr>
        <p:txBody>
          <a:bodyPr>
            <a:normAutofit fontScale="90000"/>
          </a:bodyPr>
          <a:lstStyle/>
          <a:p>
            <a:pPr algn="ctr">
              <a:lnSpc>
                <a:spcPts val="4800"/>
              </a:lnSpc>
              <a:spcBef>
                <a:spcPts val="600"/>
              </a:spcBef>
            </a:pPr>
            <a:r>
              <a:rPr lang="he-IL" sz="6000" b="1" dirty="0"/>
              <a:t>פסל מיכה</a:t>
            </a:r>
            <a:br>
              <a:rPr lang="he-IL" sz="6000" b="1" dirty="0"/>
            </a:br>
            <a:r>
              <a:rPr lang="he-IL" sz="6000" b="1" dirty="0"/>
              <a:t>בני דן </a:t>
            </a:r>
            <a:r>
              <a:rPr lang="he-IL" sz="6000" b="1"/>
              <a:t>מחפשים נחלה</a:t>
            </a:r>
            <a:br>
              <a:rPr lang="he-IL" sz="6000" b="1"/>
            </a:br>
            <a:r>
              <a:rPr lang="he-IL" sz="3100" b="1"/>
              <a:t>שופטים </a:t>
            </a:r>
            <a:r>
              <a:rPr lang="he-IL" sz="3100" b="1" dirty="0"/>
              <a:t>פרק </a:t>
            </a:r>
            <a:r>
              <a:rPr lang="he-IL" sz="3100" b="1" dirty="0" err="1"/>
              <a:t>יח</a:t>
            </a:r>
            <a:endParaRPr lang="he-IL" sz="6000" b="1" dirty="0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DE5B49C7-9792-A4F1-D362-B456B79371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17"/>
          <a:stretch/>
        </p:blipFill>
        <p:spPr>
          <a:xfrm>
            <a:off x="3478264" y="3321832"/>
            <a:ext cx="4751337" cy="343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51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AE4AE2-21BF-63B6-4209-52DA2149D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A0DA8CE-8C62-D26A-C9EF-7B5F188E3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יז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וַיַּעֲלוּ חֲמֵשֶׁת הָאֲנָשִׁים, הַהֹלְכִים לְרַגֵּל אֶת-הָאָרֶץ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לָקְחוּ אֶת-הַפֶּסֶל וְאֶת-הָאֵפוֹד וְאֶת-הַתְּרָפִים וְאֶת-הַמַּסֵּכָה;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וְהַכֹּהֵן,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נִצָּב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פֶּתַח הַשַּׁעַר,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וְשֵׁשׁ-מֵאוֹת הָאִישׁ, הֶחָגוּר כְּלֵי הַמִּלְחָמָה.  </a:t>
            </a: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יח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 וַיֹּאמֶר אֲלֵיהֶם הַכֹּהֵן, מָה אַתֶּם עֹשִׂים. </a:t>
            </a:r>
            <a:endParaRPr lang="he-IL" sz="2400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2781B993-5F29-E485-517C-2084A430D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29" y="4950612"/>
            <a:ext cx="2100742" cy="1575694"/>
          </a:xfrm>
          <a:prstGeom prst="rect">
            <a:avLst/>
          </a:prstGeom>
        </p:spPr>
      </p:pic>
      <p:grpSp>
        <p:nvGrpSpPr>
          <p:cNvPr id="158" name="קבוצה 157">
            <a:extLst>
              <a:ext uri="{FF2B5EF4-FFF2-40B4-BE49-F238E27FC236}">
                <a16:creationId xmlns:a16="http://schemas.microsoft.com/office/drawing/2014/main" id="{872FBA1E-7261-5F25-C202-FCC029F137F4}"/>
              </a:ext>
            </a:extLst>
          </p:cNvPr>
          <p:cNvGrpSpPr/>
          <p:nvPr/>
        </p:nvGrpSpPr>
        <p:grpSpPr>
          <a:xfrm>
            <a:off x="2153654" y="2879480"/>
            <a:ext cx="4754289" cy="4174742"/>
            <a:chOff x="1679088" y="2879480"/>
            <a:chExt cx="4754289" cy="4174742"/>
          </a:xfrm>
        </p:grpSpPr>
        <p:grpSp>
          <p:nvGrpSpPr>
            <p:cNvPr id="157" name="קבוצה 156">
              <a:extLst>
                <a:ext uri="{FF2B5EF4-FFF2-40B4-BE49-F238E27FC236}">
                  <a16:creationId xmlns:a16="http://schemas.microsoft.com/office/drawing/2014/main" id="{921C999A-B627-2428-286E-F021441F9DBE}"/>
                </a:ext>
              </a:extLst>
            </p:cNvPr>
            <p:cNvGrpSpPr/>
            <p:nvPr/>
          </p:nvGrpSpPr>
          <p:grpSpPr>
            <a:xfrm>
              <a:off x="2232212" y="2879480"/>
              <a:ext cx="4201165" cy="4174742"/>
              <a:chOff x="2232212" y="2879480"/>
              <a:chExt cx="4201165" cy="4174742"/>
            </a:xfrm>
          </p:grpSpPr>
          <p:grpSp>
            <p:nvGrpSpPr>
              <p:cNvPr id="24" name="קבוצה 23">
                <a:extLst>
                  <a:ext uri="{FF2B5EF4-FFF2-40B4-BE49-F238E27FC236}">
                    <a16:creationId xmlns:a16="http://schemas.microsoft.com/office/drawing/2014/main" id="{E06734A7-BDE0-9C7F-4F38-95A201378731}"/>
                  </a:ext>
                </a:extLst>
              </p:cNvPr>
              <p:cNvGrpSpPr/>
              <p:nvPr/>
            </p:nvGrpSpPr>
            <p:grpSpPr>
              <a:xfrm flipH="1">
                <a:off x="2232212" y="28794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25" name="תמונה 24">
                  <a:extLst>
                    <a:ext uri="{FF2B5EF4-FFF2-40B4-BE49-F238E27FC236}">
                      <a16:creationId xmlns:a16="http://schemas.microsoft.com/office/drawing/2014/main" id="{6393BB4B-6933-5968-2090-3F8F701D80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26" name="תמונה 25">
                  <a:extLst>
                    <a:ext uri="{FF2B5EF4-FFF2-40B4-BE49-F238E27FC236}">
                      <a16:creationId xmlns:a16="http://schemas.microsoft.com/office/drawing/2014/main" id="{CE33B087-D10A-C739-A47F-19365344F7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27" name="תמונה 26">
                  <a:extLst>
                    <a:ext uri="{FF2B5EF4-FFF2-40B4-BE49-F238E27FC236}">
                      <a16:creationId xmlns:a16="http://schemas.microsoft.com/office/drawing/2014/main" id="{A5E2C57E-4237-731A-62F5-2204B9166A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28" name="תמונה 27">
                  <a:extLst>
                    <a:ext uri="{FF2B5EF4-FFF2-40B4-BE49-F238E27FC236}">
                      <a16:creationId xmlns:a16="http://schemas.microsoft.com/office/drawing/2014/main" id="{4AF74A6C-2D3F-4E80-15DA-1DEAD08BAA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29" name="תמונה 28">
                  <a:extLst>
                    <a:ext uri="{FF2B5EF4-FFF2-40B4-BE49-F238E27FC236}">
                      <a16:creationId xmlns:a16="http://schemas.microsoft.com/office/drawing/2014/main" id="{DC876350-3B46-7BA7-79B8-BADBF34C04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0" name="תמונה 29">
                  <a:extLst>
                    <a:ext uri="{FF2B5EF4-FFF2-40B4-BE49-F238E27FC236}">
                      <a16:creationId xmlns:a16="http://schemas.microsoft.com/office/drawing/2014/main" id="{F2A8492A-89D4-9FA7-2E88-9509EA27A9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1" name="תמונה 30">
                  <a:extLst>
                    <a:ext uri="{FF2B5EF4-FFF2-40B4-BE49-F238E27FC236}">
                      <a16:creationId xmlns:a16="http://schemas.microsoft.com/office/drawing/2014/main" id="{A1A517D5-1371-D001-99AA-032B37CC98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2" name="תמונה 31">
                  <a:extLst>
                    <a:ext uri="{FF2B5EF4-FFF2-40B4-BE49-F238E27FC236}">
                      <a16:creationId xmlns:a16="http://schemas.microsoft.com/office/drawing/2014/main" id="{AD1AE3AF-72C0-6294-7BD9-4033A3B5EA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3" name="תמונה 32">
                  <a:extLst>
                    <a:ext uri="{FF2B5EF4-FFF2-40B4-BE49-F238E27FC236}">
                      <a16:creationId xmlns:a16="http://schemas.microsoft.com/office/drawing/2014/main" id="{3879E2FC-A272-1864-2DD9-D8D5E82684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4" name="תמונה 33">
                  <a:extLst>
                    <a:ext uri="{FF2B5EF4-FFF2-40B4-BE49-F238E27FC236}">
                      <a16:creationId xmlns:a16="http://schemas.microsoft.com/office/drawing/2014/main" id="{59FB8D73-9207-7C67-80F4-8B9A514F80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5" name="תמונה 34">
                  <a:extLst>
                    <a:ext uri="{FF2B5EF4-FFF2-40B4-BE49-F238E27FC236}">
                      <a16:creationId xmlns:a16="http://schemas.microsoft.com/office/drawing/2014/main" id="{AB5190D5-0446-F4C5-07EC-E120FA60CF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6" name="תמונה 35">
                  <a:extLst>
                    <a:ext uri="{FF2B5EF4-FFF2-40B4-BE49-F238E27FC236}">
                      <a16:creationId xmlns:a16="http://schemas.microsoft.com/office/drawing/2014/main" id="{D59944B5-108F-3026-969F-50D1C9AE21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7" name="תמונה 36">
                  <a:extLst>
                    <a:ext uri="{FF2B5EF4-FFF2-40B4-BE49-F238E27FC236}">
                      <a16:creationId xmlns:a16="http://schemas.microsoft.com/office/drawing/2014/main" id="{964D83FD-589F-E68A-2C34-14BE868882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8" name="תמונה 37">
                  <a:extLst>
                    <a:ext uri="{FF2B5EF4-FFF2-40B4-BE49-F238E27FC236}">
                      <a16:creationId xmlns:a16="http://schemas.microsoft.com/office/drawing/2014/main" id="{D51544F4-1F18-3777-ED90-46DE279064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9" name="תמונה 38">
                  <a:extLst>
                    <a:ext uri="{FF2B5EF4-FFF2-40B4-BE49-F238E27FC236}">
                      <a16:creationId xmlns:a16="http://schemas.microsoft.com/office/drawing/2014/main" id="{3332D36B-B7A0-0740-B39A-A59EF8E264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0" name="תמונה 39">
                  <a:extLst>
                    <a:ext uri="{FF2B5EF4-FFF2-40B4-BE49-F238E27FC236}">
                      <a16:creationId xmlns:a16="http://schemas.microsoft.com/office/drawing/2014/main" id="{8BB91F3E-85C4-6E23-A15A-744423C907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1" name="תמונה 40">
                  <a:extLst>
                    <a:ext uri="{FF2B5EF4-FFF2-40B4-BE49-F238E27FC236}">
                      <a16:creationId xmlns:a16="http://schemas.microsoft.com/office/drawing/2014/main" id="{B0A18BE4-ADC4-0338-A78B-97284EDEB5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2" name="תמונה 41">
                  <a:extLst>
                    <a:ext uri="{FF2B5EF4-FFF2-40B4-BE49-F238E27FC236}">
                      <a16:creationId xmlns:a16="http://schemas.microsoft.com/office/drawing/2014/main" id="{56B39CBD-E191-490E-4206-60C4515318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43" name="קבוצה 42">
                <a:extLst>
                  <a:ext uri="{FF2B5EF4-FFF2-40B4-BE49-F238E27FC236}">
                    <a16:creationId xmlns:a16="http://schemas.microsoft.com/office/drawing/2014/main" id="{F7419ED7-04DD-905C-BDEC-1BCCCBA1C125}"/>
                  </a:ext>
                </a:extLst>
              </p:cNvPr>
              <p:cNvGrpSpPr/>
              <p:nvPr/>
            </p:nvGrpSpPr>
            <p:grpSpPr>
              <a:xfrm flipH="1">
                <a:off x="2384612" y="30318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44" name="תמונה 43">
                  <a:extLst>
                    <a:ext uri="{FF2B5EF4-FFF2-40B4-BE49-F238E27FC236}">
                      <a16:creationId xmlns:a16="http://schemas.microsoft.com/office/drawing/2014/main" id="{093415B9-3A33-556C-7D08-7D12DEF31E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5" name="תמונה 44">
                  <a:extLst>
                    <a:ext uri="{FF2B5EF4-FFF2-40B4-BE49-F238E27FC236}">
                      <a16:creationId xmlns:a16="http://schemas.microsoft.com/office/drawing/2014/main" id="{E3C67FB6-852A-1872-DD51-7F70EA9292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6" name="תמונה 45">
                  <a:extLst>
                    <a:ext uri="{FF2B5EF4-FFF2-40B4-BE49-F238E27FC236}">
                      <a16:creationId xmlns:a16="http://schemas.microsoft.com/office/drawing/2014/main" id="{6552A2B3-3F34-8413-B006-B6F325D36B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7" name="תמונה 46">
                  <a:extLst>
                    <a:ext uri="{FF2B5EF4-FFF2-40B4-BE49-F238E27FC236}">
                      <a16:creationId xmlns:a16="http://schemas.microsoft.com/office/drawing/2014/main" id="{D6615EBB-3E51-2AA6-1181-670201EBBC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8" name="תמונה 47">
                  <a:extLst>
                    <a:ext uri="{FF2B5EF4-FFF2-40B4-BE49-F238E27FC236}">
                      <a16:creationId xmlns:a16="http://schemas.microsoft.com/office/drawing/2014/main" id="{A6203046-2A92-0202-8E62-13CBC470DF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9" name="תמונה 48">
                  <a:extLst>
                    <a:ext uri="{FF2B5EF4-FFF2-40B4-BE49-F238E27FC236}">
                      <a16:creationId xmlns:a16="http://schemas.microsoft.com/office/drawing/2014/main" id="{2FD291DE-C8E0-A92D-2EB5-0C3934C3D5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0" name="תמונה 49">
                  <a:extLst>
                    <a:ext uri="{FF2B5EF4-FFF2-40B4-BE49-F238E27FC236}">
                      <a16:creationId xmlns:a16="http://schemas.microsoft.com/office/drawing/2014/main" id="{10D7A70C-8B94-2253-E2DC-83A45D8C35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1" name="תמונה 50">
                  <a:extLst>
                    <a:ext uri="{FF2B5EF4-FFF2-40B4-BE49-F238E27FC236}">
                      <a16:creationId xmlns:a16="http://schemas.microsoft.com/office/drawing/2014/main" id="{5F41C78D-0DAD-1935-3AC7-D7B7EF64FB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2" name="תמונה 51">
                  <a:extLst>
                    <a:ext uri="{FF2B5EF4-FFF2-40B4-BE49-F238E27FC236}">
                      <a16:creationId xmlns:a16="http://schemas.microsoft.com/office/drawing/2014/main" id="{72F66101-5621-FD22-CF4C-68A42B84C4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3" name="תמונה 52">
                  <a:extLst>
                    <a:ext uri="{FF2B5EF4-FFF2-40B4-BE49-F238E27FC236}">
                      <a16:creationId xmlns:a16="http://schemas.microsoft.com/office/drawing/2014/main" id="{A9336B20-C667-0D67-715D-C335166166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4" name="תמונה 53">
                  <a:extLst>
                    <a:ext uri="{FF2B5EF4-FFF2-40B4-BE49-F238E27FC236}">
                      <a16:creationId xmlns:a16="http://schemas.microsoft.com/office/drawing/2014/main" id="{59974207-ED54-CE42-76A6-AD2AA5395F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5" name="תמונה 54">
                  <a:extLst>
                    <a:ext uri="{FF2B5EF4-FFF2-40B4-BE49-F238E27FC236}">
                      <a16:creationId xmlns:a16="http://schemas.microsoft.com/office/drawing/2014/main" id="{F1640358-460A-1E6F-2541-E870E94C1C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6" name="תמונה 55">
                  <a:extLst>
                    <a:ext uri="{FF2B5EF4-FFF2-40B4-BE49-F238E27FC236}">
                      <a16:creationId xmlns:a16="http://schemas.microsoft.com/office/drawing/2014/main" id="{91E381C5-52DA-A755-B8E7-616B9B8F1D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7" name="תמונה 56">
                  <a:extLst>
                    <a:ext uri="{FF2B5EF4-FFF2-40B4-BE49-F238E27FC236}">
                      <a16:creationId xmlns:a16="http://schemas.microsoft.com/office/drawing/2014/main" id="{BAC55DA5-394D-0F7B-E756-F28D9923EE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8" name="תמונה 57">
                  <a:extLst>
                    <a:ext uri="{FF2B5EF4-FFF2-40B4-BE49-F238E27FC236}">
                      <a16:creationId xmlns:a16="http://schemas.microsoft.com/office/drawing/2014/main" id="{A109B50E-BF31-68D8-C51C-2F4A654100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9" name="תמונה 58">
                  <a:extLst>
                    <a:ext uri="{FF2B5EF4-FFF2-40B4-BE49-F238E27FC236}">
                      <a16:creationId xmlns:a16="http://schemas.microsoft.com/office/drawing/2014/main" id="{DABB2A40-8E77-C6E1-F17A-AC25BB1991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0" name="תמונה 59">
                  <a:extLst>
                    <a:ext uri="{FF2B5EF4-FFF2-40B4-BE49-F238E27FC236}">
                      <a16:creationId xmlns:a16="http://schemas.microsoft.com/office/drawing/2014/main" id="{EE998BF9-3D83-12E0-740E-3C638D3F4E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1" name="תמונה 60">
                  <a:extLst>
                    <a:ext uri="{FF2B5EF4-FFF2-40B4-BE49-F238E27FC236}">
                      <a16:creationId xmlns:a16="http://schemas.microsoft.com/office/drawing/2014/main" id="{3D66E6E1-9DE6-E158-91A7-C2399C2095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62" name="קבוצה 61">
                <a:extLst>
                  <a:ext uri="{FF2B5EF4-FFF2-40B4-BE49-F238E27FC236}">
                    <a16:creationId xmlns:a16="http://schemas.microsoft.com/office/drawing/2014/main" id="{3C2576F9-5805-BC1E-2A93-BB33899DCAA2}"/>
                  </a:ext>
                </a:extLst>
              </p:cNvPr>
              <p:cNvGrpSpPr/>
              <p:nvPr/>
            </p:nvGrpSpPr>
            <p:grpSpPr>
              <a:xfrm flipH="1">
                <a:off x="2537012" y="31842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63" name="תמונה 62">
                  <a:extLst>
                    <a:ext uri="{FF2B5EF4-FFF2-40B4-BE49-F238E27FC236}">
                      <a16:creationId xmlns:a16="http://schemas.microsoft.com/office/drawing/2014/main" id="{0A57AC6B-495E-D8D5-AA4C-95152EFA18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4" name="תמונה 63">
                  <a:extLst>
                    <a:ext uri="{FF2B5EF4-FFF2-40B4-BE49-F238E27FC236}">
                      <a16:creationId xmlns:a16="http://schemas.microsoft.com/office/drawing/2014/main" id="{FF60DE31-BFFD-7F31-43A0-251B59B53C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5" name="תמונה 64">
                  <a:extLst>
                    <a:ext uri="{FF2B5EF4-FFF2-40B4-BE49-F238E27FC236}">
                      <a16:creationId xmlns:a16="http://schemas.microsoft.com/office/drawing/2014/main" id="{30410131-5DD5-3FDA-80E3-A924C2D0CC3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6" name="תמונה 65">
                  <a:extLst>
                    <a:ext uri="{FF2B5EF4-FFF2-40B4-BE49-F238E27FC236}">
                      <a16:creationId xmlns:a16="http://schemas.microsoft.com/office/drawing/2014/main" id="{6A9E3E41-B580-89CC-89DF-A191D26134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7" name="תמונה 66">
                  <a:extLst>
                    <a:ext uri="{FF2B5EF4-FFF2-40B4-BE49-F238E27FC236}">
                      <a16:creationId xmlns:a16="http://schemas.microsoft.com/office/drawing/2014/main" id="{B2C75C50-15AB-B2A7-926B-C2057145BC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8" name="תמונה 67">
                  <a:extLst>
                    <a:ext uri="{FF2B5EF4-FFF2-40B4-BE49-F238E27FC236}">
                      <a16:creationId xmlns:a16="http://schemas.microsoft.com/office/drawing/2014/main" id="{E04038E5-E554-6479-29AC-39AF4E8717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9" name="תמונה 68">
                  <a:extLst>
                    <a:ext uri="{FF2B5EF4-FFF2-40B4-BE49-F238E27FC236}">
                      <a16:creationId xmlns:a16="http://schemas.microsoft.com/office/drawing/2014/main" id="{E0447BEB-8385-E1BA-AAFF-AD7A014EC3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0" name="תמונה 69">
                  <a:extLst>
                    <a:ext uri="{FF2B5EF4-FFF2-40B4-BE49-F238E27FC236}">
                      <a16:creationId xmlns:a16="http://schemas.microsoft.com/office/drawing/2014/main" id="{E1CF73F5-DFC5-F474-EA75-222E91CD34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1" name="תמונה 70">
                  <a:extLst>
                    <a:ext uri="{FF2B5EF4-FFF2-40B4-BE49-F238E27FC236}">
                      <a16:creationId xmlns:a16="http://schemas.microsoft.com/office/drawing/2014/main" id="{E0ACD426-E69A-5662-6C42-64421BAFAB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2" name="תמונה 71">
                  <a:extLst>
                    <a:ext uri="{FF2B5EF4-FFF2-40B4-BE49-F238E27FC236}">
                      <a16:creationId xmlns:a16="http://schemas.microsoft.com/office/drawing/2014/main" id="{9D635F1A-8BC3-5510-C7C8-2E72DC4A34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3" name="תמונה 72">
                  <a:extLst>
                    <a:ext uri="{FF2B5EF4-FFF2-40B4-BE49-F238E27FC236}">
                      <a16:creationId xmlns:a16="http://schemas.microsoft.com/office/drawing/2014/main" id="{527E7A93-853B-3FA9-4C62-33E6BE2CBC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4" name="תמונה 73">
                  <a:extLst>
                    <a:ext uri="{FF2B5EF4-FFF2-40B4-BE49-F238E27FC236}">
                      <a16:creationId xmlns:a16="http://schemas.microsoft.com/office/drawing/2014/main" id="{BBFB968B-1AF3-0BA6-7FB2-151CDC5C2F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5" name="תמונה 74">
                  <a:extLst>
                    <a:ext uri="{FF2B5EF4-FFF2-40B4-BE49-F238E27FC236}">
                      <a16:creationId xmlns:a16="http://schemas.microsoft.com/office/drawing/2014/main" id="{E5D1CDA5-6D95-536C-2818-FAA8CFCE45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6" name="תמונה 75">
                  <a:extLst>
                    <a:ext uri="{FF2B5EF4-FFF2-40B4-BE49-F238E27FC236}">
                      <a16:creationId xmlns:a16="http://schemas.microsoft.com/office/drawing/2014/main" id="{01BCE1F3-B5F3-7C40-02D1-E3C6576416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7" name="תמונה 76">
                  <a:extLst>
                    <a:ext uri="{FF2B5EF4-FFF2-40B4-BE49-F238E27FC236}">
                      <a16:creationId xmlns:a16="http://schemas.microsoft.com/office/drawing/2014/main" id="{6703CC1D-746B-05FC-3CBB-B14F449094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8" name="תמונה 77">
                  <a:extLst>
                    <a:ext uri="{FF2B5EF4-FFF2-40B4-BE49-F238E27FC236}">
                      <a16:creationId xmlns:a16="http://schemas.microsoft.com/office/drawing/2014/main" id="{E2DB81D1-3BD2-79B4-4BCD-E878067844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9" name="תמונה 78">
                  <a:extLst>
                    <a:ext uri="{FF2B5EF4-FFF2-40B4-BE49-F238E27FC236}">
                      <a16:creationId xmlns:a16="http://schemas.microsoft.com/office/drawing/2014/main" id="{239B606D-3B23-0103-7FC3-E8E850C143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0" name="תמונה 79">
                  <a:extLst>
                    <a:ext uri="{FF2B5EF4-FFF2-40B4-BE49-F238E27FC236}">
                      <a16:creationId xmlns:a16="http://schemas.microsoft.com/office/drawing/2014/main" id="{43EEAA40-AF89-D980-026C-C38FC08183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81" name="קבוצה 80">
                <a:extLst>
                  <a:ext uri="{FF2B5EF4-FFF2-40B4-BE49-F238E27FC236}">
                    <a16:creationId xmlns:a16="http://schemas.microsoft.com/office/drawing/2014/main" id="{499ABE9C-82F8-5FC7-CF44-3F33CA0A0D74}"/>
                  </a:ext>
                </a:extLst>
              </p:cNvPr>
              <p:cNvGrpSpPr/>
              <p:nvPr/>
            </p:nvGrpSpPr>
            <p:grpSpPr>
              <a:xfrm flipH="1">
                <a:off x="2689412" y="33366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82" name="תמונה 81">
                  <a:extLst>
                    <a:ext uri="{FF2B5EF4-FFF2-40B4-BE49-F238E27FC236}">
                      <a16:creationId xmlns:a16="http://schemas.microsoft.com/office/drawing/2014/main" id="{593C6A78-BAD3-34C1-475A-BF77A1ED17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3" name="תמונה 82">
                  <a:extLst>
                    <a:ext uri="{FF2B5EF4-FFF2-40B4-BE49-F238E27FC236}">
                      <a16:creationId xmlns:a16="http://schemas.microsoft.com/office/drawing/2014/main" id="{74EE1425-A965-A7EA-41BD-8A9A6753E1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4" name="תמונה 83">
                  <a:extLst>
                    <a:ext uri="{FF2B5EF4-FFF2-40B4-BE49-F238E27FC236}">
                      <a16:creationId xmlns:a16="http://schemas.microsoft.com/office/drawing/2014/main" id="{636E322C-9378-23D0-70DB-A16208340F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5" name="תמונה 84">
                  <a:extLst>
                    <a:ext uri="{FF2B5EF4-FFF2-40B4-BE49-F238E27FC236}">
                      <a16:creationId xmlns:a16="http://schemas.microsoft.com/office/drawing/2014/main" id="{71A1BD3C-DD12-11E2-78DD-A739D551CD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6" name="תמונה 85">
                  <a:extLst>
                    <a:ext uri="{FF2B5EF4-FFF2-40B4-BE49-F238E27FC236}">
                      <a16:creationId xmlns:a16="http://schemas.microsoft.com/office/drawing/2014/main" id="{B312C702-F429-C611-2AED-DA31781EB6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7" name="תמונה 86">
                  <a:extLst>
                    <a:ext uri="{FF2B5EF4-FFF2-40B4-BE49-F238E27FC236}">
                      <a16:creationId xmlns:a16="http://schemas.microsoft.com/office/drawing/2014/main" id="{2C813286-ABF5-E29D-F209-C7174FC5C3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8" name="תמונה 87">
                  <a:extLst>
                    <a:ext uri="{FF2B5EF4-FFF2-40B4-BE49-F238E27FC236}">
                      <a16:creationId xmlns:a16="http://schemas.microsoft.com/office/drawing/2014/main" id="{BDFF01F1-88AC-B848-FD42-B9069704AA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9" name="תמונה 88">
                  <a:extLst>
                    <a:ext uri="{FF2B5EF4-FFF2-40B4-BE49-F238E27FC236}">
                      <a16:creationId xmlns:a16="http://schemas.microsoft.com/office/drawing/2014/main" id="{0BAF45D3-46C1-1CE3-C5F2-47930D4FF1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0" name="תמונה 89">
                  <a:extLst>
                    <a:ext uri="{FF2B5EF4-FFF2-40B4-BE49-F238E27FC236}">
                      <a16:creationId xmlns:a16="http://schemas.microsoft.com/office/drawing/2014/main" id="{7BF6D9A1-093F-800F-0896-0AA1284203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1" name="תמונה 90">
                  <a:extLst>
                    <a:ext uri="{FF2B5EF4-FFF2-40B4-BE49-F238E27FC236}">
                      <a16:creationId xmlns:a16="http://schemas.microsoft.com/office/drawing/2014/main" id="{0231A2EF-B3C5-122D-97B6-94EC6B35F0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2" name="תמונה 91">
                  <a:extLst>
                    <a:ext uri="{FF2B5EF4-FFF2-40B4-BE49-F238E27FC236}">
                      <a16:creationId xmlns:a16="http://schemas.microsoft.com/office/drawing/2014/main" id="{37DE21C8-42B0-A486-AAC6-B929EF3A06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3" name="תמונה 92">
                  <a:extLst>
                    <a:ext uri="{FF2B5EF4-FFF2-40B4-BE49-F238E27FC236}">
                      <a16:creationId xmlns:a16="http://schemas.microsoft.com/office/drawing/2014/main" id="{3F315391-8F4F-1F7F-7AFC-16380C9813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4" name="תמונה 93">
                  <a:extLst>
                    <a:ext uri="{FF2B5EF4-FFF2-40B4-BE49-F238E27FC236}">
                      <a16:creationId xmlns:a16="http://schemas.microsoft.com/office/drawing/2014/main" id="{9994C140-7443-5ABE-D1F3-4D468B1CE8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5" name="תמונה 94">
                  <a:extLst>
                    <a:ext uri="{FF2B5EF4-FFF2-40B4-BE49-F238E27FC236}">
                      <a16:creationId xmlns:a16="http://schemas.microsoft.com/office/drawing/2014/main" id="{6622C75A-BCBB-F109-8370-723DA490AF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6" name="תמונה 95">
                  <a:extLst>
                    <a:ext uri="{FF2B5EF4-FFF2-40B4-BE49-F238E27FC236}">
                      <a16:creationId xmlns:a16="http://schemas.microsoft.com/office/drawing/2014/main" id="{98829508-9034-2CDA-EEA9-411330FA3D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7" name="תמונה 96">
                  <a:extLst>
                    <a:ext uri="{FF2B5EF4-FFF2-40B4-BE49-F238E27FC236}">
                      <a16:creationId xmlns:a16="http://schemas.microsoft.com/office/drawing/2014/main" id="{67131F56-4C5B-9A72-8F78-0BDD809E25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8" name="תמונה 97">
                  <a:extLst>
                    <a:ext uri="{FF2B5EF4-FFF2-40B4-BE49-F238E27FC236}">
                      <a16:creationId xmlns:a16="http://schemas.microsoft.com/office/drawing/2014/main" id="{9DB7DA1D-9598-7E6D-1EF0-243E1E2569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9" name="תמונה 98">
                  <a:extLst>
                    <a:ext uri="{FF2B5EF4-FFF2-40B4-BE49-F238E27FC236}">
                      <a16:creationId xmlns:a16="http://schemas.microsoft.com/office/drawing/2014/main" id="{1921E080-D621-0909-88CE-87882C3A4C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100" name="קבוצה 99">
                <a:extLst>
                  <a:ext uri="{FF2B5EF4-FFF2-40B4-BE49-F238E27FC236}">
                    <a16:creationId xmlns:a16="http://schemas.microsoft.com/office/drawing/2014/main" id="{1B056104-E488-A070-7F28-E0FEFEA0914D}"/>
                  </a:ext>
                </a:extLst>
              </p:cNvPr>
              <p:cNvGrpSpPr/>
              <p:nvPr/>
            </p:nvGrpSpPr>
            <p:grpSpPr>
              <a:xfrm flipH="1">
                <a:off x="2841812" y="34890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101" name="תמונה 100">
                  <a:extLst>
                    <a:ext uri="{FF2B5EF4-FFF2-40B4-BE49-F238E27FC236}">
                      <a16:creationId xmlns:a16="http://schemas.microsoft.com/office/drawing/2014/main" id="{12F3B4C4-ADD7-AB3B-AE50-697D135115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2" name="תמונה 101">
                  <a:extLst>
                    <a:ext uri="{FF2B5EF4-FFF2-40B4-BE49-F238E27FC236}">
                      <a16:creationId xmlns:a16="http://schemas.microsoft.com/office/drawing/2014/main" id="{03042AF7-A0B3-ECFF-4DCD-ACD601917C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3" name="תמונה 102">
                  <a:extLst>
                    <a:ext uri="{FF2B5EF4-FFF2-40B4-BE49-F238E27FC236}">
                      <a16:creationId xmlns:a16="http://schemas.microsoft.com/office/drawing/2014/main" id="{DFC52F65-45A3-93FE-AF5D-6CFDC2F763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4" name="תמונה 103">
                  <a:extLst>
                    <a:ext uri="{FF2B5EF4-FFF2-40B4-BE49-F238E27FC236}">
                      <a16:creationId xmlns:a16="http://schemas.microsoft.com/office/drawing/2014/main" id="{41516572-C7DF-252A-A33B-63DA2E8071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5" name="תמונה 104">
                  <a:extLst>
                    <a:ext uri="{FF2B5EF4-FFF2-40B4-BE49-F238E27FC236}">
                      <a16:creationId xmlns:a16="http://schemas.microsoft.com/office/drawing/2014/main" id="{69B5458A-36E0-22E3-FF85-6162332823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6" name="תמונה 105">
                  <a:extLst>
                    <a:ext uri="{FF2B5EF4-FFF2-40B4-BE49-F238E27FC236}">
                      <a16:creationId xmlns:a16="http://schemas.microsoft.com/office/drawing/2014/main" id="{F3747D64-5BBD-B20D-4C61-4478939C33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7" name="תמונה 106">
                  <a:extLst>
                    <a:ext uri="{FF2B5EF4-FFF2-40B4-BE49-F238E27FC236}">
                      <a16:creationId xmlns:a16="http://schemas.microsoft.com/office/drawing/2014/main" id="{B84392A7-6F97-6780-E26A-C8AEE9CC72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8" name="תמונה 107">
                  <a:extLst>
                    <a:ext uri="{FF2B5EF4-FFF2-40B4-BE49-F238E27FC236}">
                      <a16:creationId xmlns:a16="http://schemas.microsoft.com/office/drawing/2014/main" id="{B1538D3D-5AEC-FE61-6290-FE03093A7F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9" name="תמונה 108">
                  <a:extLst>
                    <a:ext uri="{FF2B5EF4-FFF2-40B4-BE49-F238E27FC236}">
                      <a16:creationId xmlns:a16="http://schemas.microsoft.com/office/drawing/2014/main" id="{F043D915-15A2-B6CC-B29B-8337035615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0" name="תמונה 109">
                  <a:extLst>
                    <a:ext uri="{FF2B5EF4-FFF2-40B4-BE49-F238E27FC236}">
                      <a16:creationId xmlns:a16="http://schemas.microsoft.com/office/drawing/2014/main" id="{EDBE864F-466F-D8CB-E725-7EA7213B4F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1" name="תמונה 110">
                  <a:extLst>
                    <a:ext uri="{FF2B5EF4-FFF2-40B4-BE49-F238E27FC236}">
                      <a16:creationId xmlns:a16="http://schemas.microsoft.com/office/drawing/2014/main" id="{95832DFE-ECA3-3FAF-3C03-F8DCB7B3B2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2" name="תמונה 111">
                  <a:extLst>
                    <a:ext uri="{FF2B5EF4-FFF2-40B4-BE49-F238E27FC236}">
                      <a16:creationId xmlns:a16="http://schemas.microsoft.com/office/drawing/2014/main" id="{C5BB80AC-D394-149E-E34E-F3883D2715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3" name="תמונה 112">
                  <a:extLst>
                    <a:ext uri="{FF2B5EF4-FFF2-40B4-BE49-F238E27FC236}">
                      <a16:creationId xmlns:a16="http://schemas.microsoft.com/office/drawing/2014/main" id="{FDB39D2C-520F-3851-1A9F-DF827B4EE1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4" name="תמונה 113">
                  <a:extLst>
                    <a:ext uri="{FF2B5EF4-FFF2-40B4-BE49-F238E27FC236}">
                      <a16:creationId xmlns:a16="http://schemas.microsoft.com/office/drawing/2014/main" id="{FD250703-F7DD-693C-2ED9-3EA7A6F3A2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5" name="תמונה 114">
                  <a:extLst>
                    <a:ext uri="{FF2B5EF4-FFF2-40B4-BE49-F238E27FC236}">
                      <a16:creationId xmlns:a16="http://schemas.microsoft.com/office/drawing/2014/main" id="{D1D608DC-1A59-11F1-8D1B-B480A68A8E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6" name="תמונה 115">
                  <a:extLst>
                    <a:ext uri="{FF2B5EF4-FFF2-40B4-BE49-F238E27FC236}">
                      <a16:creationId xmlns:a16="http://schemas.microsoft.com/office/drawing/2014/main" id="{055D4F80-B270-CF23-280D-A7A5EB03FC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7" name="תמונה 116">
                  <a:extLst>
                    <a:ext uri="{FF2B5EF4-FFF2-40B4-BE49-F238E27FC236}">
                      <a16:creationId xmlns:a16="http://schemas.microsoft.com/office/drawing/2014/main" id="{BD9FC929-C7CD-B708-29CC-CF4967C8C3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8" name="תמונה 117">
                  <a:extLst>
                    <a:ext uri="{FF2B5EF4-FFF2-40B4-BE49-F238E27FC236}">
                      <a16:creationId xmlns:a16="http://schemas.microsoft.com/office/drawing/2014/main" id="{B101712E-96AA-9B97-0560-0928750DC8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119" name="קבוצה 118">
                <a:extLst>
                  <a:ext uri="{FF2B5EF4-FFF2-40B4-BE49-F238E27FC236}">
                    <a16:creationId xmlns:a16="http://schemas.microsoft.com/office/drawing/2014/main" id="{2C4F8F62-C147-C0AC-B55C-959EA1A5CA14}"/>
                  </a:ext>
                </a:extLst>
              </p:cNvPr>
              <p:cNvGrpSpPr/>
              <p:nvPr/>
            </p:nvGrpSpPr>
            <p:grpSpPr>
              <a:xfrm flipH="1">
                <a:off x="2994212" y="36414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120" name="תמונה 119">
                  <a:extLst>
                    <a:ext uri="{FF2B5EF4-FFF2-40B4-BE49-F238E27FC236}">
                      <a16:creationId xmlns:a16="http://schemas.microsoft.com/office/drawing/2014/main" id="{6DA6F25A-FF49-CBCF-4039-D81AA4AEBE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1" name="תמונה 120">
                  <a:extLst>
                    <a:ext uri="{FF2B5EF4-FFF2-40B4-BE49-F238E27FC236}">
                      <a16:creationId xmlns:a16="http://schemas.microsoft.com/office/drawing/2014/main" id="{C4F405F9-E189-095C-4A13-2279B5889A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2" name="תמונה 121">
                  <a:extLst>
                    <a:ext uri="{FF2B5EF4-FFF2-40B4-BE49-F238E27FC236}">
                      <a16:creationId xmlns:a16="http://schemas.microsoft.com/office/drawing/2014/main" id="{683BCC45-0438-0DD1-FFE6-F7EE244237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3" name="תמונה 122">
                  <a:extLst>
                    <a:ext uri="{FF2B5EF4-FFF2-40B4-BE49-F238E27FC236}">
                      <a16:creationId xmlns:a16="http://schemas.microsoft.com/office/drawing/2014/main" id="{7402AD17-88E0-2E3F-94E2-D74AF903A1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4" name="תמונה 123">
                  <a:extLst>
                    <a:ext uri="{FF2B5EF4-FFF2-40B4-BE49-F238E27FC236}">
                      <a16:creationId xmlns:a16="http://schemas.microsoft.com/office/drawing/2014/main" id="{7E6F6D0A-42FB-BCA1-2F05-42FC54CAF4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5" name="תמונה 124">
                  <a:extLst>
                    <a:ext uri="{FF2B5EF4-FFF2-40B4-BE49-F238E27FC236}">
                      <a16:creationId xmlns:a16="http://schemas.microsoft.com/office/drawing/2014/main" id="{E087D329-9AF1-CBAD-15DB-88B8BAA4BF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6" name="תמונה 125">
                  <a:extLst>
                    <a:ext uri="{FF2B5EF4-FFF2-40B4-BE49-F238E27FC236}">
                      <a16:creationId xmlns:a16="http://schemas.microsoft.com/office/drawing/2014/main" id="{5E65EBF9-7F10-C58F-9815-8D8DD08425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7" name="תמונה 126">
                  <a:extLst>
                    <a:ext uri="{FF2B5EF4-FFF2-40B4-BE49-F238E27FC236}">
                      <a16:creationId xmlns:a16="http://schemas.microsoft.com/office/drawing/2014/main" id="{803404BC-2D2C-755F-A049-DA8458B3CF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8" name="תמונה 127">
                  <a:extLst>
                    <a:ext uri="{FF2B5EF4-FFF2-40B4-BE49-F238E27FC236}">
                      <a16:creationId xmlns:a16="http://schemas.microsoft.com/office/drawing/2014/main" id="{C9B8A311-3E7A-12AF-A285-E67F089FFC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9" name="תמונה 128">
                  <a:extLst>
                    <a:ext uri="{FF2B5EF4-FFF2-40B4-BE49-F238E27FC236}">
                      <a16:creationId xmlns:a16="http://schemas.microsoft.com/office/drawing/2014/main" id="{B3694A3C-233D-BE24-E8B7-28B73D7874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0" name="תמונה 129">
                  <a:extLst>
                    <a:ext uri="{FF2B5EF4-FFF2-40B4-BE49-F238E27FC236}">
                      <a16:creationId xmlns:a16="http://schemas.microsoft.com/office/drawing/2014/main" id="{7B1F99DA-1C9B-F424-BB5C-232B8AA25F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1" name="תמונה 130">
                  <a:extLst>
                    <a:ext uri="{FF2B5EF4-FFF2-40B4-BE49-F238E27FC236}">
                      <a16:creationId xmlns:a16="http://schemas.microsoft.com/office/drawing/2014/main" id="{3A0EAE27-BC83-9B63-57E5-E78570A13E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2" name="תמונה 131">
                  <a:extLst>
                    <a:ext uri="{FF2B5EF4-FFF2-40B4-BE49-F238E27FC236}">
                      <a16:creationId xmlns:a16="http://schemas.microsoft.com/office/drawing/2014/main" id="{0167625D-8A8B-E4ED-93A4-BDBDBBD2BF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3" name="תמונה 132">
                  <a:extLst>
                    <a:ext uri="{FF2B5EF4-FFF2-40B4-BE49-F238E27FC236}">
                      <a16:creationId xmlns:a16="http://schemas.microsoft.com/office/drawing/2014/main" id="{913D4671-2523-2B0C-E36E-3D21F7D8EF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4" name="תמונה 133">
                  <a:extLst>
                    <a:ext uri="{FF2B5EF4-FFF2-40B4-BE49-F238E27FC236}">
                      <a16:creationId xmlns:a16="http://schemas.microsoft.com/office/drawing/2014/main" id="{9869512D-1E07-7502-D684-86B57E9EB8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5" name="תמונה 134">
                  <a:extLst>
                    <a:ext uri="{FF2B5EF4-FFF2-40B4-BE49-F238E27FC236}">
                      <a16:creationId xmlns:a16="http://schemas.microsoft.com/office/drawing/2014/main" id="{C3479B7F-B879-04D2-76F2-F09BF7A254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6" name="תמונה 135">
                  <a:extLst>
                    <a:ext uri="{FF2B5EF4-FFF2-40B4-BE49-F238E27FC236}">
                      <a16:creationId xmlns:a16="http://schemas.microsoft.com/office/drawing/2014/main" id="{BFDBADF1-7DE4-0F27-53FA-BDE00ACC8A1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7" name="תמונה 136">
                  <a:extLst>
                    <a:ext uri="{FF2B5EF4-FFF2-40B4-BE49-F238E27FC236}">
                      <a16:creationId xmlns:a16="http://schemas.microsoft.com/office/drawing/2014/main" id="{68CC1DE1-6B5D-E829-C24B-FAE1EBDF01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38" name="קבוצה 137">
              <a:extLst>
                <a:ext uri="{FF2B5EF4-FFF2-40B4-BE49-F238E27FC236}">
                  <a16:creationId xmlns:a16="http://schemas.microsoft.com/office/drawing/2014/main" id="{D0079A03-828A-CE58-96CE-7B8BCF3A58B3}"/>
                </a:ext>
              </a:extLst>
            </p:cNvPr>
            <p:cNvGrpSpPr/>
            <p:nvPr/>
          </p:nvGrpSpPr>
          <p:grpSpPr>
            <a:xfrm flipH="1">
              <a:off x="1679088" y="3299217"/>
              <a:ext cx="3439165" cy="3412742"/>
              <a:chOff x="256694" y="2254267"/>
              <a:chExt cx="2009107" cy="2395604"/>
            </a:xfrm>
          </p:grpSpPr>
          <p:pic>
            <p:nvPicPr>
              <p:cNvPr id="139" name="תמונה 138">
                <a:extLst>
                  <a:ext uri="{FF2B5EF4-FFF2-40B4-BE49-F238E27FC236}">
                    <a16:creationId xmlns:a16="http://schemas.microsoft.com/office/drawing/2014/main" id="{57B1E92B-18E9-8C36-D288-B6C67CB715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686999" y="23349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0" name="תמונה 139">
                <a:extLst>
                  <a:ext uri="{FF2B5EF4-FFF2-40B4-BE49-F238E27FC236}">
                    <a16:creationId xmlns:a16="http://schemas.microsoft.com/office/drawing/2014/main" id="{6FF654E8-092F-F479-7288-4D4918F0C2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839399" y="24873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1" name="תמונה 140">
                <a:extLst>
                  <a:ext uri="{FF2B5EF4-FFF2-40B4-BE49-F238E27FC236}">
                    <a16:creationId xmlns:a16="http://schemas.microsoft.com/office/drawing/2014/main" id="{568C79E8-0D14-00FB-2ECE-090879099D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991799" y="26397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2" name="תמונה 141">
                <a:extLst>
                  <a:ext uri="{FF2B5EF4-FFF2-40B4-BE49-F238E27FC236}">
                    <a16:creationId xmlns:a16="http://schemas.microsoft.com/office/drawing/2014/main" id="{D55F34C3-0CB0-D82B-93FB-64C6A72B6A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144199" y="27921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3" name="תמונה 142">
                <a:extLst>
                  <a:ext uri="{FF2B5EF4-FFF2-40B4-BE49-F238E27FC236}">
                    <a16:creationId xmlns:a16="http://schemas.microsoft.com/office/drawing/2014/main" id="{4501AE50-155D-1529-1D90-479D30FF21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296599" y="29445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4" name="תמונה 143">
                <a:extLst>
                  <a:ext uri="{FF2B5EF4-FFF2-40B4-BE49-F238E27FC236}">
                    <a16:creationId xmlns:a16="http://schemas.microsoft.com/office/drawing/2014/main" id="{E69D9A21-129D-1784-DBC0-7EC89F2D57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448999" y="30969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5" name="תמונה 144">
                <a:extLst>
                  <a:ext uri="{FF2B5EF4-FFF2-40B4-BE49-F238E27FC236}">
                    <a16:creationId xmlns:a16="http://schemas.microsoft.com/office/drawing/2014/main" id="{2A3B4D2A-066E-E1AA-2B1E-64EA3247E3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601399" y="32493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6" name="תמונה 145">
                <a:extLst>
                  <a:ext uri="{FF2B5EF4-FFF2-40B4-BE49-F238E27FC236}">
                    <a16:creationId xmlns:a16="http://schemas.microsoft.com/office/drawing/2014/main" id="{78880842-D617-7F1F-D2FD-CBCC9898E6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753799" y="34017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7" name="תמונה 146">
                <a:extLst>
                  <a:ext uri="{FF2B5EF4-FFF2-40B4-BE49-F238E27FC236}">
                    <a16:creationId xmlns:a16="http://schemas.microsoft.com/office/drawing/2014/main" id="{0E9A33EA-3FFE-BE3E-C636-33A54F21CC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682083" y="22542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8" name="תמונה 147">
                <a:extLst>
                  <a:ext uri="{FF2B5EF4-FFF2-40B4-BE49-F238E27FC236}">
                    <a16:creationId xmlns:a16="http://schemas.microsoft.com/office/drawing/2014/main" id="{B0EBA875-E048-B155-0DC7-49573140D6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256694" y="24066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9" name="תמונה 148">
                <a:extLst>
                  <a:ext uri="{FF2B5EF4-FFF2-40B4-BE49-F238E27FC236}">
                    <a16:creationId xmlns:a16="http://schemas.microsoft.com/office/drawing/2014/main" id="{2B63AB25-F07F-53E5-6CE8-6EEAE251C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409094" y="25590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50" name="תמונה 149">
                <a:extLst>
                  <a:ext uri="{FF2B5EF4-FFF2-40B4-BE49-F238E27FC236}">
                    <a16:creationId xmlns:a16="http://schemas.microsoft.com/office/drawing/2014/main" id="{F8358BBF-CC98-729C-6185-32E106AB19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561494" y="27114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51" name="תמונה 150">
                <a:extLst>
                  <a:ext uri="{FF2B5EF4-FFF2-40B4-BE49-F238E27FC236}">
                    <a16:creationId xmlns:a16="http://schemas.microsoft.com/office/drawing/2014/main" id="{4E407C14-640E-CF54-B5D7-4711A1C2D4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713894" y="28638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52" name="תמונה 151">
                <a:extLst>
                  <a:ext uri="{FF2B5EF4-FFF2-40B4-BE49-F238E27FC236}">
                    <a16:creationId xmlns:a16="http://schemas.microsoft.com/office/drawing/2014/main" id="{6AA511B1-5ED0-949B-4946-E308BE74BD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866294" y="30162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53" name="תמונה 152">
                <a:extLst>
                  <a:ext uri="{FF2B5EF4-FFF2-40B4-BE49-F238E27FC236}">
                    <a16:creationId xmlns:a16="http://schemas.microsoft.com/office/drawing/2014/main" id="{3831BAEF-0969-7CB6-799F-C3BCD9A0F7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018694" y="31686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54" name="תמונה 153">
                <a:extLst>
                  <a:ext uri="{FF2B5EF4-FFF2-40B4-BE49-F238E27FC236}">
                    <a16:creationId xmlns:a16="http://schemas.microsoft.com/office/drawing/2014/main" id="{BF082E91-8F40-1CB3-3DD9-8A2672FE56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171094" y="33210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55" name="תמונה 154">
                <a:extLst>
                  <a:ext uri="{FF2B5EF4-FFF2-40B4-BE49-F238E27FC236}">
                    <a16:creationId xmlns:a16="http://schemas.microsoft.com/office/drawing/2014/main" id="{ED749281-41B3-BD4D-4608-B9F959CB28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323494" y="34734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56" name="תמונה 155">
                <a:extLst>
                  <a:ext uri="{FF2B5EF4-FFF2-40B4-BE49-F238E27FC236}">
                    <a16:creationId xmlns:a16="http://schemas.microsoft.com/office/drawing/2014/main" id="{60ED4130-2FAF-9B7E-51EA-8C5970A228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475894" y="3625867"/>
                <a:ext cx="512002" cy="102400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3316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אליפסה 3">
            <a:extLst>
              <a:ext uri="{FF2B5EF4-FFF2-40B4-BE49-F238E27FC236}">
                <a16:creationId xmlns:a16="http://schemas.microsoft.com/office/drawing/2014/main" id="{3C0078E0-691F-77CD-0004-39CAC1E9BDCA}"/>
              </a:ext>
            </a:extLst>
          </p:cNvPr>
          <p:cNvSpPr/>
          <p:nvPr/>
        </p:nvSpPr>
        <p:spPr>
          <a:xfrm>
            <a:off x="10009735" y="2850776"/>
            <a:ext cx="18000" cy="1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אליפסה 4">
            <a:extLst>
              <a:ext uri="{FF2B5EF4-FFF2-40B4-BE49-F238E27FC236}">
                <a16:creationId xmlns:a16="http://schemas.microsoft.com/office/drawing/2014/main" id="{B0F9E11F-275E-17E7-9132-582C0E5DA346}"/>
              </a:ext>
            </a:extLst>
          </p:cNvPr>
          <p:cNvSpPr/>
          <p:nvPr/>
        </p:nvSpPr>
        <p:spPr>
          <a:xfrm>
            <a:off x="1133141" y="-147396"/>
            <a:ext cx="7200000" cy="720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22407013-B35E-C06A-FB22-210C4A070F42}"/>
              </a:ext>
            </a:extLst>
          </p:cNvPr>
          <p:cNvSpPr/>
          <p:nvPr/>
        </p:nvSpPr>
        <p:spPr>
          <a:xfrm>
            <a:off x="9734308" y="2615878"/>
            <a:ext cx="555584" cy="5092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5293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9F50CEC-22B6-1BD1-0D0F-495C00A22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2A76942-AF15-CC24-B629-C9D8FEFEF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יט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לוֹ הַחֲרֵשׁ שִׂים-יָדְךָ עַל-פִּיךָ, 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7CBE0AB8-3A39-137C-7F2F-B1C1052A8E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96155" y="514536"/>
            <a:ext cx="2610982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91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9F50CEC-22B6-1BD1-0D0F-495C00A22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2A76942-AF15-CC24-B629-C9D8FEFEF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יט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לוֹ הַחֲרֵשׁ שִׂים-יָדְךָ עַל-פִּיךָ,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וְלֵךְ עִמָּנוּ, וֶהְיֵה-לָנוּ, לְאָב וּלְכֹהֵן: 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הֲטוֹב הֱיוֹתְךָ כֹהֵן, לְבֵית אִישׁ אֶחָד, אוֹ הֱיוֹתְךָ כֹהֵן, לְשֵׁבֶט וּלְמִשְׁפָּחָה בְּיִשְׂרָאֵל.  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7CBE0AB8-3A39-137C-7F2F-B1C1052A8E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996155" y="514536"/>
            <a:ext cx="2610982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65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9F50CEC-22B6-1BD1-0D0F-495C00A22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2A76942-AF15-CC24-B629-C9D8FEFEF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יט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לוֹ הַחֲרֵשׁ שִׂים-יָדְךָ עַל-פִּיךָ,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וְלֵךְ עִמָּנוּ, וֶהְיֵה-לָנוּ, לְאָב וּלְכֹהֵן: 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הֲטוֹב הֱיוֹתְךָ כֹהֵן, לְבֵית אִישׁ אֶחָד, אוֹ הֱיוֹתְךָ כֹהֵן, לְשֵׁבֶט וּלְמִשְׁפָּחָה בְּיִשְׂרָאֵל.  </a:t>
            </a: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וַיִּיטַב, לֵב הַכֹּהֵן,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וַיִּקַּח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אֶת-הָאֵפוֹד, וְאֶת-הַתְּרָפִים וְאֶת-הַפָּסֶל; וַיָּבֹא, בְּקֶרֶב הָעָם.  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FCD4451A-94F1-CEF2-0EC0-A021E36B7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30458" y="4155311"/>
            <a:ext cx="3652237" cy="255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90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778FB5F-4CC9-6343-6E93-DB595021E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08" y="825193"/>
            <a:ext cx="9239411" cy="5243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  וְהָאֲנָשִׁים, אֲשֶׁר בַּבָּתִּים אֲשֶׁר עִם-בֵּית מִיכָה, נִזְעֲקוּ,  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02A2C79-96C3-9EB7-83D6-9B664FB0B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37549" y="346892"/>
            <a:ext cx="2374639" cy="137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15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778FB5F-4CC9-6343-6E93-DB595021E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08" y="825193"/>
            <a:ext cx="9239411" cy="5243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  וְהָאֲנָשִׁים, אֲשֶׁר בַּבָּתִּים אֲשֶׁר עִם-בֵּית מִיכָה, נִזְעֲקוּ,  </a:t>
            </a: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וַיִּקְרְאוּ, אֶל-בְּנֵי-דָן, וַיַּסֵּבּוּ, פְּנֵיהֶם;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וַיֹּאמְרוּ לְמִיכָה: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מַה-לְּךָ כִּי נִזְעָקְתָּ. 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02A2C79-96C3-9EB7-83D6-9B664FB0B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37549" y="346892"/>
            <a:ext cx="2374639" cy="1375312"/>
          </a:xfrm>
          <a:prstGeom prst="rect">
            <a:avLst/>
          </a:prstGeom>
        </p:spPr>
      </p:pic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E43BCE7C-A021-38DE-BB7E-0F7BD48D3C35}"/>
              </a:ext>
            </a:extLst>
          </p:cNvPr>
          <p:cNvGrpSpPr/>
          <p:nvPr/>
        </p:nvGrpSpPr>
        <p:grpSpPr>
          <a:xfrm flipH="1">
            <a:off x="10371196" y="1662019"/>
            <a:ext cx="1766510" cy="1766981"/>
            <a:chOff x="256694" y="2254267"/>
            <a:chExt cx="2009107" cy="2395604"/>
          </a:xfrm>
        </p:grpSpPr>
        <p:pic>
          <p:nvPicPr>
            <p:cNvPr id="6" name="תמונה 5">
              <a:extLst>
                <a:ext uri="{FF2B5EF4-FFF2-40B4-BE49-F238E27FC236}">
                  <a16:creationId xmlns:a16="http://schemas.microsoft.com/office/drawing/2014/main" id="{0E2D847D-3398-5EBD-23EF-EB9AE3B3C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686999" y="2334948"/>
              <a:ext cx="512002" cy="1024004"/>
            </a:xfrm>
            <a:prstGeom prst="rect">
              <a:avLst/>
            </a:prstGeom>
          </p:spPr>
        </p:pic>
        <p:pic>
          <p:nvPicPr>
            <p:cNvPr id="7" name="תמונה 6">
              <a:extLst>
                <a:ext uri="{FF2B5EF4-FFF2-40B4-BE49-F238E27FC236}">
                  <a16:creationId xmlns:a16="http://schemas.microsoft.com/office/drawing/2014/main" id="{D6DE7D8A-1F24-5CF0-59BA-5E4E1C6FB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839399" y="2487348"/>
              <a:ext cx="512002" cy="1024004"/>
            </a:xfrm>
            <a:prstGeom prst="rect">
              <a:avLst/>
            </a:prstGeom>
          </p:spPr>
        </p:pic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7F803AEE-5750-3C32-48E8-2DB86A525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991799" y="2639748"/>
              <a:ext cx="512002" cy="1024004"/>
            </a:xfrm>
            <a:prstGeom prst="rect">
              <a:avLst/>
            </a:prstGeom>
          </p:spPr>
        </p:pic>
        <p:pic>
          <p:nvPicPr>
            <p:cNvPr id="9" name="תמונה 8">
              <a:extLst>
                <a:ext uri="{FF2B5EF4-FFF2-40B4-BE49-F238E27FC236}">
                  <a16:creationId xmlns:a16="http://schemas.microsoft.com/office/drawing/2014/main" id="{265D29AB-C635-9DFA-1EE4-1909E7E4D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144199" y="2792148"/>
              <a:ext cx="512002" cy="1024004"/>
            </a:xfrm>
            <a:prstGeom prst="rect">
              <a:avLst/>
            </a:prstGeom>
          </p:spPr>
        </p:pic>
        <p:pic>
          <p:nvPicPr>
            <p:cNvPr id="10" name="תמונה 9">
              <a:extLst>
                <a:ext uri="{FF2B5EF4-FFF2-40B4-BE49-F238E27FC236}">
                  <a16:creationId xmlns:a16="http://schemas.microsoft.com/office/drawing/2014/main" id="{A615B637-71A6-B586-C509-DEB941856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296599" y="2944548"/>
              <a:ext cx="512002" cy="1024004"/>
            </a:xfrm>
            <a:prstGeom prst="rect">
              <a:avLst/>
            </a:prstGeom>
          </p:spPr>
        </p:pic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C98639A5-8FB4-80AE-312C-C8CBCCC88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448999" y="3096948"/>
              <a:ext cx="512002" cy="1024004"/>
            </a:xfrm>
            <a:prstGeom prst="rect">
              <a:avLst/>
            </a:prstGeom>
          </p:spPr>
        </p:pic>
        <p:pic>
          <p:nvPicPr>
            <p:cNvPr id="12" name="תמונה 11">
              <a:extLst>
                <a:ext uri="{FF2B5EF4-FFF2-40B4-BE49-F238E27FC236}">
                  <a16:creationId xmlns:a16="http://schemas.microsoft.com/office/drawing/2014/main" id="{717E52D8-9FD1-B31F-67AB-3313818D8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601399" y="3249348"/>
              <a:ext cx="512002" cy="1024004"/>
            </a:xfrm>
            <a:prstGeom prst="rect">
              <a:avLst/>
            </a:prstGeom>
          </p:spPr>
        </p:pic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D468E2C7-151F-198C-AD87-7375F0F39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753799" y="3401748"/>
              <a:ext cx="512002" cy="1024004"/>
            </a:xfrm>
            <a:prstGeom prst="rect">
              <a:avLst/>
            </a:prstGeom>
          </p:spPr>
        </p:pic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A63BBCAD-0D9E-7E62-129B-D4E97A895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682083" y="2254267"/>
              <a:ext cx="512002" cy="1024004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A59A24FE-485E-D49F-09F8-A15FF9C72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256694" y="2406667"/>
              <a:ext cx="512002" cy="1024004"/>
            </a:xfrm>
            <a:prstGeom prst="rect">
              <a:avLst/>
            </a:prstGeom>
          </p:spPr>
        </p:pic>
        <p:pic>
          <p:nvPicPr>
            <p:cNvPr id="16" name="תמונה 15">
              <a:extLst>
                <a:ext uri="{FF2B5EF4-FFF2-40B4-BE49-F238E27FC236}">
                  <a16:creationId xmlns:a16="http://schemas.microsoft.com/office/drawing/2014/main" id="{C631F174-68BC-AA48-6A4D-03437E8F5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409094" y="2559067"/>
              <a:ext cx="512002" cy="1024004"/>
            </a:xfrm>
            <a:prstGeom prst="rect">
              <a:avLst/>
            </a:prstGeom>
          </p:spPr>
        </p:pic>
        <p:pic>
          <p:nvPicPr>
            <p:cNvPr id="17" name="תמונה 16">
              <a:extLst>
                <a:ext uri="{FF2B5EF4-FFF2-40B4-BE49-F238E27FC236}">
                  <a16:creationId xmlns:a16="http://schemas.microsoft.com/office/drawing/2014/main" id="{C4927DE5-3D06-4CE0-5B50-7A5178B0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561494" y="2711467"/>
              <a:ext cx="512002" cy="1024004"/>
            </a:xfrm>
            <a:prstGeom prst="rect">
              <a:avLst/>
            </a:prstGeom>
          </p:spPr>
        </p:pic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D8A9817C-753D-335E-04D3-DD5709089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713894" y="2863867"/>
              <a:ext cx="512002" cy="1024004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2B852D91-CFAD-B0D4-BA8D-DEDD05B4E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866294" y="3016267"/>
              <a:ext cx="512002" cy="1024004"/>
            </a:xfrm>
            <a:prstGeom prst="rect">
              <a:avLst/>
            </a:prstGeom>
          </p:spPr>
        </p:pic>
        <p:pic>
          <p:nvPicPr>
            <p:cNvPr id="20" name="תמונה 19">
              <a:extLst>
                <a:ext uri="{FF2B5EF4-FFF2-40B4-BE49-F238E27FC236}">
                  <a16:creationId xmlns:a16="http://schemas.microsoft.com/office/drawing/2014/main" id="{8C124177-72FA-1AD8-1BBF-869758C1B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018694" y="3168667"/>
              <a:ext cx="512002" cy="1024004"/>
            </a:xfrm>
            <a:prstGeom prst="rect">
              <a:avLst/>
            </a:prstGeom>
          </p:spPr>
        </p:pic>
        <p:pic>
          <p:nvPicPr>
            <p:cNvPr id="21" name="תמונה 20">
              <a:extLst>
                <a:ext uri="{FF2B5EF4-FFF2-40B4-BE49-F238E27FC236}">
                  <a16:creationId xmlns:a16="http://schemas.microsoft.com/office/drawing/2014/main" id="{BE5BD90A-A7F9-F28D-7252-FE687F553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171094" y="3321067"/>
              <a:ext cx="512002" cy="1024004"/>
            </a:xfrm>
            <a:prstGeom prst="rect">
              <a:avLst/>
            </a:prstGeom>
          </p:spPr>
        </p:pic>
        <p:pic>
          <p:nvPicPr>
            <p:cNvPr id="22" name="תמונה 21">
              <a:extLst>
                <a:ext uri="{FF2B5EF4-FFF2-40B4-BE49-F238E27FC236}">
                  <a16:creationId xmlns:a16="http://schemas.microsoft.com/office/drawing/2014/main" id="{3384EB59-2074-B1B5-2738-135D95D36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323494" y="3473467"/>
              <a:ext cx="512002" cy="1024004"/>
            </a:xfrm>
            <a:prstGeom prst="rect">
              <a:avLst/>
            </a:prstGeom>
          </p:spPr>
        </p:pic>
        <p:pic>
          <p:nvPicPr>
            <p:cNvPr id="23" name="תמונה 22">
              <a:extLst>
                <a:ext uri="{FF2B5EF4-FFF2-40B4-BE49-F238E27FC236}">
                  <a16:creationId xmlns:a16="http://schemas.microsoft.com/office/drawing/2014/main" id="{6882FE3E-7BCD-C7A8-AD79-AB6AC95C5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475894" y="3625867"/>
              <a:ext cx="512002" cy="1024004"/>
            </a:xfrm>
            <a:prstGeom prst="rect">
              <a:avLst/>
            </a:prstGeom>
          </p:spPr>
        </p:pic>
      </p:grpSp>
      <p:sp>
        <p:nvSpPr>
          <p:cNvPr id="44" name="בועת דיבור: אליפסה 43">
            <a:extLst>
              <a:ext uri="{FF2B5EF4-FFF2-40B4-BE49-F238E27FC236}">
                <a16:creationId xmlns:a16="http://schemas.microsoft.com/office/drawing/2014/main" id="{ED06E0FF-3B00-F724-1D5B-2CDE9E186A1B}"/>
              </a:ext>
            </a:extLst>
          </p:cNvPr>
          <p:cNvSpPr/>
          <p:nvPr/>
        </p:nvSpPr>
        <p:spPr>
          <a:xfrm>
            <a:off x="6936953" y="2171166"/>
            <a:ext cx="3189894" cy="695788"/>
          </a:xfrm>
          <a:prstGeom prst="wedgeEllipseCallout">
            <a:avLst>
              <a:gd name="adj1" fmla="val 56244"/>
              <a:gd name="adj2" fmla="val -6590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872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778FB5F-4CC9-6343-6E93-DB595021E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08" y="825193"/>
            <a:ext cx="9239411" cy="52432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  וְהָאֲנָשִׁים, אֲשֶׁר בַּבָּתִּים אֲשֶׁר עִם-בֵּית מִיכָה, נִזְעֲקוּ,  </a:t>
            </a: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וַיִּקְרְאוּ, אֶל-בְּנֵי-דָן, וַיַּסֵּבּוּ, פְּנֵיהֶם;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וַיֹּאמְרוּ לְמִיכָה: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מַה-לְּךָ כִּי נִזְעָקְתָּ. 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כד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אֶת-אֱלֹהַי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אֲשֶׁר-עָשִׂיתִי לְקַחְתֶּם וְאֶת-הַכֹּהֵן, וַתֵּלְכוּ-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en-US" sz="2400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>
                <a:solidFill>
                  <a:srgbClr val="FEFEFD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כה</a:t>
            </a:r>
            <a:r>
              <a:rPr lang="he-IL" sz="2400" b="0" i="0" dirty="0">
                <a:solidFill>
                  <a:srgbClr val="FEFEFD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אֵלָיו בְּנֵי-דָן:</a:t>
            </a:r>
            <a:br>
              <a:rPr lang="en-US" sz="2400" b="0" i="0" dirty="0">
                <a:solidFill>
                  <a:srgbClr val="FEFEFD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he-IL" sz="2400" b="0" i="0" dirty="0">
              <a:solidFill>
                <a:srgbClr val="FEFEFD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0" i="0" dirty="0">
                <a:solidFill>
                  <a:srgbClr val="FEFEFD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אַל-תַּשְׁמַע קוֹלְךָ עִמָּנוּ--פֶּן-יִפְגְּעוּ בָכֶם, אֲנָשִׁים מָרֵי נֶפֶשׁ, </a:t>
            </a:r>
            <a:br>
              <a:rPr lang="en-US" sz="2400" b="0" i="0" dirty="0">
                <a:solidFill>
                  <a:srgbClr val="FEFEFD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FEFEFD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וְאָסַפְתָּה נַפְשְׁךָ, וְנֶפֶשׁ בֵּיתֶךָ.  </a:t>
            </a:r>
            <a:endParaRPr lang="he-IL" dirty="0">
              <a:solidFill>
                <a:srgbClr val="FEFEFD"/>
              </a:solidFill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02A2C79-96C3-9EB7-83D6-9B664FB0B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37549" y="346217"/>
            <a:ext cx="2374639" cy="1375312"/>
          </a:xfrm>
          <a:prstGeom prst="rect">
            <a:avLst/>
          </a:prstGeom>
        </p:spPr>
      </p:pic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E43BCE7C-A021-38DE-BB7E-0F7BD48D3C35}"/>
              </a:ext>
            </a:extLst>
          </p:cNvPr>
          <p:cNvGrpSpPr/>
          <p:nvPr/>
        </p:nvGrpSpPr>
        <p:grpSpPr>
          <a:xfrm flipH="1">
            <a:off x="10371196" y="1662019"/>
            <a:ext cx="1766510" cy="1766981"/>
            <a:chOff x="256694" y="2254267"/>
            <a:chExt cx="2009107" cy="2395604"/>
          </a:xfrm>
        </p:grpSpPr>
        <p:pic>
          <p:nvPicPr>
            <p:cNvPr id="6" name="תמונה 5">
              <a:extLst>
                <a:ext uri="{FF2B5EF4-FFF2-40B4-BE49-F238E27FC236}">
                  <a16:creationId xmlns:a16="http://schemas.microsoft.com/office/drawing/2014/main" id="{0E2D847D-3398-5EBD-23EF-EB9AE3B3C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686999" y="2334948"/>
              <a:ext cx="512002" cy="1024004"/>
            </a:xfrm>
            <a:prstGeom prst="rect">
              <a:avLst/>
            </a:prstGeom>
          </p:spPr>
        </p:pic>
        <p:pic>
          <p:nvPicPr>
            <p:cNvPr id="7" name="תמונה 6">
              <a:extLst>
                <a:ext uri="{FF2B5EF4-FFF2-40B4-BE49-F238E27FC236}">
                  <a16:creationId xmlns:a16="http://schemas.microsoft.com/office/drawing/2014/main" id="{D6DE7D8A-1F24-5CF0-59BA-5E4E1C6FB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839399" y="2487348"/>
              <a:ext cx="512002" cy="1024004"/>
            </a:xfrm>
            <a:prstGeom prst="rect">
              <a:avLst/>
            </a:prstGeom>
          </p:spPr>
        </p:pic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7F803AEE-5750-3C32-48E8-2DB86A525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991799" y="2639748"/>
              <a:ext cx="512002" cy="1024004"/>
            </a:xfrm>
            <a:prstGeom prst="rect">
              <a:avLst/>
            </a:prstGeom>
          </p:spPr>
        </p:pic>
        <p:pic>
          <p:nvPicPr>
            <p:cNvPr id="9" name="תמונה 8">
              <a:extLst>
                <a:ext uri="{FF2B5EF4-FFF2-40B4-BE49-F238E27FC236}">
                  <a16:creationId xmlns:a16="http://schemas.microsoft.com/office/drawing/2014/main" id="{265D29AB-C635-9DFA-1EE4-1909E7E4D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144199" y="2792148"/>
              <a:ext cx="512002" cy="1024004"/>
            </a:xfrm>
            <a:prstGeom prst="rect">
              <a:avLst/>
            </a:prstGeom>
          </p:spPr>
        </p:pic>
        <p:pic>
          <p:nvPicPr>
            <p:cNvPr id="10" name="תמונה 9">
              <a:extLst>
                <a:ext uri="{FF2B5EF4-FFF2-40B4-BE49-F238E27FC236}">
                  <a16:creationId xmlns:a16="http://schemas.microsoft.com/office/drawing/2014/main" id="{A615B637-71A6-B586-C509-DEB941856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296599" y="2944548"/>
              <a:ext cx="512002" cy="1024004"/>
            </a:xfrm>
            <a:prstGeom prst="rect">
              <a:avLst/>
            </a:prstGeom>
          </p:spPr>
        </p:pic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C98639A5-8FB4-80AE-312C-C8CBCCC88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448999" y="3096948"/>
              <a:ext cx="512002" cy="1024004"/>
            </a:xfrm>
            <a:prstGeom prst="rect">
              <a:avLst/>
            </a:prstGeom>
          </p:spPr>
        </p:pic>
        <p:pic>
          <p:nvPicPr>
            <p:cNvPr id="12" name="תמונה 11">
              <a:extLst>
                <a:ext uri="{FF2B5EF4-FFF2-40B4-BE49-F238E27FC236}">
                  <a16:creationId xmlns:a16="http://schemas.microsoft.com/office/drawing/2014/main" id="{717E52D8-9FD1-B31F-67AB-3313818D8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601399" y="3249348"/>
              <a:ext cx="512002" cy="1024004"/>
            </a:xfrm>
            <a:prstGeom prst="rect">
              <a:avLst/>
            </a:prstGeom>
          </p:spPr>
        </p:pic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D468E2C7-151F-198C-AD87-7375F0F39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753799" y="3401748"/>
              <a:ext cx="512002" cy="1024004"/>
            </a:xfrm>
            <a:prstGeom prst="rect">
              <a:avLst/>
            </a:prstGeom>
          </p:spPr>
        </p:pic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A63BBCAD-0D9E-7E62-129B-D4E97A895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682083" y="2254267"/>
              <a:ext cx="512002" cy="1024004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A59A24FE-485E-D49F-09F8-A15FF9C72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256694" y="2406667"/>
              <a:ext cx="512002" cy="1024004"/>
            </a:xfrm>
            <a:prstGeom prst="rect">
              <a:avLst/>
            </a:prstGeom>
          </p:spPr>
        </p:pic>
        <p:pic>
          <p:nvPicPr>
            <p:cNvPr id="16" name="תמונה 15">
              <a:extLst>
                <a:ext uri="{FF2B5EF4-FFF2-40B4-BE49-F238E27FC236}">
                  <a16:creationId xmlns:a16="http://schemas.microsoft.com/office/drawing/2014/main" id="{C631F174-68BC-AA48-6A4D-03437E8F5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409094" y="2559067"/>
              <a:ext cx="512002" cy="1024004"/>
            </a:xfrm>
            <a:prstGeom prst="rect">
              <a:avLst/>
            </a:prstGeom>
          </p:spPr>
        </p:pic>
        <p:pic>
          <p:nvPicPr>
            <p:cNvPr id="17" name="תמונה 16">
              <a:extLst>
                <a:ext uri="{FF2B5EF4-FFF2-40B4-BE49-F238E27FC236}">
                  <a16:creationId xmlns:a16="http://schemas.microsoft.com/office/drawing/2014/main" id="{C4927DE5-3D06-4CE0-5B50-7A5178B0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561494" y="2711467"/>
              <a:ext cx="512002" cy="1024004"/>
            </a:xfrm>
            <a:prstGeom prst="rect">
              <a:avLst/>
            </a:prstGeom>
          </p:spPr>
        </p:pic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D8A9817C-753D-335E-04D3-DD5709089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713894" y="2863867"/>
              <a:ext cx="512002" cy="1024004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2B852D91-CFAD-B0D4-BA8D-DEDD05B4E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866294" y="3016267"/>
              <a:ext cx="512002" cy="1024004"/>
            </a:xfrm>
            <a:prstGeom prst="rect">
              <a:avLst/>
            </a:prstGeom>
          </p:spPr>
        </p:pic>
        <p:pic>
          <p:nvPicPr>
            <p:cNvPr id="20" name="תמונה 19">
              <a:extLst>
                <a:ext uri="{FF2B5EF4-FFF2-40B4-BE49-F238E27FC236}">
                  <a16:creationId xmlns:a16="http://schemas.microsoft.com/office/drawing/2014/main" id="{8C124177-72FA-1AD8-1BBF-869758C1B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018694" y="3168667"/>
              <a:ext cx="512002" cy="1024004"/>
            </a:xfrm>
            <a:prstGeom prst="rect">
              <a:avLst/>
            </a:prstGeom>
          </p:spPr>
        </p:pic>
        <p:pic>
          <p:nvPicPr>
            <p:cNvPr id="21" name="תמונה 20">
              <a:extLst>
                <a:ext uri="{FF2B5EF4-FFF2-40B4-BE49-F238E27FC236}">
                  <a16:creationId xmlns:a16="http://schemas.microsoft.com/office/drawing/2014/main" id="{BE5BD90A-A7F9-F28D-7252-FE687F553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171094" y="3321067"/>
              <a:ext cx="512002" cy="1024004"/>
            </a:xfrm>
            <a:prstGeom prst="rect">
              <a:avLst/>
            </a:prstGeom>
          </p:spPr>
        </p:pic>
        <p:pic>
          <p:nvPicPr>
            <p:cNvPr id="22" name="תמונה 21">
              <a:extLst>
                <a:ext uri="{FF2B5EF4-FFF2-40B4-BE49-F238E27FC236}">
                  <a16:creationId xmlns:a16="http://schemas.microsoft.com/office/drawing/2014/main" id="{3384EB59-2074-B1B5-2738-135D95D36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323494" y="3473467"/>
              <a:ext cx="512002" cy="1024004"/>
            </a:xfrm>
            <a:prstGeom prst="rect">
              <a:avLst/>
            </a:prstGeom>
          </p:spPr>
        </p:pic>
        <p:pic>
          <p:nvPicPr>
            <p:cNvPr id="23" name="תמונה 22">
              <a:extLst>
                <a:ext uri="{FF2B5EF4-FFF2-40B4-BE49-F238E27FC236}">
                  <a16:creationId xmlns:a16="http://schemas.microsoft.com/office/drawing/2014/main" id="{6882FE3E-7BCD-C7A8-AD79-AB6AC95C5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475894" y="3625867"/>
              <a:ext cx="512002" cy="1024004"/>
            </a:xfrm>
            <a:prstGeom prst="rect">
              <a:avLst/>
            </a:prstGeom>
          </p:spPr>
        </p:pic>
      </p:grpSp>
      <p:pic>
        <p:nvPicPr>
          <p:cNvPr id="43" name="תמונה 42">
            <a:extLst>
              <a:ext uri="{FF2B5EF4-FFF2-40B4-BE49-F238E27FC236}">
                <a16:creationId xmlns:a16="http://schemas.microsoft.com/office/drawing/2014/main" id="{DE5B49C7-9792-A4F1-D362-B456B79371C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143" b="61526" l="26642" r="35688">
                        <a14:foregroundMark x1="31227" y1="52110" x2="29740" y2="53571"/>
                        <a14:foregroundMark x1="29740" y1="53571" x2="29244" y2="55844"/>
                        <a14:foregroundMark x1="29244" y1="55844" x2="30607" y2="57143"/>
                        <a14:foregroundMark x1="30607" y1="57143" x2="31599" y2="54708"/>
                        <a14:foregroundMark x1="31599" y1="54708" x2="31103" y2="52273"/>
                        <a14:foregroundMark x1="31103" y1="52273" x2="30979" y2="52110"/>
                        <a14:foregroundMark x1="29864" y1="58929" x2="31103" y2="60552"/>
                        <a14:foregroundMark x1="31103" y1="60552" x2="29988" y2="58929"/>
                        <a14:foregroundMark x1="29988" y1="58929" x2="29740" y2="58929"/>
                        <a14:foregroundMark x1="35068" y1="37175" x2="35192" y2="37175"/>
                        <a14:foregroundMark x1="33581" y1="35065" x2="33209" y2="35227"/>
                        <a14:foregroundMark x1="27385" y1="59091" x2="27385" y2="59091"/>
                        <a14:foregroundMark x1="26642" y1="61526" x2="26642" y2="61526"/>
                        <a14:foregroundMark x1="34944" y1="43344" x2="34944" y2="43344"/>
                        <a14:foregroundMark x1="35068" y1="42532" x2="35068" y2="42532"/>
                        <a14:foregroundMark x1="35192" y1="41883" x2="34820" y2="45292"/>
                        <a14:foregroundMark x1="35068" y1="38961" x2="35068" y2="38961"/>
                        <a14:foregroundMark x1="34820" y1="39448" x2="34820" y2="39448"/>
                        <a14:foregroundMark x1="35440" y1="37662" x2="35440" y2="37662"/>
                        <a14:foregroundMark x1="35688" y1="37175" x2="35688" y2="37175"/>
                        <a14:foregroundMark x1="35564" y1="37500" x2="35564" y2="37500"/>
                        <a14:foregroundMark x1="35316" y1="35714" x2="35316" y2="35714"/>
                        <a14:foregroundMark x1="33333" y1="53734" x2="33457" y2="53571"/>
                        <a14:foregroundMark x1="34820" y1="45455" x2="35192" y2="41883"/>
                        <a14:foregroundMark x1="34696" y1="51623" x2="34572" y2="47078"/>
                        <a14:foregroundMark x1="34572" y1="47078" x2="34820" y2="461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23" t="28787" r="63752" b="37173"/>
          <a:stretch/>
        </p:blipFill>
        <p:spPr bwMode="auto">
          <a:xfrm>
            <a:off x="1724628" y="2548815"/>
            <a:ext cx="1123951" cy="28012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4" name="בועת דיבור: אליפסה 43">
            <a:extLst>
              <a:ext uri="{FF2B5EF4-FFF2-40B4-BE49-F238E27FC236}">
                <a16:creationId xmlns:a16="http://schemas.microsoft.com/office/drawing/2014/main" id="{ED06E0FF-3B00-F724-1D5B-2CDE9E186A1B}"/>
              </a:ext>
            </a:extLst>
          </p:cNvPr>
          <p:cNvSpPr/>
          <p:nvPr/>
        </p:nvSpPr>
        <p:spPr>
          <a:xfrm>
            <a:off x="6936953" y="2171166"/>
            <a:ext cx="3189894" cy="695788"/>
          </a:xfrm>
          <a:prstGeom prst="wedgeEllipseCallout">
            <a:avLst>
              <a:gd name="adj1" fmla="val 56244"/>
              <a:gd name="adj2" fmla="val -6590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6" name="בועת דיבור: אליפסה 45">
            <a:extLst>
              <a:ext uri="{FF2B5EF4-FFF2-40B4-BE49-F238E27FC236}">
                <a16:creationId xmlns:a16="http://schemas.microsoft.com/office/drawing/2014/main" id="{F86D0337-D8BE-C78C-80F4-736DBB04C005}"/>
              </a:ext>
            </a:extLst>
          </p:cNvPr>
          <p:cNvSpPr/>
          <p:nvPr/>
        </p:nvSpPr>
        <p:spPr>
          <a:xfrm>
            <a:off x="3187517" y="2926464"/>
            <a:ext cx="7267065" cy="695788"/>
          </a:xfrm>
          <a:prstGeom prst="wedgeEllipseCallout">
            <a:avLst>
              <a:gd name="adj1" fmla="val -55274"/>
              <a:gd name="adj2" fmla="val 3256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374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778FB5F-4CC9-6343-6E93-DB595021E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08" y="825193"/>
            <a:ext cx="9239411" cy="52432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כב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  וְהָאֲנָשִׁים, אֲשֶׁר בַּבָּתִּים אֲשֶׁר עִם-בֵּית מִיכָה, נִזְעֲקוּ,  </a:t>
            </a: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כג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וַיִּקְרְאוּ, אֶל-בְּנֵי-דָן, וַיַּסֵּבּוּ, פְּנֵיהֶם;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וַיֹּאמְרוּ לְמִיכָה: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מַה-לְּךָ כִּי נִזְעָקְתָּ. 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כד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וַיֹּאמֶר </a:t>
            </a:r>
            <a:r>
              <a:rPr lang="he-IL" sz="2400" b="0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אֶת-אֱלֹהַי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אֲשֶׁר-עָשִׂיתִי לְקַחְתֶּם וְאֶת-הַכֹּהֵן, וַתֵּלְכוּ-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he-IL" sz="2400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כה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וַיֹּאמְרוּ אֵלָיו בְּנֵי-דָן: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he-IL" sz="2400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אַל-תַּשְׁמַע קוֹלְךָ עִמָּנוּ--פֶּן-יִפְגְּעוּ בָכֶם, אֲנָשִׁים מָרֵי נֶפֶשׁ,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וְאָסַפְתָּה נַפְשְׁךָ, וְנֶפֶשׁ בֵּיתֶךָ.  </a:t>
            </a:r>
          </a:p>
          <a:p>
            <a:pPr marL="0" indent="0">
              <a:buNone/>
            </a:pPr>
            <a:endParaRPr lang="he-IL" sz="2400" dirty="0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02A2C79-96C3-9EB7-83D6-9B664FB0B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37549" y="346892"/>
            <a:ext cx="2374639" cy="1375312"/>
          </a:xfrm>
          <a:prstGeom prst="rect">
            <a:avLst/>
          </a:prstGeom>
        </p:spPr>
      </p:pic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E43BCE7C-A021-38DE-BB7E-0F7BD48D3C35}"/>
              </a:ext>
            </a:extLst>
          </p:cNvPr>
          <p:cNvGrpSpPr/>
          <p:nvPr/>
        </p:nvGrpSpPr>
        <p:grpSpPr>
          <a:xfrm flipH="1">
            <a:off x="10371196" y="1662019"/>
            <a:ext cx="1766510" cy="1766981"/>
            <a:chOff x="256694" y="2254267"/>
            <a:chExt cx="2009107" cy="2395604"/>
          </a:xfrm>
        </p:grpSpPr>
        <p:pic>
          <p:nvPicPr>
            <p:cNvPr id="6" name="תמונה 5">
              <a:extLst>
                <a:ext uri="{FF2B5EF4-FFF2-40B4-BE49-F238E27FC236}">
                  <a16:creationId xmlns:a16="http://schemas.microsoft.com/office/drawing/2014/main" id="{0E2D847D-3398-5EBD-23EF-EB9AE3B3C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686999" y="2334948"/>
              <a:ext cx="512002" cy="1024004"/>
            </a:xfrm>
            <a:prstGeom prst="rect">
              <a:avLst/>
            </a:prstGeom>
          </p:spPr>
        </p:pic>
        <p:pic>
          <p:nvPicPr>
            <p:cNvPr id="7" name="תמונה 6">
              <a:extLst>
                <a:ext uri="{FF2B5EF4-FFF2-40B4-BE49-F238E27FC236}">
                  <a16:creationId xmlns:a16="http://schemas.microsoft.com/office/drawing/2014/main" id="{D6DE7D8A-1F24-5CF0-59BA-5E4E1C6FB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839399" y="2487348"/>
              <a:ext cx="512002" cy="1024004"/>
            </a:xfrm>
            <a:prstGeom prst="rect">
              <a:avLst/>
            </a:prstGeom>
          </p:spPr>
        </p:pic>
        <p:pic>
          <p:nvPicPr>
            <p:cNvPr id="8" name="תמונה 7">
              <a:extLst>
                <a:ext uri="{FF2B5EF4-FFF2-40B4-BE49-F238E27FC236}">
                  <a16:creationId xmlns:a16="http://schemas.microsoft.com/office/drawing/2014/main" id="{7F803AEE-5750-3C32-48E8-2DB86A525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991799" y="2639748"/>
              <a:ext cx="512002" cy="1024004"/>
            </a:xfrm>
            <a:prstGeom prst="rect">
              <a:avLst/>
            </a:prstGeom>
          </p:spPr>
        </p:pic>
        <p:pic>
          <p:nvPicPr>
            <p:cNvPr id="9" name="תמונה 8">
              <a:extLst>
                <a:ext uri="{FF2B5EF4-FFF2-40B4-BE49-F238E27FC236}">
                  <a16:creationId xmlns:a16="http://schemas.microsoft.com/office/drawing/2014/main" id="{265D29AB-C635-9DFA-1EE4-1909E7E4D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144199" y="2792148"/>
              <a:ext cx="512002" cy="1024004"/>
            </a:xfrm>
            <a:prstGeom prst="rect">
              <a:avLst/>
            </a:prstGeom>
          </p:spPr>
        </p:pic>
        <p:pic>
          <p:nvPicPr>
            <p:cNvPr id="10" name="תמונה 9">
              <a:extLst>
                <a:ext uri="{FF2B5EF4-FFF2-40B4-BE49-F238E27FC236}">
                  <a16:creationId xmlns:a16="http://schemas.microsoft.com/office/drawing/2014/main" id="{A615B637-71A6-B586-C509-DEB941856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296599" y="2944548"/>
              <a:ext cx="512002" cy="1024004"/>
            </a:xfrm>
            <a:prstGeom prst="rect">
              <a:avLst/>
            </a:prstGeom>
          </p:spPr>
        </p:pic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C98639A5-8FB4-80AE-312C-C8CBCCC88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448999" y="3096948"/>
              <a:ext cx="512002" cy="1024004"/>
            </a:xfrm>
            <a:prstGeom prst="rect">
              <a:avLst/>
            </a:prstGeom>
          </p:spPr>
        </p:pic>
        <p:pic>
          <p:nvPicPr>
            <p:cNvPr id="12" name="תמונה 11">
              <a:extLst>
                <a:ext uri="{FF2B5EF4-FFF2-40B4-BE49-F238E27FC236}">
                  <a16:creationId xmlns:a16="http://schemas.microsoft.com/office/drawing/2014/main" id="{717E52D8-9FD1-B31F-67AB-3313818D8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601399" y="3249348"/>
              <a:ext cx="512002" cy="1024004"/>
            </a:xfrm>
            <a:prstGeom prst="rect">
              <a:avLst/>
            </a:prstGeom>
          </p:spPr>
        </p:pic>
        <p:pic>
          <p:nvPicPr>
            <p:cNvPr id="13" name="תמונה 12">
              <a:extLst>
                <a:ext uri="{FF2B5EF4-FFF2-40B4-BE49-F238E27FC236}">
                  <a16:creationId xmlns:a16="http://schemas.microsoft.com/office/drawing/2014/main" id="{D468E2C7-151F-198C-AD87-7375F0F39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753799" y="3401748"/>
              <a:ext cx="512002" cy="1024004"/>
            </a:xfrm>
            <a:prstGeom prst="rect">
              <a:avLst/>
            </a:prstGeom>
          </p:spPr>
        </p:pic>
        <p:pic>
          <p:nvPicPr>
            <p:cNvPr id="14" name="תמונה 13">
              <a:extLst>
                <a:ext uri="{FF2B5EF4-FFF2-40B4-BE49-F238E27FC236}">
                  <a16:creationId xmlns:a16="http://schemas.microsoft.com/office/drawing/2014/main" id="{A63BBCAD-0D9E-7E62-129B-D4E97A895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682083" y="2254267"/>
              <a:ext cx="512002" cy="1024004"/>
            </a:xfrm>
            <a:prstGeom prst="rect">
              <a:avLst/>
            </a:prstGeom>
          </p:spPr>
        </p:pic>
        <p:pic>
          <p:nvPicPr>
            <p:cNvPr id="15" name="תמונה 14">
              <a:extLst>
                <a:ext uri="{FF2B5EF4-FFF2-40B4-BE49-F238E27FC236}">
                  <a16:creationId xmlns:a16="http://schemas.microsoft.com/office/drawing/2014/main" id="{A59A24FE-485E-D49F-09F8-A15FF9C72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256694" y="2406667"/>
              <a:ext cx="512002" cy="1024004"/>
            </a:xfrm>
            <a:prstGeom prst="rect">
              <a:avLst/>
            </a:prstGeom>
          </p:spPr>
        </p:pic>
        <p:pic>
          <p:nvPicPr>
            <p:cNvPr id="16" name="תמונה 15">
              <a:extLst>
                <a:ext uri="{FF2B5EF4-FFF2-40B4-BE49-F238E27FC236}">
                  <a16:creationId xmlns:a16="http://schemas.microsoft.com/office/drawing/2014/main" id="{C631F174-68BC-AA48-6A4D-03437E8F5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409094" y="2559067"/>
              <a:ext cx="512002" cy="1024004"/>
            </a:xfrm>
            <a:prstGeom prst="rect">
              <a:avLst/>
            </a:prstGeom>
          </p:spPr>
        </p:pic>
        <p:pic>
          <p:nvPicPr>
            <p:cNvPr id="17" name="תמונה 16">
              <a:extLst>
                <a:ext uri="{FF2B5EF4-FFF2-40B4-BE49-F238E27FC236}">
                  <a16:creationId xmlns:a16="http://schemas.microsoft.com/office/drawing/2014/main" id="{C4927DE5-3D06-4CE0-5B50-7A5178B03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561494" y="2711467"/>
              <a:ext cx="512002" cy="1024004"/>
            </a:xfrm>
            <a:prstGeom prst="rect">
              <a:avLst/>
            </a:prstGeom>
          </p:spPr>
        </p:pic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D8A9817C-753D-335E-04D3-DD5709089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713894" y="2863867"/>
              <a:ext cx="512002" cy="1024004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2B852D91-CFAD-B0D4-BA8D-DEDD05B4E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866294" y="3016267"/>
              <a:ext cx="512002" cy="1024004"/>
            </a:xfrm>
            <a:prstGeom prst="rect">
              <a:avLst/>
            </a:prstGeom>
          </p:spPr>
        </p:pic>
        <p:pic>
          <p:nvPicPr>
            <p:cNvPr id="20" name="תמונה 19">
              <a:extLst>
                <a:ext uri="{FF2B5EF4-FFF2-40B4-BE49-F238E27FC236}">
                  <a16:creationId xmlns:a16="http://schemas.microsoft.com/office/drawing/2014/main" id="{8C124177-72FA-1AD8-1BBF-869758C1B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018694" y="3168667"/>
              <a:ext cx="512002" cy="1024004"/>
            </a:xfrm>
            <a:prstGeom prst="rect">
              <a:avLst/>
            </a:prstGeom>
          </p:spPr>
        </p:pic>
        <p:pic>
          <p:nvPicPr>
            <p:cNvPr id="21" name="תמונה 20">
              <a:extLst>
                <a:ext uri="{FF2B5EF4-FFF2-40B4-BE49-F238E27FC236}">
                  <a16:creationId xmlns:a16="http://schemas.microsoft.com/office/drawing/2014/main" id="{BE5BD90A-A7F9-F28D-7252-FE687F553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171094" y="3321067"/>
              <a:ext cx="512002" cy="1024004"/>
            </a:xfrm>
            <a:prstGeom prst="rect">
              <a:avLst/>
            </a:prstGeom>
          </p:spPr>
        </p:pic>
        <p:pic>
          <p:nvPicPr>
            <p:cNvPr id="22" name="תמונה 21">
              <a:extLst>
                <a:ext uri="{FF2B5EF4-FFF2-40B4-BE49-F238E27FC236}">
                  <a16:creationId xmlns:a16="http://schemas.microsoft.com/office/drawing/2014/main" id="{3384EB59-2074-B1B5-2738-135D95D36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323494" y="3473467"/>
              <a:ext cx="512002" cy="1024004"/>
            </a:xfrm>
            <a:prstGeom prst="rect">
              <a:avLst/>
            </a:prstGeom>
          </p:spPr>
        </p:pic>
        <p:pic>
          <p:nvPicPr>
            <p:cNvPr id="23" name="תמונה 22">
              <a:extLst>
                <a:ext uri="{FF2B5EF4-FFF2-40B4-BE49-F238E27FC236}">
                  <a16:creationId xmlns:a16="http://schemas.microsoft.com/office/drawing/2014/main" id="{6882FE3E-7BCD-C7A8-AD79-AB6AC95C5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475894" y="3625867"/>
              <a:ext cx="512002" cy="1024004"/>
            </a:xfrm>
            <a:prstGeom prst="rect">
              <a:avLst/>
            </a:prstGeom>
          </p:spPr>
        </p:pic>
      </p:grpSp>
      <p:grpSp>
        <p:nvGrpSpPr>
          <p:cNvPr id="24" name="קבוצה 23">
            <a:extLst>
              <a:ext uri="{FF2B5EF4-FFF2-40B4-BE49-F238E27FC236}">
                <a16:creationId xmlns:a16="http://schemas.microsoft.com/office/drawing/2014/main" id="{8897C8A9-2505-E49D-319D-F78D27390A06}"/>
              </a:ext>
            </a:extLst>
          </p:cNvPr>
          <p:cNvGrpSpPr/>
          <p:nvPr/>
        </p:nvGrpSpPr>
        <p:grpSpPr>
          <a:xfrm flipH="1">
            <a:off x="10373124" y="4638642"/>
            <a:ext cx="1766510" cy="1766981"/>
            <a:chOff x="256694" y="2254267"/>
            <a:chExt cx="2009107" cy="2395604"/>
          </a:xfrm>
        </p:grpSpPr>
        <p:pic>
          <p:nvPicPr>
            <p:cNvPr id="25" name="תמונה 24">
              <a:extLst>
                <a:ext uri="{FF2B5EF4-FFF2-40B4-BE49-F238E27FC236}">
                  <a16:creationId xmlns:a16="http://schemas.microsoft.com/office/drawing/2014/main" id="{28E74B2A-206A-8B81-050A-838FB52C0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686999" y="2334948"/>
              <a:ext cx="512002" cy="1024004"/>
            </a:xfrm>
            <a:prstGeom prst="rect">
              <a:avLst/>
            </a:prstGeom>
          </p:spPr>
        </p:pic>
        <p:pic>
          <p:nvPicPr>
            <p:cNvPr id="26" name="תמונה 25">
              <a:extLst>
                <a:ext uri="{FF2B5EF4-FFF2-40B4-BE49-F238E27FC236}">
                  <a16:creationId xmlns:a16="http://schemas.microsoft.com/office/drawing/2014/main" id="{CA3FA278-7918-7408-CD7F-C21041215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839399" y="2487348"/>
              <a:ext cx="512002" cy="1024004"/>
            </a:xfrm>
            <a:prstGeom prst="rect">
              <a:avLst/>
            </a:prstGeom>
          </p:spPr>
        </p:pic>
        <p:pic>
          <p:nvPicPr>
            <p:cNvPr id="27" name="תמונה 26">
              <a:extLst>
                <a:ext uri="{FF2B5EF4-FFF2-40B4-BE49-F238E27FC236}">
                  <a16:creationId xmlns:a16="http://schemas.microsoft.com/office/drawing/2014/main" id="{81810064-D2B3-F381-462D-F735B5AE3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991799" y="2639748"/>
              <a:ext cx="512002" cy="1024004"/>
            </a:xfrm>
            <a:prstGeom prst="rect">
              <a:avLst/>
            </a:prstGeom>
          </p:spPr>
        </p:pic>
        <p:pic>
          <p:nvPicPr>
            <p:cNvPr id="28" name="תמונה 27">
              <a:extLst>
                <a:ext uri="{FF2B5EF4-FFF2-40B4-BE49-F238E27FC236}">
                  <a16:creationId xmlns:a16="http://schemas.microsoft.com/office/drawing/2014/main" id="{12C7E766-4FC2-5E18-D49D-074940F10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144199" y="2792148"/>
              <a:ext cx="512002" cy="1024004"/>
            </a:xfrm>
            <a:prstGeom prst="rect">
              <a:avLst/>
            </a:prstGeom>
          </p:spPr>
        </p:pic>
        <p:pic>
          <p:nvPicPr>
            <p:cNvPr id="29" name="תמונה 28">
              <a:extLst>
                <a:ext uri="{FF2B5EF4-FFF2-40B4-BE49-F238E27FC236}">
                  <a16:creationId xmlns:a16="http://schemas.microsoft.com/office/drawing/2014/main" id="{2BB78E00-0EE1-7E9D-B6A5-CED548E93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296599" y="2944548"/>
              <a:ext cx="512002" cy="1024004"/>
            </a:xfrm>
            <a:prstGeom prst="rect">
              <a:avLst/>
            </a:prstGeom>
          </p:spPr>
        </p:pic>
        <p:pic>
          <p:nvPicPr>
            <p:cNvPr id="30" name="תמונה 29">
              <a:extLst>
                <a:ext uri="{FF2B5EF4-FFF2-40B4-BE49-F238E27FC236}">
                  <a16:creationId xmlns:a16="http://schemas.microsoft.com/office/drawing/2014/main" id="{73D6DA74-9785-A316-5B00-03F5FF619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448999" y="3096948"/>
              <a:ext cx="512002" cy="1024004"/>
            </a:xfrm>
            <a:prstGeom prst="rect">
              <a:avLst/>
            </a:prstGeom>
          </p:spPr>
        </p:pic>
        <p:pic>
          <p:nvPicPr>
            <p:cNvPr id="31" name="תמונה 30">
              <a:extLst>
                <a:ext uri="{FF2B5EF4-FFF2-40B4-BE49-F238E27FC236}">
                  <a16:creationId xmlns:a16="http://schemas.microsoft.com/office/drawing/2014/main" id="{4A684A65-6A9C-8E88-0F06-DD5660673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601399" y="3249348"/>
              <a:ext cx="512002" cy="1024004"/>
            </a:xfrm>
            <a:prstGeom prst="rect">
              <a:avLst/>
            </a:prstGeom>
          </p:spPr>
        </p:pic>
        <p:pic>
          <p:nvPicPr>
            <p:cNvPr id="32" name="תמונה 31">
              <a:extLst>
                <a:ext uri="{FF2B5EF4-FFF2-40B4-BE49-F238E27FC236}">
                  <a16:creationId xmlns:a16="http://schemas.microsoft.com/office/drawing/2014/main" id="{EC56A4AE-6E65-C20E-B31A-C68509AC5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753799" y="3401748"/>
              <a:ext cx="512002" cy="1024004"/>
            </a:xfrm>
            <a:prstGeom prst="rect">
              <a:avLst/>
            </a:prstGeom>
          </p:spPr>
        </p:pic>
        <p:pic>
          <p:nvPicPr>
            <p:cNvPr id="33" name="תמונה 32">
              <a:extLst>
                <a:ext uri="{FF2B5EF4-FFF2-40B4-BE49-F238E27FC236}">
                  <a16:creationId xmlns:a16="http://schemas.microsoft.com/office/drawing/2014/main" id="{2D12645E-3D46-4ABB-6ED4-37E79205B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682083" y="2254267"/>
              <a:ext cx="512002" cy="1024004"/>
            </a:xfrm>
            <a:prstGeom prst="rect">
              <a:avLst/>
            </a:prstGeom>
          </p:spPr>
        </p:pic>
        <p:pic>
          <p:nvPicPr>
            <p:cNvPr id="34" name="תמונה 33">
              <a:extLst>
                <a:ext uri="{FF2B5EF4-FFF2-40B4-BE49-F238E27FC236}">
                  <a16:creationId xmlns:a16="http://schemas.microsoft.com/office/drawing/2014/main" id="{974A12F5-E599-CCE8-7A82-CF06A5041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256694" y="2406667"/>
              <a:ext cx="512002" cy="1024004"/>
            </a:xfrm>
            <a:prstGeom prst="rect">
              <a:avLst/>
            </a:prstGeom>
          </p:spPr>
        </p:pic>
        <p:pic>
          <p:nvPicPr>
            <p:cNvPr id="35" name="תמונה 34">
              <a:extLst>
                <a:ext uri="{FF2B5EF4-FFF2-40B4-BE49-F238E27FC236}">
                  <a16:creationId xmlns:a16="http://schemas.microsoft.com/office/drawing/2014/main" id="{09B7A441-9A7F-AE9F-9B73-3E49CBCD3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409094" y="2559067"/>
              <a:ext cx="512002" cy="1024004"/>
            </a:xfrm>
            <a:prstGeom prst="rect">
              <a:avLst/>
            </a:prstGeom>
          </p:spPr>
        </p:pic>
        <p:pic>
          <p:nvPicPr>
            <p:cNvPr id="36" name="תמונה 35">
              <a:extLst>
                <a:ext uri="{FF2B5EF4-FFF2-40B4-BE49-F238E27FC236}">
                  <a16:creationId xmlns:a16="http://schemas.microsoft.com/office/drawing/2014/main" id="{A79695EC-FDAA-6DF2-51EC-BB0F954CF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561494" y="2711467"/>
              <a:ext cx="512002" cy="1024004"/>
            </a:xfrm>
            <a:prstGeom prst="rect">
              <a:avLst/>
            </a:prstGeom>
          </p:spPr>
        </p:pic>
        <p:pic>
          <p:nvPicPr>
            <p:cNvPr id="37" name="תמונה 36">
              <a:extLst>
                <a:ext uri="{FF2B5EF4-FFF2-40B4-BE49-F238E27FC236}">
                  <a16:creationId xmlns:a16="http://schemas.microsoft.com/office/drawing/2014/main" id="{B68DAD2D-5761-59AF-0C0F-23111E4FA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713894" y="2863867"/>
              <a:ext cx="512002" cy="1024004"/>
            </a:xfrm>
            <a:prstGeom prst="rect">
              <a:avLst/>
            </a:prstGeom>
          </p:spPr>
        </p:pic>
        <p:pic>
          <p:nvPicPr>
            <p:cNvPr id="38" name="תמונה 37">
              <a:extLst>
                <a:ext uri="{FF2B5EF4-FFF2-40B4-BE49-F238E27FC236}">
                  <a16:creationId xmlns:a16="http://schemas.microsoft.com/office/drawing/2014/main" id="{13110A68-525E-D7A8-2794-4B56E8F29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866294" y="3016267"/>
              <a:ext cx="512002" cy="1024004"/>
            </a:xfrm>
            <a:prstGeom prst="rect">
              <a:avLst/>
            </a:prstGeom>
          </p:spPr>
        </p:pic>
        <p:pic>
          <p:nvPicPr>
            <p:cNvPr id="39" name="תמונה 38">
              <a:extLst>
                <a:ext uri="{FF2B5EF4-FFF2-40B4-BE49-F238E27FC236}">
                  <a16:creationId xmlns:a16="http://schemas.microsoft.com/office/drawing/2014/main" id="{350C01B2-E06F-649D-E9DA-FCF47BE06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018694" y="3168667"/>
              <a:ext cx="512002" cy="1024004"/>
            </a:xfrm>
            <a:prstGeom prst="rect">
              <a:avLst/>
            </a:prstGeom>
          </p:spPr>
        </p:pic>
        <p:pic>
          <p:nvPicPr>
            <p:cNvPr id="40" name="תמונה 39">
              <a:extLst>
                <a:ext uri="{FF2B5EF4-FFF2-40B4-BE49-F238E27FC236}">
                  <a16:creationId xmlns:a16="http://schemas.microsoft.com/office/drawing/2014/main" id="{9D43513B-9416-DD63-6619-79715529D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171094" y="3321067"/>
              <a:ext cx="512002" cy="1024004"/>
            </a:xfrm>
            <a:prstGeom prst="rect">
              <a:avLst/>
            </a:prstGeom>
          </p:spPr>
        </p:pic>
        <p:pic>
          <p:nvPicPr>
            <p:cNvPr id="41" name="תמונה 40">
              <a:extLst>
                <a:ext uri="{FF2B5EF4-FFF2-40B4-BE49-F238E27FC236}">
                  <a16:creationId xmlns:a16="http://schemas.microsoft.com/office/drawing/2014/main" id="{3C645EC2-1900-8E73-862D-F15140493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323494" y="3473467"/>
              <a:ext cx="512002" cy="1024004"/>
            </a:xfrm>
            <a:prstGeom prst="rect">
              <a:avLst/>
            </a:prstGeom>
          </p:spPr>
        </p:pic>
        <p:pic>
          <p:nvPicPr>
            <p:cNvPr id="42" name="תמונה 41">
              <a:extLst>
                <a:ext uri="{FF2B5EF4-FFF2-40B4-BE49-F238E27FC236}">
                  <a16:creationId xmlns:a16="http://schemas.microsoft.com/office/drawing/2014/main" id="{B4D7C90A-6C28-F045-9D80-DFFD0994B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475894" y="3625867"/>
              <a:ext cx="512002" cy="1024004"/>
            </a:xfrm>
            <a:prstGeom prst="rect">
              <a:avLst/>
            </a:prstGeom>
          </p:spPr>
        </p:pic>
      </p:grpSp>
      <p:pic>
        <p:nvPicPr>
          <p:cNvPr id="43" name="תמונה 42">
            <a:extLst>
              <a:ext uri="{FF2B5EF4-FFF2-40B4-BE49-F238E27FC236}">
                <a16:creationId xmlns:a16="http://schemas.microsoft.com/office/drawing/2014/main" id="{DE5B49C7-9792-A4F1-D362-B456B79371C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143" b="61526" l="26642" r="35688">
                        <a14:foregroundMark x1="31227" y1="52110" x2="29740" y2="53571"/>
                        <a14:foregroundMark x1="29740" y1="53571" x2="29244" y2="55844"/>
                        <a14:foregroundMark x1="29244" y1="55844" x2="30607" y2="57143"/>
                        <a14:foregroundMark x1="30607" y1="57143" x2="31599" y2="54708"/>
                        <a14:foregroundMark x1="31599" y1="54708" x2="31103" y2="52273"/>
                        <a14:foregroundMark x1="31103" y1="52273" x2="30979" y2="52110"/>
                        <a14:foregroundMark x1="29864" y1="58929" x2="31103" y2="60552"/>
                        <a14:foregroundMark x1="31103" y1="60552" x2="29988" y2="58929"/>
                        <a14:foregroundMark x1="29988" y1="58929" x2="29740" y2="58929"/>
                        <a14:foregroundMark x1="35068" y1="37175" x2="35192" y2="37175"/>
                        <a14:foregroundMark x1="33581" y1="35065" x2="33209" y2="35227"/>
                        <a14:foregroundMark x1="27385" y1="59091" x2="27385" y2="59091"/>
                        <a14:foregroundMark x1="26642" y1="61526" x2="26642" y2="61526"/>
                        <a14:foregroundMark x1="34944" y1="43344" x2="34944" y2="43344"/>
                        <a14:foregroundMark x1="35068" y1="42532" x2="35068" y2="42532"/>
                        <a14:foregroundMark x1="35192" y1="41883" x2="34820" y2="45292"/>
                        <a14:foregroundMark x1="35068" y1="38961" x2="35068" y2="38961"/>
                        <a14:foregroundMark x1="34820" y1="39448" x2="34820" y2="39448"/>
                        <a14:foregroundMark x1="35440" y1="37662" x2="35440" y2="37662"/>
                        <a14:foregroundMark x1="35688" y1="37175" x2="35688" y2="37175"/>
                        <a14:foregroundMark x1="35564" y1="37500" x2="35564" y2="37500"/>
                        <a14:foregroundMark x1="35316" y1="35714" x2="35316" y2="35714"/>
                        <a14:foregroundMark x1="33333" y1="53734" x2="33457" y2="53571"/>
                        <a14:foregroundMark x1="34820" y1="45455" x2="35192" y2="41883"/>
                        <a14:foregroundMark x1="34696" y1="51623" x2="34572" y2="47078"/>
                        <a14:foregroundMark x1="34572" y1="47078" x2="34820" y2="461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823" t="28787" r="63752" b="37173"/>
          <a:stretch/>
        </p:blipFill>
        <p:spPr bwMode="auto">
          <a:xfrm>
            <a:off x="1719796" y="2561293"/>
            <a:ext cx="1123951" cy="28012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4" name="בועת דיבור: אליפסה 43">
            <a:extLst>
              <a:ext uri="{FF2B5EF4-FFF2-40B4-BE49-F238E27FC236}">
                <a16:creationId xmlns:a16="http://schemas.microsoft.com/office/drawing/2014/main" id="{ED06E0FF-3B00-F724-1D5B-2CDE9E186A1B}"/>
              </a:ext>
            </a:extLst>
          </p:cNvPr>
          <p:cNvSpPr/>
          <p:nvPr/>
        </p:nvSpPr>
        <p:spPr>
          <a:xfrm>
            <a:off x="6936953" y="2171166"/>
            <a:ext cx="3189894" cy="695788"/>
          </a:xfrm>
          <a:prstGeom prst="wedgeEllipseCallout">
            <a:avLst>
              <a:gd name="adj1" fmla="val 56244"/>
              <a:gd name="adj2" fmla="val -65903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5" name="בועת דיבור: אליפסה 44">
            <a:extLst>
              <a:ext uri="{FF2B5EF4-FFF2-40B4-BE49-F238E27FC236}">
                <a16:creationId xmlns:a16="http://schemas.microsoft.com/office/drawing/2014/main" id="{B6F38630-DB78-53BD-D904-E446100F04C7}"/>
              </a:ext>
            </a:extLst>
          </p:cNvPr>
          <p:cNvSpPr/>
          <p:nvPr/>
        </p:nvSpPr>
        <p:spPr>
          <a:xfrm>
            <a:off x="3495988" y="4810561"/>
            <a:ext cx="6806194" cy="1429753"/>
          </a:xfrm>
          <a:prstGeom prst="wedgeEllipseCallout">
            <a:avLst>
              <a:gd name="adj1" fmla="val 50776"/>
              <a:gd name="adj2" fmla="val -4495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6" name="בועת דיבור: אליפסה 45">
            <a:extLst>
              <a:ext uri="{FF2B5EF4-FFF2-40B4-BE49-F238E27FC236}">
                <a16:creationId xmlns:a16="http://schemas.microsoft.com/office/drawing/2014/main" id="{F86D0337-D8BE-C78C-80F4-736DBB04C005}"/>
              </a:ext>
            </a:extLst>
          </p:cNvPr>
          <p:cNvSpPr/>
          <p:nvPr/>
        </p:nvSpPr>
        <p:spPr>
          <a:xfrm>
            <a:off x="3187517" y="2926464"/>
            <a:ext cx="7267065" cy="695788"/>
          </a:xfrm>
          <a:prstGeom prst="wedgeEllipseCallout">
            <a:avLst>
              <a:gd name="adj1" fmla="val -55274"/>
              <a:gd name="adj2" fmla="val 3256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4D0F8613-4357-4A88-8280-08B34AE8D1FE}"/>
              </a:ext>
            </a:extLst>
          </p:cNvPr>
          <p:cNvSpPr txBox="1"/>
          <p:nvPr/>
        </p:nvSpPr>
        <p:spPr>
          <a:xfrm>
            <a:off x="1719796" y="6261112"/>
            <a:ext cx="8830677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כו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וַיֵּלְכוּ בְנֵי-דָן, לְדַרְכָּם; וַיַּרְא מִיכָה, כִּי-חֲזָקִים הֵמָּה מִמֶּנּוּ, וַיִּפֶן, וַיָּשָׁב אֶל-בֵּיתוֹ.  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1054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6D521E4-6360-1A63-A121-B9DF8B2F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A3BB709-A5A8-917D-08D8-24894CEA2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כז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וְהֵמָּה לָקְחוּ אֵת אֲשֶׁר-עָשָׂה מִיכָה,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וְאֶת-הַכֹּהֵן אֲשֶׁר הָיָה-לוֹ,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וַיָּבֹאוּ עַל-לַיִשׁ עַל-עַם שֹׁקֵט וּבֹטֵחַ,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וַיַּכּוּ אוֹתָם לְפִי-חָרֶב; וְאֶת-הָעִיר, שָׂרְפוּ בָאֵשׁ.  </a:t>
            </a:r>
          </a:p>
          <a:p>
            <a:pPr marL="0" indent="0">
              <a:buNone/>
            </a:pPr>
            <a:endParaRPr lang="he-IL" sz="2400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כט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וַיִּקְרְאוּ שֵׁם-הָעִיר, דָּן, בְּשֵׁם דָּן אֲבִיהֶם,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אֲשֶׁר יוּלַּד לְיִשְׂרָאֵל;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וְאוּלָם לַיִשׁ שֵׁם-הָעִיר, לָרִאשֹׁנָה. </a:t>
            </a:r>
            <a:endParaRPr lang="he-IL" sz="2400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78B8DCD-866B-0659-1415-F8FD20ED7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772" y="0"/>
            <a:ext cx="2491956" cy="408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3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6D521E4-6360-1A63-A121-B9DF8B2F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A3BB709-A5A8-917D-08D8-24894CEA2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כז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וְהֵמָּה לָקְחוּ אֵת אֲשֶׁר-עָשָׂה מִיכָה,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וְאֶת-הַכֹּהֵן אֲשֶׁר הָיָה-לוֹ,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וַיָּבֹאוּ עַל-לַיִשׁ עַל-עַם שֹׁקֵט וּבֹטֵחַ,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וַיַּכּוּ אוֹתָם לְפִי-חָרֶב; וְאֶת-הָעִיר, שָׂרְפוּ בָאֵשׁ.  </a:t>
            </a:r>
          </a:p>
          <a:p>
            <a:pPr marL="0" indent="0">
              <a:buNone/>
            </a:pPr>
            <a:endParaRPr lang="he-IL" sz="2400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כט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וַיִּקְרְאוּ שֵׁם-הָעִיר, דָּן, בְּשֵׁם דָּן אֲבִיהֶם,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אֲשֶׁר יוּלַּד לְיִשְׂרָאֵל;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וְאוּלָם לַיִשׁ שֵׁם-הָעִיר, לָרִאשֹׁנָה. </a:t>
            </a:r>
            <a:endParaRPr lang="he-IL" sz="2400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6B73663B-9F88-E983-D20D-02EEA4ED9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325" y="263408"/>
            <a:ext cx="4587638" cy="5845047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6274AE98-504A-FCDB-9E81-601E1A31E721}"/>
              </a:ext>
            </a:extLst>
          </p:cNvPr>
          <p:cNvSpPr txBox="1"/>
          <p:nvPr/>
        </p:nvSpPr>
        <p:spPr>
          <a:xfrm>
            <a:off x="4544940" y="426877"/>
            <a:ext cx="699414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1">
            <a:spAutoFit/>
          </a:bodyPr>
          <a:lstStyle/>
          <a:p>
            <a:pPr algn="r"/>
            <a:r>
              <a:rPr lang="he-IL" sz="1800" b="1" i="0" dirty="0">
                <a:solidFill>
                  <a:srgbClr val="FFFF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לַיִשׁ</a:t>
            </a:r>
            <a:endParaRPr lang="he-IL" b="1" dirty="0">
              <a:solidFill>
                <a:srgbClr val="FFFF00"/>
              </a:solidFill>
            </a:endParaRPr>
          </a:p>
        </p:txBody>
      </p:sp>
      <p:sp>
        <p:nvSpPr>
          <p:cNvPr id="8" name="סימן כפל 7">
            <a:extLst>
              <a:ext uri="{FF2B5EF4-FFF2-40B4-BE49-F238E27FC236}">
                <a16:creationId xmlns:a16="http://schemas.microsoft.com/office/drawing/2014/main" id="{1585A6AC-7E8D-1912-E1B0-F6EDE2015A15}"/>
              </a:ext>
            </a:extLst>
          </p:cNvPr>
          <p:cNvSpPr/>
          <p:nvPr/>
        </p:nvSpPr>
        <p:spPr>
          <a:xfrm>
            <a:off x="3998598" y="-269740"/>
            <a:ext cx="1792097" cy="1762566"/>
          </a:xfrm>
          <a:prstGeom prst="mathMultiply">
            <a:avLst>
              <a:gd name="adj1" fmla="val 1025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76022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6D521E4-6360-1A63-A121-B9DF8B2F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A3BB709-A5A8-917D-08D8-24894CEA2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כז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וְהֵמָּה לָקְחוּ אֵת אֲשֶׁר-עָשָׂה מִיכָה,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וְאֶת-הַכֹּהֵן אֲשֶׁר הָיָה-לוֹ,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וַיָּבֹאוּ עַל-לַיִשׁ עַל-עַם שֹׁקֵט וּבֹטֵחַ,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וַיַּכּוּ אוֹתָם לְפִי-חָרֶב; וְאֶת-הָעִיר, שָׂרְפוּ בָאֵשׁ.  </a:t>
            </a:r>
          </a:p>
          <a:p>
            <a:pPr marL="0" indent="0">
              <a:buNone/>
            </a:pPr>
            <a:endParaRPr lang="he-IL" sz="2400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b="1" i="0" dirty="0" err="1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כט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וַיִּקְרְאוּ שֵׁם-הָעִיר, דָּן, בְּשֵׁם דָּן אֲבִיהֶם,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אֲשֶׁר יוּלַּד לְיִשְׂרָאֵל; 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וְאוּלָם לַיִשׁ שֵׁם-הָעִיר, לָרִאשֹׁנָה. </a:t>
            </a:r>
            <a:endParaRPr lang="he-IL" sz="2400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6B73663B-9F88-E983-D20D-02EEA4ED9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325" y="263408"/>
            <a:ext cx="4587638" cy="5845047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6274AE98-504A-FCDB-9E81-601E1A31E721}"/>
              </a:ext>
            </a:extLst>
          </p:cNvPr>
          <p:cNvSpPr txBox="1"/>
          <p:nvPr/>
        </p:nvSpPr>
        <p:spPr>
          <a:xfrm>
            <a:off x="4544940" y="426877"/>
            <a:ext cx="699414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1">
            <a:spAutoFit/>
          </a:bodyPr>
          <a:lstStyle/>
          <a:p>
            <a:pPr algn="r"/>
            <a:r>
              <a:rPr lang="he-IL" b="1" dirty="0">
                <a:solidFill>
                  <a:srgbClr val="FFFF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דָּן</a:t>
            </a:r>
            <a:endParaRPr lang="he-IL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699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F924916-FCA8-ED57-3CD0-0439038F0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CF99CBD-5109-7057-F4C8-FF2BF8D7D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וַיָּקִימוּ לָהֶם בְּנֵי-דָן, אֶת-הַפָּסֶל;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וִיהוֹנָתָן בֶּן-גֵּרְשֹׁם בֶּן-מְ</a:t>
            </a:r>
            <a:r>
              <a:rPr lang="he-IL" sz="2400" b="0" i="0" baseline="3000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נַ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שֶּׁה הוּא וּבָנָיו,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הָיוּ כֹהֲנִים לְשֵׁבֶט הַדָּנִי, עַד-יוֹם, גְּלוֹת הָאָרֶץ.  </a:t>
            </a: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8CAA0AB9-7A6A-BE9B-1368-DE3ED3371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73385" y="0"/>
            <a:ext cx="1369772" cy="37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59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F924916-FCA8-ED57-3CD0-0439038F0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CF99CBD-5109-7057-F4C8-FF2BF8D7D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400" b="1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ל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וַיָּקִימוּ לָהֶם בְּנֵי-דָן, אֶת-הַפָּסֶל;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וִיהוֹנָתָן </a:t>
            </a:r>
            <a:r>
              <a:rPr lang="he-IL" sz="3200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בֶּן-גֵּרְשֹׁם בֶּן-מְ</a:t>
            </a:r>
            <a:r>
              <a:rPr lang="he-IL" sz="3200" b="1" i="0" baseline="3000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נַ</a:t>
            </a:r>
            <a:r>
              <a:rPr lang="he-IL" sz="3200" b="1" i="0" dirty="0">
                <a:solidFill>
                  <a:srgbClr val="FF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שֶּׁה</a:t>
            </a: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 הוּא וּבָנָיו, </a:t>
            </a:r>
          </a:p>
          <a:p>
            <a:pPr marL="0" indent="0">
              <a:buNone/>
            </a:pPr>
            <a:r>
              <a:rPr lang="he-IL" sz="2400" b="0" i="0" dirty="0">
                <a:solidFill>
                  <a:srgbClr val="000000"/>
                </a:solidFill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הָיוּ כֹהֲנִים לְשֵׁבֶט הַדָּנִי, עַד-יוֹם, גְּלוֹת הָאָרֶץ.  </a:t>
            </a:r>
          </a:p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8CAA0AB9-7A6A-BE9B-1368-DE3ED3371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73385" y="0"/>
            <a:ext cx="1369772" cy="37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9036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F924916-FCA8-ED57-3CD0-0439038F0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CF99CBD-5109-7057-F4C8-FF2BF8D7D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572329"/>
            <a:ext cx="8915400" cy="3777622"/>
          </a:xfrm>
        </p:spPr>
        <p:txBody>
          <a:bodyPr/>
          <a:lstStyle/>
          <a:p>
            <a:pPr marL="0" indent="0">
              <a:buNone/>
            </a:pPr>
            <a:endParaRPr lang="he-IL" b="0" i="0" dirty="0">
              <a:solidFill>
                <a:srgbClr val="000000"/>
              </a:solidFill>
              <a:effectLst/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לא וַיָּשִׂימוּ לָהֶם, אֶת-פֶּסֶל מִיכָה אֲשֶׁר עָשָׂה,</a:t>
            </a:r>
          </a:p>
          <a:p>
            <a:pPr marL="0" indent="0">
              <a:buNone/>
            </a:pP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כָּל-יְמֵי הֱיוֹת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בֵּית-הָאֱלֹהִים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בְּשִׁלֹה.  {פ}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72582C5-8696-BA16-4139-964A88E32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203" y="2135841"/>
            <a:ext cx="8095129" cy="472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6961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F924916-FCA8-ED57-3CD0-0439038F0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לסיכום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CF99CBD-5109-7057-F4C8-FF2BF8D7D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330" y="1398494"/>
            <a:ext cx="8915400" cy="3777622"/>
          </a:xfrm>
        </p:spPr>
        <p:txBody>
          <a:bodyPr>
            <a:normAutofit/>
          </a:bodyPr>
          <a:lstStyle/>
          <a:p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בני שבט דן לוקחים את הלוי [שהפך לכהן], את הפסל והתרפים</a:t>
            </a:r>
            <a:br>
              <a:rPr lang="en-US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וה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''כהן'' משתכנע והולך איתם.</a:t>
            </a:r>
          </a:p>
          <a:p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מיכה ואנשיו נזעקים על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הגזילה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 מיכה מנסה להתווכח </a:t>
            </a:r>
            <a:br>
              <a:rPr lang="en-US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עם בני דן ולהחזיר אליו את הפסל, אך מבין שאין לו סיכוי מול צבא כה גדול.</a:t>
            </a:r>
          </a:p>
          <a:p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בני דן עולים לליש, כובשים אותה ושורפים אותה.</a:t>
            </a:r>
            <a:br>
              <a:rPr lang="en-US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br>
              <a:rPr lang="en-US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he-IL" sz="2400" dirty="0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בני דן מעמידים את הפסל במקום ועובדים בו עבודה זרה עם הכהן </a:t>
            </a:r>
            <a:br>
              <a:rPr lang="en-US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ששמו יהונתן בן גרשום בן מ</a:t>
            </a:r>
            <a:r>
              <a:rPr lang="he-IL" sz="2400" baseline="-25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שה. [נכדו של משה רבינו?] </a:t>
            </a:r>
          </a:p>
          <a:p>
            <a:endParaRPr lang="he-IL" sz="2400" dirty="0">
              <a:solidFill>
                <a:srgbClr val="00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32163818-AB20-84E9-BD10-6E92407D1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589" y="721630"/>
            <a:ext cx="1009975" cy="757547"/>
          </a:xfrm>
          <a:prstGeom prst="rect">
            <a:avLst/>
          </a:prstGeom>
        </p:spPr>
      </p:pic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90A47889-E63A-7305-1497-D63A8691E2DF}"/>
              </a:ext>
            </a:extLst>
          </p:cNvPr>
          <p:cNvGrpSpPr/>
          <p:nvPr/>
        </p:nvGrpSpPr>
        <p:grpSpPr>
          <a:xfrm>
            <a:off x="2951515" y="0"/>
            <a:ext cx="2140440" cy="2007093"/>
            <a:chOff x="1679088" y="2879480"/>
            <a:chExt cx="4754289" cy="4174742"/>
          </a:xfrm>
        </p:grpSpPr>
        <p:grpSp>
          <p:nvGrpSpPr>
            <p:cNvPr id="6" name="קבוצה 5">
              <a:extLst>
                <a:ext uri="{FF2B5EF4-FFF2-40B4-BE49-F238E27FC236}">
                  <a16:creationId xmlns:a16="http://schemas.microsoft.com/office/drawing/2014/main" id="{5FE91BA9-7F30-0383-2E3B-75786CC2CF28}"/>
                </a:ext>
              </a:extLst>
            </p:cNvPr>
            <p:cNvGrpSpPr/>
            <p:nvPr/>
          </p:nvGrpSpPr>
          <p:grpSpPr>
            <a:xfrm>
              <a:off x="2232212" y="2879480"/>
              <a:ext cx="4201165" cy="4174742"/>
              <a:chOff x="2232212" y="2879480"/>
              <a:chExt cx="4201165" cy="4174742"/>
            </a:xfrm>
          </p:grpSpPr>
          <p:grpSp>
            <p:nvGrpSpPr>
              <p:cNvPr id="26" name="קבוצה 25">
                <a:extLst>
                  <a:ext uri="{FF2B5EF4-FFF2-40B4-BE49-F238E27FC236}">
                    <a16:creationId xmlns:a16="http://schemas.microsoft.com/office/drawing/2014/main" id="{43FEA063-F9A1-54A0-5835-4E212AB8560F}"/>
                  </a:ext>
                </a:extLst>
              </p:cNvPr>
              <p:cNvGrpSpPr/>
              <p:nvPr/>
            </p:nvGrpSpPr>
            <p:grpSpPr>
              <a:xfrm flipH="1">
                <a:off x="2232212" y="28794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122" name="תמונה 121">
                  <a:extLst>
                    <a:ext uri="{FF2B5EF4-FFF2-40B4-BE49-F238E27FC236}">
                      <a16:creationId xmlns:a16="http://schemas.microsoft.com/office/drawing/2014/main" id="{52C206EB-CA7D-8EEF-2415-99307DA526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3" name="תמונה 122">
                  <a:extLst>
                    <a:ext uri="{FF2B5EF4-FFF2-40B4-BE49-F238E27FC236}">
                      <a16:creationId xmlns:a16="http://schemas.microsoft.com/office/drawing/2014/main" id="{9D74ABFF-0242-423B-E38C-2C80FA6806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4" name="תמונה 123">
                  <a:extLst>
                    <a:ext uri="{FF2B5EF4-FFF2-40B4-BE49-F238E27FC236}">
                      <a16:creationId xmlns:a16="http://schemas.microsoft.com/office/drawing/2014/main" id="{68981AD3-2479-BDDC-20AD-D505A30BCC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5" name="תמונה 124">
                  <a:extLst>
                    <a:ext uri="{FF2B5EF4-FFF2-40B4-BE49-F238E27FC236}">
                      <a16:creationId xmlns:a16="http://schemas.microsoft.com/office/drawing/2014/main" id="{CBE6EE81-B6EA-3863-7E0A-635AB85841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6" name="תמונה 125">
                  <a:extLst>
                    <a:ext uri="{FF2B5EF4-FFF2-40B4-BE49-F238E27FC236}">
                      <a16:creationId xmlns:a16="http://schemas.microsoft.com/office/drawing/2014/main" id="{FE1C88AB-6C8A-AE30-3692-EA20826F10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7" name="תמונה 126">
                  <a:extLst>
                    <a:ext uri="{FF2B5EF4-FFF2-40B4-BE49-F238E27FC236}">
                      <a16:creationId xmlns:a16="http://schemas.microsoft.com/office/drawing/2014/main" id="{625FB2CA-B1F6-DB0C-31D0-E2AD79CC62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8" name="תמונה 127">
                  <a:extLst>
                    <a:ext uri="{FF2B5EF4-FFF2-40B4-BE49-F238E27FC236}">
                      <a16:creationId xmlns:a16="http://schemas.microsoft.com/office/drawing/2014/main" id="{DF63A959-FA8C-51D4-7218-230FFD4C70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9" name="תמונה 128">
                  <a:extLst>
                    <a:ext uri="{FF2B5EF4-FFF2-40B4-BE49-F238E27FC236}">
                      <a16:creationId xmlns:a16="http://schemas.microsoft.com/office/drawing/2014/main" id="{64302687-9668-A617-BB35-F9FDCCC573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0" name="תמונה 129">
                  <a:extLst>
                    <a:ext uri="{FF2B5EF4-FFF2-40B4-BE49-F238E27FC236}">
                      <a16:creationId xmlns:a16="http://schemas.microsoft.com/office/drawing/2014/main" id="{8806283B-8F47-01EC-8EB8-DB5555C6BD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1" name="תמונה 130">
                  <a:extLst>
                    <a:ext uri="{FF2B5EF4-FFF2-40B4-BE49-F238E27FC236}">
                      <a16:creationId xmlns:a16="http://schemas.microsoft.com/office/drawing/2014/main" id="{67463D4F-7CE9-089C-85F1-57DBE4FB09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2" name="תמונה 131">
                  <a:extLst>
                    <a:ext uri="{FF2B5EF4-FFF2-40B4-BE49-F238E27FC236}">
                      <a16:creationId xmlns:a16="http://schemas.microsoft.com/office/drawing/2014/main" id="{E3358177-8951-E3DC-485C-F1632E4CA0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3" name="תמונה 132">
                  <a:extLst>
                    <a:ext uri="{FF2B5EF4-FFF2-40B4-BE49-F238E27FC236}">
                      <a16:creationId xmlns:a16="http://schemas.microsoft.com/office/drawing/2014/main" id="{D3482C4C-270A-51F2-FB5C-F5BF5EFAE1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4" name="תמונה 133">
                  <a:extLst>
                    <a:ext uri="{FF2B5EF4-FFF2-40B4-BE49-F238E27FC236}">
                      <a16:creationId xmlns:a16="http://schemas.microsoft.com/office/drawing/2014/main" id="{7EC46B26-88B9-AC75-C838-91258A021E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5" name="תמונה 134">
                  <a:extLst>
                    <a:ext uri="{FF2B5EF4-FFF2-40B4-BE49-F238E27FC236}">
                      <a16:creationId xmlns:a16="http://schemas.microsoft.com/office/drawing/2014/main" id="{21D39A61-290A-6866-E898-B389CC32E5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6" name="תמונה 135">
                  <a:extLst>
                    <a:ext uri="{FF2B5EF4-FFF2-40B4-BE49-F238E27FC236}">
                      <a16:creationId xmlns:a16="http://schemas.microsoft.com/office/drawing/2014/main" id="{70148176-5D72-953C-79D9-F2C7C7B746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7" name="תמונה 136">
                  <a:extLst>
                    <a:ext uri="{FF2B5EF4-FFF2-40B4-BE49-F238E27FC236}">
                      <a16:creationId xmlns:a16="http://schemas.microsoft.com/office/drawing/2014/main" id="{94EAAE79-45E2-C770-14C3-6E24A92817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8" name="תמונה 137">
                  <a:extLst>
                    <a:ext uri="{FF2B5EF4-FFF2-40B4-BE49-F238E27FC236}">
                      <a16:creationId xmlns:a16="http://schemas.microsoft.com/office/drawing/2014/main" id="{B45BA476-2BF3-851B-FF82-4BDD5C9A0A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39" name="תמונה 138">
                  <a:extLst>
                    <a:ext uri="{FF2B5EF4-FFF2-40B4-BE49-F238E27FC236}">
                      <a16:creationId xmlns:a16="http://schemas.microsoft.com/office/drawing/2014/main" id="{50DF96A2-BCED-77F4-8D5F-A103C5CB5F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27" name="קבוצה 26">
                <a:extLst>
                  <a:ext uri="{FF2B5EF4-FFF2-40B4-BE49-F238E27FC236}">
                    <a16:creationId xmlns:a16="http://schemas.microsoft.com/office/drawing/2014/main" id="{1257CA59-E62A-0453-2688-4ECAA6A8EC2A}"/>
                  </a:ext>
                </a:extLst>
              </p:cNvPr>
              <p:cNvGrpSpPr/>
              <p:nvPr/>
            </p:nvGrpSpPr>
            <p:grpSpPr>
              <a:xfrm flipH="1">
                <a:off x="2384612" y="30318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104" name="תמונה 103">
                  <a:extLst>
                    <a:ext uri="{FF2B5EF4-FFF2-40B4-BE49-F238E27FC236}">
                      <a16:creationId xmlns:a16="http://schemas.microsoft.com/office/drawing/2014/main" id="{E39F029C-19C9-B93F-405C-69CFA6D7A5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5" name="תמונה 104">
                  <a:extLst>
                    <a:ext uri="{FF2B5EF4-FFF2-40B4-BE49-F238E27FC236}">
                      <a16:creationId xmlns:a16="http://schemas.microsoft.com/office/drawing/2014/main" id="{0FF4630F-5723-8BDF-8D7D-B09BCB0D0E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6" name="תמונה 105">
                  <a:extLst>
                    <a:ext uri="{FF2B5EF4-FFF2-40B4-BE49-F238E27FC236}">
                      <a16:creationId xmlns:a16="http://schemas.microsoft.com/office/drawing/2014/main" id="{0F08840D-0F8E-C5F3-B80D-C31E901C55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7" name="תמונה 106">
                  <a:extLst>
                    <a:ext uri="{FF2B5EF4-FFF2-40B4-BE49-F238E27FC236}">
                      <a16:creationId xmlns:a16="http://schemas.microsoft.com/office/drawing/2014/main" id="{DDA89541-5C3A-3845-3DF9-8C0555F9BF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8" name="תמונה 107">
                  <a:extLst>
                    <a:ext uri="{FF2B5EF4-FFF2-40B4-BE49-F238E27FC236}">
                      <a16:creationId xmlns:a16="http://schemas.microsoft.com/office/drawing/2014/main" id="{A9FE3F50-FEB7-D487-0211-1B4C3C6CDC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9" name="תמונה 108">
                  <a:extLst>
                    <a:ext uri="{FF2B5EF4-FFF2-40B4-BE49-F238E27FC236}">
                      <a16:creationId xmlns:a16="http://schemas.microsoft.com/office/drawing/2014/main" id="{799DC7AE-F652-C83F-F004-1E1EA5795D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0" name="תמונה 109">
                  <a:extLst>
                    <a:ext uri="{FF2B5EF4-FFF2-40B4-BE49-F238E27FC236}">
                      <a16:creationId xmlns:a16="http://schemas.microsoft.com/office/drawing/2014/main" id="{CDBB0249-085D-A51D-A49A-6B2A5E1E49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1" name="תמונה 110">
                  <a:extLst>
                    <a:ext uri="{FF2B5EF4-FFF2-40B4-BE49-F238E27FC236}">
                      <a16:creationId xmlns:a16="http://schemas.microsoft.com/office/drawing/2014/main" id="{7768AE14-B20F-DF68-090D-1D98A66C87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2" name="תמונה 111">
                  <a:extLst>
                    <a:ext uri="{FF2B5EF4-FFF2-40B4-BE49-F238E27FC236}">
                      <a16:creationId xmlns:a16="http://schemas.microsoft.com/office/drawing/2014/main" id="{A73CCC17-6F97-27C5-23C0-8B6462E60F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3" name="תמונה 112">
                  <a:extLst>
                    <a:ext uri="{FF2B5EF4-FFF2-40B4-BE49-F238E27FC236}">
                      <a16:creationId xmlns:a16="http://schemas.microsoft.com/office/drawing/2014/main" id="{7416A24C-9B37-DDE4-DEEB-C2226EA45F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4" name="תמונה 113">
                  <a:extLst>
                    <a:ext uri="{FF2B5EF4-FFF2-40B4-BE49-F238E27FC236}">
                      <a16:creationId xmlns:a16="http://schemas.microsoft.com/office/drawing/2014/main" id="{84F63C18-FC61-EF5D-1EFB-2F1C0D313F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5" name="תמונה 114">
                  <a:extLst>
                    <a:ext uri="{FF2B5EF4-FFF2-40B4-BE49-F238E27FC236}">
                      <a16:creationId xmlns:a16="http://schemas.microsoft.com/office/drawing/2014/main" id="{01C1E510-78B9-B5D2-95D0-29B3237B52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6" name="תמונה 115">
                  <a:extLst>
                    <a:ext uri="{FF2B5EF4-FFF2-40B4-BE49-F238E27FC236}">
                      <a16:creationId xmlns:a16="http://schemas.microsoft.com/office/drawing/2014/main" id="{0A520C75-1D41-0DC1-51D6-541945AA59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7" name="תמונה 116">
                  <a:extLst>
                    <a:ext uri="{FF2B5EF4-FFF2-40B4-BE49-F238E27FC236}">
                      <a16:creationId xmlns:a16="http://schemas.microsoft.com/office/drawing/2014/main" id="{4C7B223B-9021-E6EB-7A28-6FF2250D5B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8" name="תמונה 117">
                  <a:extLst>
                    <a:ext uri="{FF2B5EF4-FFF2-40B4-BE49-F238E27FC236}">
                      <a16:creationId xmlns:a16="http://schemas.microsoft.com/office/drawing/2014/main" id="{560D01CA-FB1A-069F-4ADD-DEA715F6F8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19" name="תמונה 118">
                  <a:extLst>
                    <a:ext uri="{FF2B5EF4-FFF2-40B4-BE49-F238E27FC236}">
                      <a16:creationId xmlns:a16="http://schemas.microsoft.com/office/drawing/2014/main" id="{87C42339-05D4-4E77-8CB7-7883220D02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0" name="תמונה 119">
                  <a:extLst>
                    <a:ext uri="{FF2B5EF4-FFF2-40B4-BE49-F238E27FC236}">
                      <a16:creationId xmlns:a16="http://schemas.microsoft.com/office/drawing/2014/main" id="{78D3375F-9818-1621-6006-9793701D62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21" name="תמונה 120">
                  <a:extLst>
                    <a:ext uri="{FF2B5EF4-FFF2-40B4-BE49-F238E27FC236}">
                      <a16:creationId xmlns:a16="http://schemas.microsoft.com/office/drawing/2014/main" id="{98E49CF2-6400-21EE-9234-C5EA0E4FA2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28" name="קבוצה 27">
                <a:extLst>
                  <a:ext uri="{FF2B5EF4-FFF2-40B4-BE49-F238E27FC236}">
                    <a16:creationId xmlns:a16="http://schemas.microsoft.com/office/drawing/2014/main" id="{40B79888-5782-0B42-1E52-66003B6540F8}"/>
                  </a:ext>
                </a:extLst>
              </p:cNvPr>
              <p:cNvGrpSpPr/>
              <p:nvPr/>
            </p:nvGrpSpPr>
            <p:grpSpPr>
              <a:xfrm flipH="1">
                <a:off x="2537012" y="31842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86" name="תמונה 85">
                  <a:extLst>
                    <a:ext uri="{FF2B5EF4-FFF2-40B4-BE49-F238E27FC236}">
                      <a16:creationId xmlns:a16="http://schemas.microsoft.com/office/drawing/2014/main" id="{B20468CF-5D44-9271-FAEB-4974D28788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7" name="תמונה 86">
                  <a:extLst>
                    <a:ext uri="{FF2B5EF4-FFF2-40B4-BE49-F238E27FC236}">
                      <a16:creationId xmlns:a16="http://schemas.microsoft.com/office/drawing/2014/main" id="{15D50ADB-2B30-98E0-6F7D-1DA9FC3887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8" name="תמונה 87">
                  <a:extLst>
                    <a:ext uri="{FF2B5EF4-FFF2-40B4-BE49-F238E27FC236}">
                      <a16:creationId xmlns:a16="http://schemas.microsoft.com/office/drawing/2014/main" id="{7EC892E4-4CF4-2A82-0D6B-615689A5CE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9" name="תמונה 88">
                  <a:extLst>
                    <a:ext uri="{FF2B5EF4-FFF2-40B4-BE49-F238E27FC236}">
                      <a16:creationId xmlns:a16="http://schemas.microsoft.com/office/drawing/2014/main" id="{E4EB1D7F-D5B5-D026-DEF3-46D5FD88D2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0" name="תמונה 89">
                  <a:extLst>
                    <a:ext uri="{FF2B5EF4-FFF2-40B4-BE49-F238E27FC236}">
                      <a16:creationId xmlns:a16="http://schemas.microsoft.com/office/drawing/2014/main" id="{F569F481-96C1-AF1A-52A0-CB67711BCBC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1" name="תמונה 90">
                  <a:extLst>
                    <a:ext uri="{FF2B5EF4-FFF2-40B4-BE49-F238E27FC236}">
                      <a16:creationId xmlns:a16="http://schemas.microsoft.com/office/drawing/2014/main" id="{98FFB2FC-80D9-6903-6A68-46500F9634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2" name="תמונה 91">
                  <a:extLst>
                    <a:ext uri="{FF2B5EF4-FFF2-40B4-BE49-F238E27FC236}">
                      <a16:creationId xmlns:a16="http://schemas.microsoft.com/office/drawing/2014/main" id="{DB717E1D-2AB8-1184-F63A-CF43E014D2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3" name="תמונה 92">
                  <a:extLst>
                    <a:ext uri="{FF2B5EF4-FFF2-40B4-BE49-F238E27FC236}">
                      <a16:creationId xmlns:a16="http://schemas.microsoft.com/office/drawing/2014/main" id="{299438BF-9ACB-3FC3-3EF2-EBA60C7FFA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4" name="תמונה 93">
                  <a:extLst>
                    <a:ext uri="{FF2B5EF4-FFF2-40B4-BE49-F238E27FC236}">
                      <a16:creationId xmlns:a16="http://schemas.microsoft.com/office/drawing/2014/main" id="{04417410-8072-41A7-B782-D8DA836CF3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5" name="תמונה 94">
                  <a:extLst>
                    <a:ext uri="{FF2B5EF4-FFF2-40B4-BE49-F238E27FC236}">
                      <a16:creationId xmlns:a16="http://schemas.microsoft.com/office/drawing/2014/main" id="{07632C1A-1505-2A15-565B-6ABDE60F14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6" name="תמונה 95">
                  <a:extLst>
                    <a:ext uri="{FF2B5EF4-FFF2-40B4-BE49-F238E27FC236}">
                      <a16:creationId xmlns:a16="http://schemas.microsoft.com/office/drawing/2014/main" id="{8B2A76DC-076F-9809-00B9-1E0DDCABE2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7" name="תמונה 96">
                  <a:extLst>
                    <a:ext uri="{FF2B5EF4-FFF2-40B4-BE49-F238E27FC236}">
                      <a16:creationId xmlns:a16="http://schemas.microsoft.com/office/drawing/2014/main" id="{283E070A-90E8-F95D-4EC2-BE0727385F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8" name="תמונה 97">
                  <a:extLst>
                    <a:ext uri="{FF2B5EF4-FFF2-40B4-BE49-F238E27FC236}">
                      <a16:creationId xmlns:a16="http://schemas.microsoft.com/office/drawing/2014/main" id="{63534229-B09A-D450-8864-3C9FF1F5FB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99" name="תמונה 98">
                  <a:extLst>
                    <a:ext uri="{FF2B5EF4-FFF2-40B4-BE49-F238E27FC236}">
                      <a16:creationId xmlns:a16="http://schemas.microsoft.com/office/drawing/2014/main" id="{4BCCDE52-C852-2495-9BC1-C01E99BFC4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0" name="תמונה 99">
                  <a:extLst>
                    <a:ext uri="{FF2B5EF4-FFF2-40B4-BE49-F238E27FC236}">
                      <a16:creationId xmlns:a16="http://schemas.microsoft.com/office/drawing/2014/main" id="{F31BD284-63A3-6102-68B6-0104064906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1" name="תמונה 100">
                  <a:extLst>
                    <a:ext uri="{FF2B5EF4-FFF2-40B4-BE49-F238E27FC236}">
                      <a16:creationId xmlns:a16="http://schemas.microsoft.com/office/drawing/2014/main" id="{8C2CDBA9-27B9-2459-194E-18BE845323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2" name="תמונה 101">
                  <a:extLst>
                    <a:ext uri="{FF2B5EF4-FFF2-40B4-BE49-F238E27FC236}">
                      <a16:creationId xmlns:a16="http://schemas.microsoft.com/office/drawing/2014/main" id="{35469803-766E-FA38-1163-100B8775B4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103" name="תמונה 102">
                  <a:extLst>
                    <a:ext uri="{FF2B5EF4-FFF2-40B4-BE49-F238E27FC236}">
                      <a16:creationId xmlns:a16="http://schemas.microsoft.com/office/drawing/2014/main" id="{5447FF6B-38BF-B841-288F-770E36F17B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29" name="קבוצה 28">
                <a:extLst>
                  <a:ext uri="{FF2B5EF4-FFF2-40B4-BE49-F238E27FC236}">
                    <a16:creationId xmlns:a16="http://schemas.microsoft.com/office/drawing/2014/main" id="{51FC7200-322D-E17B-8965-E02F445A1B18}"/>
                  </a:ext>
                </a:extLst>
              </p:cNvPr>
              <p:cNvGrpSpPr/>
              <p:nvPr/>
            </p:nvGrpSpPr>
            <p:grpSpPr>
              <a:xfrm flipH="1">
                <a:off x="2689412" y="33366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68" name="תמונה 67">
                  <a:extLst>
                    <a:ext uri="{FF2B5EF4-FFF2-40B4-BE49-F238E27FC236}">
                      <a16:creationId xmlns:a16="http://schemas.microsoft.com/office/drawing/2014/main" id="{16E1CD16-BDFF-2BE3-B874-BF83EB362A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9" name="תמונה 68">
                  <a:extLst>
                    <a:ext uri="{FF2B5EF4-FFF2-40B4-BE49-F238E27FC236}">
                      <a16:creationId xmlns:a16="http://schemas.microsoft.com/office/drawing/2014/main" id="{377CC3F6-8B1E-0475-AD4A-3208EE4106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0" name="תמונה 69">
                  <a:extLst>
                    <a:ext uri="{FF2B5EF4-FFF2-40B4-BE49-F238E27FC236}">
                      <a16:creationId xmlns:a16="http://schemas.microsoft.com/office/drawing/2014/main" id="{83D70417-E7C5-D60B-7E79-49F986C802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1" name="תמונה 70">
                  <a:extLst>
                    <a:ext uri="{FF2B5EF4-FFF2-40B4-BE49-F238E27FC236}">
                      <a16:creationId xmlns:a16="http://schemas.microsoft.com/office/drawing/2014/main" id="{0E7CED2F-8B4D-A28F-3CDF-F0C32683D5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2" name="תמונה 71">
                  <a:extLst>
                    <a:ext uri="{FF2B5EF4-FFF2-40B4-BE49-F238E27FC236}">
                      <a16:creationId xmlns:a16="http://schemas.microsoft.com/office/drawing/2014/main" id="{C42BEA6C-663E-7C74-7093-A08F371A7E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3" name="תמונה 72">
                  <a:extLst>
                    <a:ext uri="{FF2B5EF4-FFF2-40B4-BE49-F238E27FC236}">
                      <a16:creationId xmlns:a16="http://schemas.microsoft.com/office/drawing/2014/main" id="{7FD30A53-EBA9-D640-B388-18B0E188E5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4" name="תמונה 73">
                  <a:extLst>
                    <a:ext uri="{FF2B5EF4-FFF2-40B4-BE49-F238E27FC236}">
                      <a16:creationId xmlns:a16="http://schemas.microsoft.com/office/drawing/2014/main" id="{9D4CF566-503E-1E8F-EFFA-B7D5CE96D0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5" name="תמונה 74">
                  <a:extLst>
                    <a:ext uri="{FF2B5EF4-FFF2-40B4-BE49-F238E27FC236}">
                      <a16:creationId xmlns:a16="http://schemas.microsoft.com/office/drawing/2014/main" id="{0D851853-E1EC-58CF-CA61-36D3727499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6" name="תמונה 75">
                  <a:extLst>
                    <a:ext uri="{FF2B5EF4-FFF2-40B4-BE49-F238E27FC236}">
                      <a16:creationId xmlns:a16="http://schemas.microsoft.com/office/drawing/2014/main" id="{EDADC1F5-E571-E6B5-EFBC-EE986DF143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7" name="תמונה 76">
                  <a:extLst>
                    <a:ext uri="{FF2B5EF4-FFF2-40B4-BE49-F238E27FC236}">
                      <a16:creationId xmlns:a16="http://schemas.microsoft.com/office/drawing/2014/main" id="{6BB81F92-A30D-D877-543F-ED629E6959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8" name="תמונה 77">
                  <a:extLst>
                    <a:ext uri="{FF2B5EF4-FFF2-40B4-BE49-F238E27FC236}">
                      <a16:creationId xmlns:a16="http://schemas.microsoft.com/office/drawing/2014/main" id="{851AE7D9-179F-6B98-C551-5227AC9425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79" name="תמונה 78">
                  <a:extLst>
                    <a:ext uri="{FF2B5EF4-FFF2-40B4-BE49-F238E27FC236}">
                      <a16:creationId xmlns:a16="http://schemas.microsoft.com/office/drawing/2014/main" id="{E888A274-DA65-7091-845F-C066A1FD47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0" name="תמונה 79">
                  <a:extLst>
                    <a:ext uri="{FF2B5EF4-FFF2-40B4-BE49-F238E27FC236}">
                      <a16:creationId xmlns:a16="http://schemas.microsoft.com/office/drawing/2014/main" id="{6DEFA0BC-C4FC-BF57-3C80-1F4A28F739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1" name="תמונה 80">
                  <a:extLst>
                    <a:ext uri="{FF2B5EF4-FFF2-40B4-BE49-F238E27FC236}">
                      <a16:creationId xmlns:a16="http://schemas.microsoft.com/office/drawing/2014/main" id="{CCA9276A-0380-D9E8-BE64-2968E3C1B1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2" name="תמונה 81">
                  <a:extLst>
                    <a:ext uri="{FF2B5EF4-FFF2-40B4-BE49-F238E27FC236}">
                      <a16:creationId xmlns:a16="http://schemas.microsoft.com/office/drawing/2014/main" id="{BACB1932-4495-0685-8670-B9766464B5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3" name="תמונה 82">
                  <a:extLst>
                    <a:ext uri="{FF2B5EF4-FFF2-40B4-BE49-F238E27FC236}">
                      <a16:creationId xmlns:a16="http://schemas.microsoft.com/office/drawing/2014/main" id="{2AA28DC4-8C63-71CE-025C-EC73519D39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4" name="תמונה 83">
                  <a:extLst>
                    <a:ext uri="{FF2B5EF4-FFF2-40B4-BE49-F238E27FC236}">
                      <a16:creationId xmlns:a16="http://schemas.microsoft.com/office/drawing/2014/main" id="{9E25979D-8E35-1CA5-A4A5-99BE68DB1B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85" name="תמונה 84">
                  <a:extLst>
                    <a:ext uri="{FF2B5EF4-FFF2-40B4-BE49-F238E27FC236}">
                      <a16:creationId xmlns:a16="http://schemas.microsoft.com/office/drawing/2014/main" id="{1610E603-01D3-3B49-ECFF-003BC66C1F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30" name="קבוצה 29">
                <a:extLst>
                  <a:ext uri="{FF2B5EF4-FFF2-40B4-BE49-F238E27FC236}">
                    <a16:creationId xmlns:a16="http://schemas.microsoft.com/office/drawing/2014/main" id="{299D57F8-9AD9-9DDD-A1B4-DD55FB5786F0}"/>
                  </a:ext>
                </a:extLst>
              </p:cNvPr>
              <p:cNvGrpSpPr/>
              <p:nvPr/>
            </p:nvGrpSpPr>
            <p:grpSpPr>
              <a:xfrm flipH="1">
                <a:off x="2841812" y="34890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50" name="תמונה 49">
                  <a:extLst>
                    <a:ext uri="{FF2B5EF4-FFF2-40B4-BE49-F238E27FC236}">
                      <a16:creationId xmlns:a16="http://schemas.microsoft.com/office/drawing/2014/main" id="{997E6572-1050-9363-E2A7-FA688EF36F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1" name="תמונה 50">
                  <a:extLst>
                    <a:ext uri="{FF2B5EF4-FFF2-40B4-BE49-F238E27FC236}">
                      <a16:creationId xmlns:a16="http://schemas.microsoft.com/office/drawing/2014/main" id="{A21C368F-7F0C-E2CB-5859-E45F19C537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2" name="תמונה 51">
                  <a:extLst>
                    <a:ext uri="{FF2B5EF4-FFF2-40B4-BE49-F238E27FC236}">
                      <a16:creationId xmlns:a16="http://schemas.microsoft.com/office/drawing/2014/main" id="{83B85812-9F33-E4EE-5D53-9D22A7BB12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3" name="תמונה 52">
                  <a:extLst>
                    <a:ext uri="{FF2B5EF4-FFF2-40B4-BE49-F238E27FC236}">
                      <a16:creationId xmlns:a16="http://schemas.microsoft.com/office/drawing/2014/main" id="{334CBCD5-DA52-7D47-BC87-73AAAFEBBD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4" name="תמונה 53">
                  <a:extLst>
                    <a:ext uri="{FF2B5EF4-FFF2-40B4-BE49-F238E27FC236}">
                      <a16:creationId xmlns:a16="http://schemas.microsoft.com/office/drawing/2014/main" id="{33F4A47C-556C-B54F-CE1A-8AF3C7AB64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5" name="תמונה 54">
                  <a:extLst>
                    <a:ext uri="{FF2B5EF4-FFF2-40B4-BE49-F238E27FC236}">
                      <a16:creationId xmlns:a16="http://schemas.microsoft.com/office/drawing/2014/main" id="{5E6B7A8A-BAD9-23D2-DA4F-F7E10FD102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6" name="תמונה 55">
                  <a:extLst>
                    <a:ext uri="{FF2B5EF4-FFF2-40B4-BE49-F238E27FC236}">
                      <a16:creationId xmlns:a16="http://schemas.microsoft.com/office/drawing/2014/main" id="{DE99C82E-4F2B-F518-03D5-10D45E3D59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7" name="תמונה 56">
                  <a:extLst>
                    <a:ext uri="{FF2B5EF4-FFF2-40B4-BE49-F238E27FC236}">
                      <a16:creationId xmlns:a16="http://schemas.microsoft.com/office/drawing/2014/main" id="{77C95418-907B-A852-DEE6-7FA0CB935F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8" name="תמונה 57">
                  <a:extLst>
                    <a:ext uri="{FF2B5EF4-FFF2-40B4-BE49-F238E27FC236}">
                      <a16:creationId xmlns:a16="http://schemas.microsoft.com/office/drawing/2014/main" id="{6C4420AF-6429-12B7-7B95-8FBA772F9A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59" name="תמונה 58">
                  <a:extLst>
                    <a:ext uri="{FF2B5EF4-FFF2-40B4-BE49-F238E27FC236}">
                      <a16:creationId xmlns:a16="http://schemas.microsoft.com/office/drawing/2014/main" id="{1AD411F4-89C6-7AE1-C617-B7E6C70E38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0" name="תמונה 59">
                  <a:extLst>
                    <a:ext uri="{FF2B5EF4-FFF2-40B4-BE49-F238E27FC236}">
                      <a16:creationId xmlns:a16="http://schemas.microsoft.com/office/drawing/2014/main" id="{0994FD5D-1EF5-770C-004A-C414CAD5D0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1" name="תמונה 60">
                  <a:extLst>
                    <a:ext uri="{FF2B5EF4-FFF2-40B4-BE49-F238E27FC236}">
                      <a16:creationId xmlns:a16="http://schemas.microsoft.com/office/drawing/2014/main" id="{184EB89D-AF05-4CAB-E523-7996AA74D8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2" name="תמונה 61">
                  <a:extLst>
                    <a:ext uri="{FF2B5EF4-FFF2-40B4-BE49-F238E27FC236}">
                      <a16:creationId xmlns:a16="http://schemas.microsoft.com/office/drawing/2014/main" id="{F3E5BF4A-3599-1DDC-E96C-CE555BBCFA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3" name="תמונה 62">
                  <a:extLst>
                    <a:ext uri="{FF2B5EF4-FFF2-40B4-BE49-F238E27FC236}">
                      <a16:creationId xmlns:a16="http://schemas.microsoft.com/office/drawing/2014/main" id="{71502418-B967-5A64-76F8-66C763C103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4" name="תמונה 63">
                  <a:extLst>
                    <a:ext uri="{FF2B5EF4-FFF2-40B4-BE49-F238E27FC236}">
                      <a16:creationId xmlns:a16="http://schemas.microsoft.com/office/drawing/2014/main" id="{DCEA9627-5A68-3275-A665-5846946A2F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5" name="תמונה 64">
                  <a:extLst>
                    <a:ext uri="{FF2B5EF4-FFF2-40B4-BE49-F238E27FC236}">
                      <a16:creationId xmlns:a16="http://schemas.microsoft.com/office/drawing/2014/main" id="{A0251FD4-14A6-345C-83F9-1298AD7C19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6" name="תמונה 65">
                  <a:extLst>
                    <a:ext uri="{FF2B5EF4-FFF2-40B4-BE49-F238E27FC236}">
                      <a16:creationId xmlns:a16="http://schemas.microsoft.com/office/drawing/2014/main" id="{9BCA173B-177C-0D62-EB55-37935A3364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67" name="תמונה 66">
                  <a:extLst>
                    <a:ext uri="{FF2B5EF4-FFF2-40B4-BE49-F238E27FC236}">
                      <a16:creationId xmlns:a16="http://schemas.microsoft.com/office/drawing/2014/main" id="{0756A73D-07E2-8D57-5553-794439DDD14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  <p:grpSp>
            <p:nvGrpSpPr>
              <p:cNvPr id="31" name="קבוצה 30">
                <a:extLst>
                  <a:ext uri="{FF2B5EF4-FFF2-40B4-BE49-F238E27FC236}">
                    <a16:creationId xmlns:a16="http://schemas.microsoft.com/office/drawing/2014/main" id="{7D48394B-FFE9-0062-7D72-6B079C3175EC}"/>
                  </a:ext>
                </a:extLst>
              </p:cNvPr>
              <p:cNvGrpSpPr/>
              <p:nvPr/>
            </p:nvGrpSpPr>
            <p:grpSpPr>
              <a:xfrm flipH="1">
                <a:off x="2994212" y="3641480"/>
                <a:ext cx="3439165" cy="3412742"/>
                <a:chOff x="256694" y="2254267"/>
                <a:chExt cx="2009107" cy="2395604"/>
              </a:xfrm>
            </p:grpSpPr>
            <p:pic>
              <p:nvPicPr>
                <p:cNvPr id="32" name="תמונה 31">
                  <a:extLst>
                    <a:ext uri="{FF2B5EF4-FFF2-40B4-BE49-F238E27FC236}">
                      <a16:creationId xmlns:a16="http://schemas.microsoft.com/office/drawing/2014/main" id="{DEB1D394-9CCA-D00D-2DFF-2CF99BA614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686999" y="2334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3" name="תמונה 32">
                  <a:extLst>
                    <a:ext uri="{FF2B5EF4-FFF2-40B4-BE49-F238E27FC236}">
                      <a16:creationId xmlns:a16="http://schemas.microsoft.com/office/drawing/2014/main" id="{D931E135-C748-0FB3-0F3D-86D2006CD9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39399" y="2487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4" name="תמונה 33">
                  <a:extLst>
                    <a:ext uri="{FF2B5EF4-FFF2-40B4-BE49-F238E27FC236}">
                      <a16:creationId xmlns:a16="http://schemas.microsoft.com/office/drawing/2014/main" id="{403349D7-CB20-302F-6E54-42CCDCE2AD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991799" y="2639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5" name="תמונה 34">
                  <a:extLst>
                    <a:ext uri="{FF2B5EF4-FFF2-40B4-BE49-F238E27FC236}">
                      <a16:creationId xmlns:a16="http://schemas.microsoft.com/office/drawing/2014/main" id="{7AF3E342-F53E-D880-2FCA-791F68E2A1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44199" y="27921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6" name="תמונה 35">
                  <a:extLst>
                    <a:ext uri="{FF2B5EF4-FFF2-40B4-BE49-F238E27FC236}">
                      <a16:creationId xmlns:a16="http://schemas.microsoft.com/office/drawing/2014/main" id="{75C30AAC-92ED-1387-96FC-D4E65ACDC0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296599" y="29445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7" name="תמונה 36">
                  <a:extLst>
                    <a:ext uri="{FF2B5EF4-FFF2-40B4-BE49-F238E27FC236}">
                      <a16:creationId xmlns:a16="http://schemas.microsoft.com/office/drawing/2014/main" id="{5DA78DCD-B0E3-FC82-34D6-A4A0FDD9D6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48999" y="30969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8" name="תמונה 37">
                  <a:extLst>
                    <a:ext uri="{FF2B5EF4-FFF2-40B4-BE49-F238E27FC236}">
                      <a16:creationId xmlns:a16="http://schemas.microsoft.com/office/drawing/2014/main" id="{E876773F-6368-7047-C704-9DBEA5222D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01399" y="32493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39" name="תמונה 38">
                  <a:extLst>
                    <a:ext uri="{FF2B5EF4-FFF2-40B4-BE49-F238E27FC236}">
                      <a16:creationId xmlns:a16="http://schemas.microsoft.com/office/drawing/2014/main" id="{33947FA5-FF68-1837-C0FA-92BF6F6F97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753799" y="3401748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0" name="תמונה 39">
                  <a:extLst>
                    <a:ext uri="{FF2B5EF4-FFF2-40B4-BE49-F238E27FC236}">
                      <a16:creationId xmlns:a16="http://schemas.microsoft.com/office/drawing/2014/main" id="{F2C7B8BA-777F-6FCD-DD6C-0A68DD681F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682083" y="2254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1" name="תמונה 40">
                  <a:extLst>
                    <a:ext uri="{FF2B5EF4-FFF2-40B4-BE49-F238E27FC236}">
                      <a16:creationId xmlns:a16="http://schemas.microsoft.com/office/drawing/2014/main" id="{04F8F71F-2E09-56D9-25F5-26C4D1E7E6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256694" y="2406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2" name="תמונה 41">
                  <a:extLst>
                    <a:ext uri="{FF2B5EF4-FFF2-40B4-BE49-F238E27FC236}">
                      <a16:creationId xmlns:a16="http://schemas.microsoft.com/office/drawing/2014/main" id="{AE0830CB-CF2E-6B1B-F53A-F4455CF62F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09094" y="2559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3" name="תמונה 42">
                  <a:extLst>
                    <a:ext uri="{FF2B5EF4-FFF2-40B4-BE49-F238E27FC236}">
                      <a16:creationId xmlns:a16="http://schemas.microsoft.com/office/drawing/2014/main" id="{E1D07AA6-D23D-3119-B5AE-EB70C0B64F4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561494" y="2711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4" name="תמונה 43">
                  <a:extLst>
                    <a:ext uri="{FF2B5EF4-FFF2-40B4-BE49-F238E27FC236}">
                      <a16:creationId xmlns:a16="http://schemas.microsoft.com/office/drawing/2014/main" id="{9A55E205-7BE8-4BE8-F7A0-44805FF749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713894" y="28638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5" name="תמונה 44">
                  <a:extLst>
                    <a:ext uri="{FF2B5EF4-FFF2-40B4-BE49-F238E27FC236}">
                      <a16:creationId xmlns:a16="http://schemas.microsoft.com/office/drawing/2014/main" id="{A4F4E53C-2F3C-4D86-8DA5-45C53D0948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866294" y="30162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6" name="תמונה 45">
                  <a:extLst>
                    <a:ext uri="{FF2B5EF4-FFF2-40B4-BE49-F238E27FC236}">
                      <a16:creationId xmlns:a16="http://schemas.microsoft.com/office/drawing/2014/main" id="{DE53362F-2479-858B-38C3-99BCDC0427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018694" y="31686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7" name="תמונה 46">
                  <a:extLst>
                    <a:ext uri="{FF2B5EF4-FFF2-40B4-BE49-F238E27FC236}">
                      <a16:creationId xmlns:a16="http://schemas.microsoft.com/office/drawing/2014/main" id="{04369158-23F4-5FDD-2BD2-6003823C29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171094" y="33210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8" name="תמונה 47">
                  <a:extLst>
                    <a:ext uri="{FF2B5EF4-FFF2-40B4-BE49-F238E27FC236}">
                      <a16:creationId xmlns:a16="http://schemas.microsoft.com/office/drawing/2014/main" id="{222BD393-11DF-7914-A3BA-C2136B2E0C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323494" y="3473467"/>
                  <a:ext cx="512002" cy="1024004"/>
                </a:xfrm>
                <a:prstGeom prst="rect">
                  <a:avLst/>
                </a:prstGeom>
              </p:spPr>
            </p:pic>
            <p:pic>
              <p:nvPicPr>
                <p:cNvPr id="49" name="תמונה 48">
                  <a:extLst>
                    <a:ext uri="{FF2B5EF4-FFF2-40B4-BE49-F238E27FC236}">
                      <a16:creationId xmlns:a16="http://schemas.microsoft.com/office/drawing/2014/main" id="{262EE28E-C871-C28A-BB09-C60BA84D88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837473B0-CC2E-450A-ABE3-18F120FF3D39}">
                      <a1611:picAttrSrcUrl xmlns:a1611="http://schemas.microsoft.com/office/drawing/2016/11/main" r:id="rId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1475894" y="3625867"/>
                  <a:ext cx="512002" cy="102400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7" name="קבוצה 6">
              <a:extLst>
                <a:ext uri="{FF2B5EF4-FFF2-40B4-BE49-F238E27FC236}">
                  <a16:creationId xmlns:a16="http://schemas.microsoft.com/office/drawing/2014/main" id="{45D5FFCF-A72E-439A-15A2-B9FAF070A3F9}"/>
                </a:ext>
              </a:extLst>
            </p:cNvPr>
            <p:cNvGrpSpPr/>
            <p:nvPr/>
          </p:nvGrpSpPr>
          <p:grpSpPr>
            <a:xfrm flipH="1">
              <a:off x="1679088" y="3299217"/>
              <a:ext cx="3439165" cy="3412742"/>
              <a:chOff x="256694" y="2254267"/>
              <a:chExt cx="2009107" cy="2395604"/>
            </a:xfrm>
          </p:grpSpPr>
          <p:pic>
            <p:nvPicPr>
              <p:cNvPr id="8" name="תמונה 7">
                <a:extLst>
                  <a:ext uri="{FF2B5EF4-FFF2-40B4-BE49-F238E27FC236}">
                    <a16:creationId xmlns:a16="http://schemas.microsoft.com/office/drawing/2014/main" id="{7198338D-8E9A-B053-B616-A226261980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686999" y="23349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9" name="תמונה 8">
                <a:extLst>
                  <a:ext uri="{FF2B5EF4-FFF2-40B4-BE49-F238E27FC236}">
                    <a16:creationId xmlns:a16="http://schemas.microsoft.com/office/drawing/2014/main" id="{D36AD3E1-E993-557B-7151-C216C18A1A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839399" y="24873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0" name="תמונה 9">
                <a:extLst>
                  <a:ext uri="{FF2B5EF4-FFF2-40B4-BE49-F238E27FC236}">
                    <a16:creationId xmlns:a16="http://schemas.microsoft.com/office/drawing/2014/main" id="{3793BFDD-8E88-48E8-E829-5005A84EB9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991799" y="26397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1" name="תמונה 10">
                <a:extLst>
                  <a:ext uri="{FF2B5EF4-FFF2-40B4-BE49-F238E27FC236}">
                    <a16:creationId xmlns:a16="http://schemas.microsoft.com/office/drawing/2014/main" id="{B5E4CBA1-C476-0E0A-08B5-D55B6B57E1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144199" y="27921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2" name="תמונה 11">
                <a:extLst>
                  <a:ext uri="{FF2B5EF4-FFF2-40B4-BE49-F238E27FC236}">
                    <a16:creationId xmlns:a16="http://schemas.microsoft.com/office/drawing/2014/main" id="{2913B3CD-20AF-4DE5-6035-C6FA8C0D88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296599" y="29445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3" name="תמונה 12">
                <a:extLst>
                  <a:ext uri="{FF2B5EF4-FFF2-40B4-BE49-F238E27FC236}">
                    <a16:creationId xmlns:a16="http://schemas.microsoft.com/office/drawing/2014/main" id="{5034F8DB-8AF7-CA5C-21AD-EF57E63BD3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448999" y="30969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4" name="תמונה 13">
                <a:extLst>
                  <a:ext uri="{FF2B5EF4-FFF2-40B4-BE49-F238E27FC236}">
                    <a16:creationId xmlns:a16="http://schemas.microsoft.com/office/drawing/2014/main" id="{233F159A-5367-3E82-2DDF-E5D2769444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601399" y="32493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5" name="תמונה 14">
                <a:extLst>
                  <a:ext uri="{FF2B5EF4-FFF2-40B4-BE49-F238E27FC236}">
                    <a16:creationId xmlns:a16="http://schemas.microsoft.com/office/drawing/2014/main" id="{5464A690-3DB5-2AAE-7C16-BF34C3D27B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753799" y="3401748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6" name="תמונה 15">
                <a:extLst>
                  <a:ext uri="{FF2B5EF4-FFF2-40B4-BE49-F238E27FC236}">
                    <a16:creationId xmlns:a16="http://schemas.microsoft.com/office/drawing/2014/main" id="{838FA487-AA08-8EE3-7BB1-4FB559226B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682083" y="22542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7" name="תמונה 16">
                <a:extLst>
                  <a:ext uri="{FF2B5EF4-FFF2-40B4-BE49-F238E27FC236}">
                    <a16:creationId xmlns:a16="http://schemas.microsoft.com/office/drawing/2014/main" id="{90466FC2-2AA5-B479-67AA-F49CE2316B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256694" y="24066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8" name="תמונה 17">
                <a:extLst>
                  <a:ext uri="{FF2B5EF4-FFF2-40B4-BE49-F238E27FC236}">
                    <a16:creationId xmlns:a16="http://schemas.microsoft.com/office/drawing/2014/main" id="{DCAEAD07-0D73-2AB9-A33B-45398E5151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409094" y="25590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19" name="תמונה 18">
                <a:extLst>
                  <a:ext uri="{FF2B5EF4-FFF2-40B4-BE49-F238E27FC236}">
                    <a16:creationId xmlns:a16="http://schemas.microsoft.com/office/drawing/2014/main" id="{0ABBE60B-A348-AB37-2644-08B5D48884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561494" y="27114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20" name="תמונה 19">
                <a:extLst>
                  <a:ext uri="{FF2B5EF4-FFF2-40B4-BE49-F238E27FC236}">
                    <a16:creationId xmlns:a16="http://schemas.microsoft.com/office/drawing/2014/main" id="{9920EFBF-DAD4-6DEC-21D8-B67AFD6D27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713894" y="28638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21" name="תמונה 20">
                <a:extLst>
                  <a:ext uri="{FF2B5EF4-FFF2-40B4-BE49-F238E27FC236}">
                    <a16:creationId xmlns:a16="http://schemas.microsoft.com/office/drawing/2014/main" id="{B8A64C92-4FBB-FFD7-5039-956F4DCB4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866294" y="30162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22" name="תמונה 21">
                <a:extLst>
                  <a:ext uri="{FF2B5EF4-FFF2-40B4-BE49-F238E27FC236}">
                    <a16:creationId xmlns:a16="http://schemas.microsoft.com/office/drawing/2014/main" id="{7C731DBD-327C-52A2-8BE7-04ACE0FC71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018694" y="31686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23" name="תמונה 22">
                <a:extLst>
                  <a:ext uri="{FF2B5EF4-FFF2-40B4-BE49-F238E27FC236}">
                    <a16:creationId xmlns:a16="http://schemas.microsoft.com/office/drawing/2014/main" id="{69263A5B-AE9E-CA9F-649D-4582198056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171094" y="33210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24" name="תמונה 23">
                <a:extLst>
                  <a:ext uri="{FF2B5EF4-FFF2-40B4-BE49-F238E27FC236}">
                    <a16:creationId xmlns:a16="http://schemas.microsoft.com/office/drawing/2014/main" id="{925042F5-7B18-8E4F-010F-233EB1D2BB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323494" y="3473467"/>
                <a:ext cx="512002" cy="1024004"/>
              </a:xfrm>
              <a:prstGeom prst="rect">
                <a:avLst/>
              </a:prstGeom>
            </p:spPr>
          </p:pic>
          <p:pic>
            <p:nvPicPr>
              <p:cNvPr id="25" name="תמונה 24">
                <a:extLst>
                  <a:ext uri="{FF2B5EF4-FFF2-40B4-BE49-F238E27FC236}">
                    <a16:creationId xmlns:a16="http://schemas.microsoft.com/office/drawing/2014/main" id="{0F02AA3F-25BA-A469-EBC9-4F800D79E6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4"/>
                  </a:ext>
                </a:extLst>
              </a:blip>
              <a:stretch>
                <a:fillRect/>
              </a:stretch>
            </p:blipFill>
            <p:spPr>
              <a:xfrm flipH="1">
                <a:off x="1475894" y="3625867"/>
                <a:ext cx="512002" cy="1024004"/>
              </a:xfrm>
              <a:prstGeom prst="rect">
                <a:avLst/>
              </a:prstGeom>
            </p:spPr>
          </p:pic>
        </p:grpSp>
      </p:grpSp>
      <p:pic>
        <p:nvPicPr>
          <p:cNvPr id="140" name="תמונה 139">
            <a:extLst>
              <a:ext uri="{FF2B5EF4-FFF2-40B4-BE49-F238E27FC236}">
                <a16:creationId xmlns:a16="http://schemas.microsoft.com/office/drawing/2014/main" id="{4F920DB9-2770-C04E-C4C0-B3C22BC546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26300" y="1860554"/>
            <a:ext cx="2374639" cy="1375312"/>
          </a:xfrm>
          <a:prstGeom prst="rect">
            <a:avLst/>
          </a:prstGeom>
        </p:spPr>
      </p:pic>
      <p:pic>
        <p:nvPicPr>
          <p:cNvPr id="141" name="תמונה 140">
            <a:extLst>
              <a:ext uri="{FF2B5EF4-FFF2-40B4-BE49-F238E27FC236}">
                <a16:creationId xmlns:a16="http://schemas.microsoft.com/office/drawing/2014/main" id="{A7DF0F26-E5E8-BAB4-0056-ACFF46BF5D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5782" y="3341251"/>
            <a:ext cx="1133183" cy="1857450"/>
          </a:xfrm>
          <a:prstGeom prst="rect">
            <a:avLst/>
          </a:prstGeom>
        </p:spPr>
      </p:pic>
      <p:pic>
        <p:nvPicPr>
          <p:cNvPr id="142" name="תמונה 141">
            <a:extLst>
              <a:ext uri="{FF2B5EF4-FFF2-40B4-BE49-F238E27FC236}">
                <a16:creationId xmlns:a16="http://schemas.microsoft.com/office/drawing/2014/main" id="{ABC5AFB8-6DC1-EC9B-5BA1-EDAD228839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509359" y="4386312"/>
            <a:ext cx="879622" cy="242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4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21590</TotalTime>
  <Words>1094</Words>
  <Application>Microsoft Office PowerPoint</Application>
  <PresentationFormat>מסך רחב</PresentationFormat>
  <Paragraphs>128</Paragraphs>
  <Slides>30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30</vt:i4>
      </vt:variant>
    </vt:vector>
  </HeadingPairs>
  <TitlesOfParts>
    <vt:vector size="35" baseType="lpstr">
      <vt:lpstr>Arial</vt:lpstr>
      <vt:lpstr>Century Gothic</vt:lpstr>
      <vt:lpstr>David</vt:lpstr>
      <vt:lpstr>Wingdings 3</vt:lpstr>
      <vt:lpstr>עשן מתפתל</vt:lpstr>
      <vt:lpstr>פסל מיכה בני דן מחפשים נחלה שופטים פרק יח</vt:lpstr>
      <vt:lpstr>מצגת של PowerPoint‏</vt:lpstr>
      <vt:lpstr>מפת נחלות השבטים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לסיכום</vt:lpstr>
      <vt:lpstr>פסל מיכה בני דן מחפשים נחלה שופטים פרק יח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לסיכום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ו כִּי יִקָּרֵא קַן צִפּוֹר לְפָנֶיךָ בַּדֶּרֶךְ בְּכָל עֵץ אוֹ עַל הָאָרֶץ אֶפְרֹחִים אוֹ בֵיצִים וְהָאֵם רֹבֶצֶת עַל הָאֶפְרֹחִים אוֹ עַל הַבֵּיצִים לֹא תִקַּח הָאֵם עַל הַבָּנִים.  ז שַׁלֵּחַ תְּשַׁלַּח אֶת הָאֵם וְאֶת הַבָּנִים תִּקַּח לָךְ לְמַעַן יִיטַב לָךְ וְהַאֲרַכְתָּ יָמִים.</dc:title>
  <dc:creator>yaur l</dc:creator>
  <cp:lastModifiedBy>ישראל יוקל</cp:lastModifiedBy>
  <cp:revision>81</cp:revision>
  <dcterms:created xsi:type="dcterms:W3CDTF">2020-03-16T09:59:26Z</dcterms:created>
  <dcterms:modified xsi:type="dcterms:W3CDTF">2023-03-05T13:39:12Z</dcterms:modified>
</cp:coreProperties>
</file>