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13" roundtripDataSignature="AMtx7mgypHyVSS2+eAamIZGJeZfBuhScz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customschemas.google.com/relationships/presentationmetadata" Target="metadata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/>
              <a:t>זה לא מסודר</a:t>
            </a:r>
            <a:endParaRPr/>
          </a:p>
        </p:txBody>
      </p:sp>
      <p:sp>
        <p:nvSpPr>
          <p:cNvPr id="127" name="Google Shape;127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קופית כותרת" showMasterSp="0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9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rgbClr val="FFFFFF">
                  <a:alpha val="90980"/>
                </a:srgbClr>
              </a:gs>
              <a:gs pos="37000">
                <a:srgbClr val="FFFFFF">
                  <a:alpha val="75686"/>
                </a:srgbClr>
              </a:gs>
              <a:gs pos="100000">
                <a:srgbClr val="B4DCFA">
                  <a:alpha val="78823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7" name="Google Shape;17;p9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>
            <a:gsLst>
              <a:gs pos="0">
                <a:srgbClr val="FFFFFF">
                  <a:alpha val="88627"/>
                </a:srgbClr>
              </a:gs>
              <a:gs pos="48000">
                <a:srgbClr val="FFFFFF">
                  <a:alpha val="61960"/>
                </a:srgbClr>
              </a:gs>
              <a:gs pos="100000">
                <a:srgbClr val="B4DCFA">
                  <a:alpha val="78823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8" name="Google Shape;18;p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>
            <a:gsLst>
              <a:gs pos="0">
                <a:srgbClr val="FFFFFF">
                  <a:alpha val="0"/>
                </a:srgbClr>
              </a:gs>
              <a:gs pos="29000">
                <a:srgbClr val="FFFFFF">
                  <a:alpha val="29803"/>
                </a:srgbClr>
              </a:gs>
              <a:gs pos="45000">
                <a:srgbClr val="B4DCFA">
                  <a:alpha val="40000"/>
                </a:srgbClr>
              </a:gs>
              <a:gs pos="55000">
                <a:srgbClr val="FFFFFF">
                  <a:alpha val="25882"/>
                </a:srgbClr>
              </a:gs>
              <a:gs pos="65000">
                <a:srgbClr val="B4DCFA">
                  <a:alpha val="60000"/>
                </a:srgbClr>
              </a:gs>
              <a:gs pos="100000">
                <a:srgbClr val="FFFFFF">
                  <a:alpha val="0"/>
                </a:srgbClr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9" name="Google Shape;19;p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>
            <a:gsLst>
              <a:gs pos="0">
                <a:schemeClr val="lt1"/>
              </a:gs>
              <a:gs pos="54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0" name="Google Shape;20;p9"/>
          <p:cNvSpPr txBox="1"/>
          <p:nvPr>
            <p:ph idx="1" type="subTitle"/>
          </p:nvPr>
        </p:nvSpPr>
        <p:spPr>
          <a:xfrm>
            <a:off x="1473795" y="5052545"/>
            <a:ext cx="5637010" cy="8821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l">
              <a:spcBef>
                <a:spcPts val="440"/>
              </a:spcBef>
              <a:spcAft>
                <a:spcPts val="0"/>
              </a:spcAft>
              <a:buSzPts val="2860"/>
              <a:buNone/>
              <a:defRPr sz="2200">
                <a:solidFill>
                  <a:schemeClr val="dk2"/>
                </a:solidFill>
              </a:defRPr>
            </a:lvl1pPr>
            <a:lvl2pPr lvl="1" rtl="1" algn="ctr">
              <a:spcBef>
                <a:spcPts val="400"/>
              </a:spcBef>
              <a:spcAft>
                <a:spcPts val="0"/>
              </a:spcAft>
              <a:buSzPts val="2600"/>
              <a:buNone/>
              <a:defRPr>
                <a:solidFill>
                  <a:srgbClr val="888888"/>
                </a:solidFill>
              </a:defRPr>
            </a:lvl2pPr>
            <a:lvl3pPr lvl="2" rtl="1" algn="ctr">
              <a:spcBef>
                <a:spcPts val="360"/>
              </a:spcBef>
              <a:spcAft>
                <a:spcPts val="0"/>
              </a:spcAft>
              <a:buSzPts val="2340"/>
              <a:buNone/>
              <a:defRPr>
                <a:solidFill>
                  <a:srgbClr val="888888"/>
                </a:solidFill>
              </a:defRPr>
            </a:lvl3pPr>
            <a:lvl4pPr lvl="3" rtl="1" algn="ctr">
              <a:spcBef>
                <a:spcPts val="320"/>
              </a:spcBef>
              <a:spcAft>
                <a:spcPts val="0"/>
              </a:spcAft>
              <a:buSzPts val="2080"/>
              <a:buNone/>
              <a:defRPr>
                <a:solidFill>
                  <a:srgbClr val="888888"/>
                </a:solidFill>
              </a:defRPr>
            </a:lvl4pPr>
            <a:lvl5pPr lvl="4" rtl="1" algn="ctr">
              <a:spcBef>
                <a:spcPts val="300"/>
              </a:spcBef>
              <a:spcAft>
                <a:spcPts val="0"/>
              </a:spcAft>
              <a:buSzPts val="1820"/>
              <a:buNone/>
              <a:defRPr>
                <a:solidFill>
                  <a:srgbClr val="888888"/>
                </a:solidFill>
              </a:defRPr>
            </a:lvl5pPr>
            <a:lvl6pPr lvl="5" rtl="1" algn="ctr">
              <a:spcBef>
                <a:spcPts val="300"/>
              </a:spcBef>
              <a:spcAft>
                <a:spcPts val="0"/>
              </a:spcAft>
              <a:buSzPts val="1820"/>
              <a:buNone/>
              <a:defRPr>
                <a:solidFill>
                  <a:srgbClr val="888888"/>
                </a:solidFill>
              </a:defRPr>
            </a:lvl6pPr>
            <a:lvl7pPr lvl="6" rtl="1" algn="ctr">
              <a:spcBef>
                <a:spcPts val="300"/>
              </a:spcBef>
              <a:spcAft>
                <a:spcPts val="0"/>
              </a:spcAft>
              <a:buSzPts val="1820"/>
              <a:buNone/>
              <a:defRPr>
                <a:solidFill>
                  <a:srgbClr val="888888"/>
                </a:solidFill>
              </a:defRPr>
            </a:lvl7pPr>
            <a:lvl8pPr lvl="7" rtl="1" algn="ctr">
              <a:spcBef>
                <a:spcPts val="300"/>
              </a:spcBef>
              <a:spcAft>
                <a:spcPts val="0"/>
              </a:spcAft>
              <a:buSzPts val="1820"/>
              <a:buNone/>
              <a:defRPr>
                <a:solidFill>
                  <a:srgbClr val="888888"/>
                </a:solidFill>
              </a:defRPr>
            </a:lvl8pPr>
            <a:lvl9pPr lvl="8" rtl="1" algn="ctr">
              <a:spcBef>
                <a:spcPts val="300"/>
              </a:spcBef>
              <a:spcAft>
                <a:spcPts val="300"/>
              </a:spcAft>
              <a:buSzPts val="182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1" name="Google Shape;21;p9"/>
          <p:cNvSpPr txBox="1"/>
          <p:nvPr>
            <p:ph idx="10" type="dt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9"/>
          <p:cNvSpPr txBox="1"/>
          <p:nvPr>
            <p:ph idx="11" type="ftr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9"/>
          <p:cNvSpPr txBox="1"/>
          <p:nvPr>
            <p:ph idx="12" type="sldNum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ctr">
              <a:spcBef>
                <a:spcPts val="0"/>
              </a:spcBef>
              <a:buNone/>
              <a:defRPr/>
            </a:lvl1pPr>
            <a:lvl2pPr indent="0" lvl="1" marL="0" rtl="1" algn="ctr">
              <a:spcBef>
                <a:spcPts val="0"/>
              </a:spcBef>
              <a:buNone/>
              <a:defRPr/>
            </a:lvl2pPr>
            <a:lvl3pPr indent="0" lvl="2" marL="0" rtl="1" algn="ctr">
              <a:spcBef>
                <a:spcPts val="0"/>
              </a:spcBef>
              <a:buNone/>
              <a:defRPr/>
            </a:lvl3pPr>
            <a:lvl4pPr indent="0" lvl="3" marL="0" rtl="1" algn="ctr">
              <a:spcBef>
                <a:spcPts val="0"/>
              </a:spcBef>
              <a:buNone/>
              <a:defRPr/>
            </a:lvl4pPr>
            <a:lvl5pPr indent="0" lvl="4" marL="0" rtl="1" algn="ctr">
              <a:spcBef>
                <a:spcPts val="0"/>
              </a:spcBef>
              <a:buNone/>
              <a:defRPr/>
            </a:lvl5pPr>
            <a:lvl6pPr indent="0" lvl="5" marL="0" rtl="1" algn="ctr">
              <a:spcBef>
                <a:spcPts val="0"/>
              </a:spcBef>
              <a:buNone/>
              <a:defRPr/>
            </a:lvl6pPr>
            <a:lvl7pPr indent="0" lvl="6" marL="0" rtl="1" algn="ctr">
              <a:spcBef>
                <a:spcPts val="0"/>
              </a:spcBef>
              <a:buNone/>
              <a:defRPr/>
            </a:lvl7pPr>
            <a:lvl8pPr indent="0" lvl="7" marL="0" rtl="1" algn="ctr">
              <a:spcBef>
                <a:spcPts val="0"/>
              </a:spcBef>
              <a:buNone/>
              <a:defRPr/>
            </a:lvl8pPr>
            <a:lvl9pPr indent="0" lvl="8" marL="0" rtl="1" algn="ctr">
              <a:spcBef>
                <a:spcPts val="0"/>
              </a:spcBef>
              <a:buNone/>
              <a:defRPr/>
            </a:lvl9pPr>
          </a:lstStyle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  <p:sp>
        <p:nvSpPr>
          <p:cNvPr id="24" name="Google Shape;24;p9"/>
          <p:cNvSpPr txBox="1"/>
          <p:nvPr>
            <p:ph type="ctrTitle"/>
          </p:nvPr>
        </p:nvSpPr>
        <p:spPr>
          <a:xfrm>
            <a:off x="817581" y="3132290"/>
            <a:ext cx="7175351" cy="17931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SzPts val="6912"/>
              <a:buChar char="*"/>
              <a:defRPr sz="5400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תוכן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0"/>
          <p:cNvSpPr txBox="1"/>
          <p:nvPr>
            <p:ph idx="10" type="dt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0"/>
          <p:cNvSpPr txBox="1"/>
          <p:nvPr>
            <p:ph idx="11" type="ftr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0"/>
          <p:cNvSpPr txBox="1"/>
          <p:nvPr>
            <p:ph idx="12" type="sldNum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ctr">
              <a:spcBef>
                <a:spcPts val="0"/>
              </a:spcBef>
              <a:buNone/>
              <a:defRPr/>
            </a:lvl1pPr>
            <a:lvl2pPr indent="0" lvl="1" marL="0" rtl="1" algn="ctr">
              <a:spcBef>
                <a:spcPts val="0"/>
              </a:spcBef>
              <a:buNone/>
              <a:defRPr/>
            </a:lvl2pPr>
            <a:lvl3pPr indent="0" lvl="2" marL="0" rtl="1" algn="ctr">
              <a:spcBef>
                <a:spcPts val="0"/>
              </a:spcBef>
              <a:buNone/>
              <a:defRPr/>
            </a:lvl3pPr>
            <a:lvl4pPr indent="0" lvl="3" marL="0" rtl="1" algn="ctr">
              <a:spcBef>
                <a:spcPts val="0"/>
              </a:spcBef>
              <a:buNone/>
              <a:defRPr/>
            </a:lvl4pPr>
            <a:lvl5pPr indent="0" lvl="4" marL="0" rtl="1" algn="ctr">
              <a:spcBef>
                <a:spcPts val="0"/>
              </a:spcBef>
              <a:buNone/>
              <a:defRPr/>
            </a:lvl5pPr>
            <a:lvl6pPr indent="0" lvl="5" marL="0" rtl="1" algn="ctr">
              <a:spcBef>
                <a:spcPts val="0"/>
              </a:spcBef>
              <a:buNone/>
              <a:defRPr/>
            </a:lvl6pPr>
            <a:lvl7pPr indent="0" lvl="6" marL="0" rtl="1" algn="ctr">
              <a:spcBef>
                <a:spcPts val="0"/>
              </a:spcBef>
              <a:buNone/>
              <a:defRPr/>
            </a:lvl7pPr>
            <a:lvl8pPr indent="0" lvl="7" marL="0" rtl="1" algn="ctr">
              <a:spcBef>
                <a:spcPts val="0"/>
              </a:spcBef>
              <a:buNone/>
              <a:defRPr/>
            </a:lvl8pPr>
            <a:lvl9pPr indent="0" lvl="8" marL="0" rtl="1" algn="ctr">
              <a:spcBef>
                <a:spcPts val="0"/>
              </a:spcBef>
              <a:buNone/>
              <a:defRPr/>
            </a:lvl9pPr>
          </a:lstStyle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  <p:sp>
        <p:nvSpPr>
          <p:cNvPr id="29" name="Google Shape;29;p10"/>
          <p:cNvSpPr txBox="1"/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2304"/>
              <a:buChar char="*"/>
              <a:defRPr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0"/>
          <p:cNvSpPr txBox="1"/>
          <p:nvPr>
            <p:ph idx="1" type="body"/>
          </p:nvPr>
        </p:nvSpPr>
        <p:spPr>
          <a:xfrm>
            <a:off x="1143000" y="731520"/>
            <a:ext cx="6400800" cy="3474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77190" lvl="0" marL="457200" rtl="1" algn="r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1pPr>
            <a:lvl2pPr indent="-377190" lvl="1" marL="914400" rtl="1" algn="r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2pPr>
            <a:lvl3pPr indent="-377189" lvl="2" marL="1371600" rtl="1" algn="r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3pPr>
            <a:lvl4pPr indent="-377189" lvl="3" marL="1828800" rtl="1" algn="r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4pPr>
            <a:lvl5pPr indent="-377189" lvl="4" marL="2286000" rtl="1" algn="r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5pPr>
            <a:lvl6pPr indent="-377189" lvl="5" marL="2743200" rtl="1" algn="r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6pPr>
            <a:lvl7pPr indent="-377189" lvl="6" marL="3200400" rtl="1" algn="r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7pPr>
            <a:lvl8pPr indent="-377190" lvl="7" marL="3657600" rtl="1" algn="r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8pPr>
            <a:lvl9pPr indent="-377190" lvl="8" marL="4114800" rtl="1" algn="r">
              <a:spcBef>
                <a:spcPts val="360"/>
              </a:spcBef>
              <a:spcAft>
                <a:spcPts val="300"/>
              </a:spcAft>
              <a:buSzPts val="2340"/>
              <a:buChar char="*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מקטע עליונה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1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rgbClr val="FFFFFF">
                  <a:alpha val="91764"/>
                </a:srgbClr>
              </a:gs>
              <a:gs pos="37000">
                <a:srgbClr val="FFFFFF">
                  <a:alpha val="76862"/>
                </a:srgbClr>
              </a:gs>
              <a:gs pos="100000">
                <a:srgbClr val="B4DCFA">
                  <a:alpha val="80000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3" name="Google Shape;33;p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>
            <a:gsLst>
              <a:gs pos="0">
                <a:srgbClr val="FFFFFF">
                  <a:alpha val="89803"/>
                </a:srgbClr>
              </a:gs>
              <a:gs pos="48000">
                <a:srgbClr val="FFFFFF">
                  <a:alpha val="62745"/>
                </a:srgbClr>
              </a:gs>
              <a:gs pos="100000">
                <a:srgbClr val="B4DCFA">
                  <a:alpha val="80000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4" name="Google Shape;34;p11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>
            <a:gsLst>
              <a:gs pos="0">
                <a:srgbClr val="FFFFFF">
                  <a:alpha val="0"/>
                </a:srgbClr>
              </a:gs>
              <a:gs pos="29000">
                <a:srgbClr val="FFFFFF">
                  <a:alpha val="29803"/>
                </a:srgbClr>
              </a:gs>
              <a:gs pos="45000">
                <a:srgbClr val="B4DCFA">
                  <a:alpha val="40000"/>
                </a:srgbClr>
              </a:gs>
              <a:gs pos="55000">
                <a:srgbClr val="FFFFFF">
                  <a:alpha val="25882"/>
                </a:srgbClr>
              </a:gs>
              <a:gs pos="65000">
                <a:srgbClr val="B4DCFA">
                  <a:alpha val="60000"/>
                </a:srgbClr>
              </a:gs>
              <a:gs pos="100000">
                <a:srgbClr val="FFFFFF">
                  <a:alpha val="0"/>
                </a:srgbClr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5" name="Google Shape;35;p11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>
            <a:gsLst>
              <a:gs pos="0">
                <a:schemeClr val="lt1"/>
              </a:gs>
              <a:gs pos="54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6" name="Google Shape;36;p11"/>
          <p:cNvSpPr txBox="1"/>
          <p:nvPr>
            <p:ph type="title"/>
          </p:nvPr>
        </p:nvSpPr>
        <p:spPr>
          <a:xfrm>
            <a:off x="2033195" y="2172648"/>
            <a:ext cx="5966666" cy="242334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5888"/>
              <a:buChar char="*"/>
              <a:defRPr b="1" sz="4600" cap="none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11"/>
          <p:cNvSpPr txBox="1"/>
          <p:nvPr>
            <p:ph idx="1" type="body"/>
          </p:nvPr>
        </p:nvSpPr>
        <p:spPr>
          <a:xfrm>
            <a:off x="2022438" y="4607511"/>
            <a:ext cx="5970494" cy="8354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spcBef>
                <a:spcPts val="400"/>
              </a:spcBef>
              <a:spcAft>
                <a:spcPts val="0"/>
              </a:spcAft>
              <a:buSzPts val="2600"/>
              <a:buNone/>
              <a:defRPr sz="2000">
                <a:solidFill>
                  <a:schemeClr val="dk2"/>
                </a:solidFill>
              </a:defRPr>
            </a:lvl1pPr>
            <a:lvl2pPr indent="-228600" lvl="1" marL="914400" rtl="1" algn="r">
              <a:spcBef>
                <a:spcPts val="360"/>
              </a:spcBef>
              <a:spcAft>
                <a:spcPts val="0"/>
              </a:spcAft>
              <a:buSzPts val="234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1" algn="r">
              <a:spcBef>
                <a:spcPts val="320"/>
              </a:spcBef>
              <a:spcAft>
                <a:spcPts val="0"/>
              </a:spcAft>
              <a:buSzPts val="208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1" algn="r">
              <a:spcBef>
                <a:spcPts val="300"/>
              </a:spcBef>
              <a:spcAft>
                <a:spcPts val="0"/>
              </a:spcAft>
              <a:buSzPts val="182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1" algn="r">
              <a:spcBef>
                <a:spcPts val="300"/>
              </a:spcBef>
              <a:spcAft>
                <a:spcPts val="0"/>
              </a:spcAft>
              <a:buSzPts val="182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1" algn="r">
              <a:spcBef>
                <a:spcPts val="300"/>
              </a:spcBef>
              <a:spcAft>
                <a:spcPts val="0"/>
              </a:spcAft>
              <a:buSzPts val="182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1" algn="r">
              <a:spcBef>
                <a:spcPts val="300"/>
              </a:spcBef>
              <a:spcAft>
                <a:spcPts val="0"/>
              </a:spcAft>
              <a:buSzPts val="182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1" algn="r">
              <a:spcBef>
                <a:spcPts val="300"/>
              </a:spcBef>
              <a:spcAft>
                <a:spcPts val="0"/>
              </a:spcAft>
              <a:buSzPts val="182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1" algn="r">
              <a:spcBef>
                <a:spcPts val="300"/>
              </a:spcBef>
              <a:spcAft>
                <a:spcPts val="300"/>
              </a:spcAft>
              <a:buSzPts val="182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8" name="Google Shape;38;p11"/>
          <p:cNvSpPr txBox="1"/>
          <p:nvPr>
            <p:ph idx="10" type="dt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1"/>
          <p:cNvSpPr txBox="1"/>
          <p:nvPr>
            <p:ph idx="11" type="ftr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11"/>
          <p:cNvSpPr txBox="1"/>
          <p:nvPr>
            <p:ph idx="12" type="sldNum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ctr">
              <a:spcBef>
                <a:spcPts val="0"/>
              </a:spcBef>
              <a:buNone/>
              <a:defRPr/>
            </a:lvl1pPr>
            <a:lvl2pPr indent="0" lvl="1" marL="0" rtl="1" algn="ctr">
              <a:spcBef>
                <a:spcPts val="0"/>
              </a:spcBef>
              <a:buNone/>
              <a:defRPr/>
            </a:lvl2pPr>
            <a:lvl3pPr indent="0" lvl="2" marL="0" rtl="1" algn="ctr">
              <a:spcBef>
                <a:spcPts val="0"/>
              </a:spcBef>
              <a:buNone/>
              <a:defRPr/>
            </a:lvl3pPr>
            <a:lvl4pPr indent="0" lvl="3" marL="0" rtl="1" algn="ctr">
              <a:spcBef>
                <a:spcPts val="0"/>
              </a:spcBef>
              <a:buNone/>
              <a:defRPr/>
            </a:lvl4pPr>
            <a:lvl5pPr indent="0" lvl="4" marL="0" rtl="1" algn="ctr">
              <a:spcBef>
                <a:spcPts val="0"/>
              </a:spcBef>
              <a:buNone/>
              <a:defRPr/>
            </a:lvl5pPr>
            <a:lvl6pPr indent="0" lvl="5" marL="0" rtl="1" algn="ctr">
              <a:spcBef>
                <a:spcPts val="0"/>
              </a:spcBef>
              <a:buNone/>
              <a:defRPr/>
            </a:lvl6pPr>
            <a:lvl7pPr indent="0" lvl="6" marL="0" rtl="1" algn="ctr">
              <a:spcBef>
                <a:spcPts val="0"/>
              </a:spcBef>
              <a:buNone/>
              <a:defRPr/>
            </a:lvl7pPr>
            <a:lvl8pPr indent="0" lvl="7" marL="0" rtl="1" algn="ctr">
              <a:spcBef>
                <a:spcPts val="0"/>
              </a:spcBef>
              <a:buNone/>
              <a:defRPr/>
            </a:lvl8pPr>
            <a:lvl9pPr indent="0" lvl="8" marL="0" rtl="1" algn="ctr">
              <a:spcBef>
                <a:spcPts val="0"/>
              </a:spcBef>
              <a:buNone/>
              <a:defRPr/>
            </a:lvl9pPr>
          </a:lstStyle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ני תכנים" type="twoObj">
  <p:cSld name="TWO_OBJECTS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2"/>
          <p:cNvSpPr txBox="1"/>
          <p:nvPr>
            <p:ph idx="10" type="dt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2"/>
          <p:cNvSpPr txBox="1"/>
          <p:nvPr>
            <p:ph idx="11" type="ftr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2"/>
          <p:cNvSpPr txBox="1"/>
          <p:nvPr>
            <p:ph idx="12" type="sldNum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ctr">
              <a:spcBef>
                <a:spcPts val="0"/>
              </a:spcBef>
              <a:buNone/>
              <a:defRPr/>
            </a:lvl1pPr>
            <a:lvl2pPr indent="0" lvl="1" marL="0" rtl="1" algn="ctr">
              <a:spcBef>
                <a:spcPts val="0"/>
              </a:spcBef>
              <a:buNone/>
              <a:defRPr/>
            </a:lvl2pPr>
            <a:lvl3pPr indent="0" lvl="2" marL="0" rtl="1" algn="ctr">
              <a:spcBef>
                <a:spcPts val="0"/>
              </a:spcBef>
              <a:buNone/>
              <a:defRPr/>
            </a:lvl3pPr>
            <a:lvl4pPr indent="0" lvl="3" marL="0" rtl="1" algn="ctr">
              <a:spcBef>
                <a:spcPts val="0"/>
              </a:spcBef>
              <a:buNone/>
              <a:defRPr/>
            </a:lvl4pPr>
            <a:lvl5pPr indent="0" lvl="4" marL="0" rtl="1" algn="ctr">
              <a:spcBef>
                <a:spcPts val="0"/>
              </a:spcBef>
              <a:buNone/>
              <a:defRPr/>
            </a:lvl5pPr>
            <a:lvl6pPr indent="0" lvl="5" marL="0" rtl="1" algn="ctr">
              <a:spcBef>
                <a:spcPts val="0"/>
              </a:spcBef>
              <a:buNone/>
              <a:defRPr/>
            </a:lvl6pPr>
            <a:lvl7pPr indent="0" lvl="6" marL="0" rtl="1" algn="ctr">
              <a:spcBef>
                <a:spcPts val="0"/>
              </a:spcBef>
              <a:buNone/>
              <a:defRPr/>
            </a:lvl7pPr>
            <a:lvl8pPr indent="0" lvl="7" marL="0" rtl="1" algn="ctr">
              <a:spcBef>
                <a:spcPts val="0"/>
              </a:spcBef>
              <a:buNone/>
              <a:defRPr/>
            </a:lvl8pPr>
            <a:lvl9pPr indent="0" lvl="8" marL="0" rtl="1" algn="ctr">
              <a:spcBef>
                <a:spcPts val="0"/>
              </a:spcBef>
              <a:buNone/>
              <a:defRPr/>
            </a:lvl9pPr>
          </a:lstStyle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  <p:sp>
        <p:nvSpPr>
          <p:cNvPr id="45" name="Google Shape;45;p12"/>
          <p:cNvSpPr txBox="1"/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2304"/>
              <a:buChar char="*"/>
              <a:defRPr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2"/>
          <p:cNvSpPr txBox="1"/>
          <p:nvPr>
            <p:ph idx="1" type="body"/>
          </p:nvPr>
        </p:nvSpPr>
        <p:spPr>
          <a:xfrm>
            <a:off x="1142999" y="731519"/>
            <a:ext cx="3346704" cy="3474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77190" lvl="0" marL="457200" rtl="1" algn="r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1pPr>
            <a:lvl2pPr indent="-377190" lvl="1" marL="914400" rtl="1" algn="r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2pPr>
            <a:lvl3pPr indent="-377189" lvl="2" marL="1371600" rtl="1" algn="r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3pPr>
            <a:lvl4pPr indent="-377189" lvl="3" marL="1828800" rtl="1" algn="r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4pPr>
            <a:lvl5pPr indent="-377189" lvl="4" marL="2286000" rtl="1" algn="r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5pPr>
            <a:lvl6pPr indent="-377189" lvl="5" marL="2743200" rtl="1" algn="r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6pPr>
            <a:lvl7pPr indent="-377189" lvl="6" marL="3200400" rtl="1" algn="r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7pPr>
            <a:lvl8pPr indent="-377190" lvl="7" marL="3657600" rtl="1" algn="r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8pPr>
            <a:lvl9pPr indent="-377190" lvl="8" marL="4114800" rtl="1" algn="r">
              <a:spcBef>
                <a:spcPts val="360"/>
              </a:spcBef>
              <a:spcAft>
                <a:spcPts val="300"/>
              </a:spcAft>
              <a:buSzPts val="2340"/>
              <a:buChar char="*"/>
              <a:defRPr/>
            </a:lvl9pPr>
          </a:lstStyle>
          <a:p/>
        </p:txBody>
      </p:sp>
      <p:sp>
        <p:nvSpPr>
          <p:cNvPr id="47" name="Google Shape;47;p12"/>
          <p:cNvSpPr txBox="1"/>
          <p:nvPr>
            <p:ph idx="2" type="body"/>
          </p:nvPr>
        </p:nvSpPr>
        <p:spPr>
          <a:xfrm>
            <a:off x="4645152" y="731520"/>
            <a:ext cx="3346704" cy="3474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77190" lvl="0" marL="457200" rtl="1" algn="r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1pPr>
            <a:lvl2pPr indent="-377190" lvl="1" marL="914400" rtl="1" algn="r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2pPr>
            <a:lvl3pPr indent="-377189" lvl="2" marL="1371600" rtl="1" algn="r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3pPr>
            <a:lvl4pPr indent="-377189" lvl="3" marL="1828800" rtl="1" algn="r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4pPr>
            <a:lvl5pPr indent="-377189" lvl="4" marL="2286000" rtl="1" algn="r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5pPr>
            <a:lvl6pPr indent="-377189" lvl="5" marL="2743200" rtl="1" algn="r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6pPr>
            <a:lvl7pPr indent="-377189" lvl="6" marL="3200400" rtl="1" algn="r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7pPr>
            <a:lvl8pPr indent="-377190" lvl="7" marL="3657600" rtl="1" algn="r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8pPr>
            <a:lvl9pPr indent="-377190" lvl="8" marL="4114800" rtl="1" algn="r">
              <a:spcBef>
                <a:spcPts val="360"/>
              </a:spcBef>
              <a:spcAft>
                <a:spcPts val="300"/>
              </a:spcAft>
              <a:buSzPts val="2340"/>
              <a:buChar char="*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השוואה" type="twoTxTwoObj">
  <p:cSld name="TWO_OBJECTS_WITH_TEXT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3"/>
          <p:cNvSpPr txBox="1"/>
          <p:nvPr>
            <p:ph idx="1" type="body"/>
          </p:nvPr>
        </p:nvSpPr>
        <p:spPr>
          <a:xfrm>
            <a:off x="1143000" y="731520"/>
            <a:ext cx="3346704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ctr">
              <a:spcBef>
                <a:spcPts val="480"/>
              </a:spcBef>
              <a:spcAft>
                <a:spcPts val="0"/>
              </a:spcAft>
              <a:buSzPts val="3120"/>
              <a:buNone/>
              <a:defRPr b="1" i="0" sz="2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228600" lvl="1" marL="914400" rtl="1" algn="r">
              <a:spcBef>
                <a:spcPts val="400"/>
              </a:spcBef>
              <a:spcAft>
                <a:spcPts val="0"/>
              </a:spcAft>
              <a:buSzPts val="2600"/>
              <a:buNone/>
              <a:defRPr b="1" sz="2000"/>
            </a:lvl2pPr>
            <a:lvl3pPr indent="-228600" lvl="2" marL="1371600" rtl="1" algn="r">
              <a:spcBef>
                <a:spcPts val="360"/>
              </a:spcBef>
              <a:spcAft>
                <a:spcPts val="0"/>
              </a:spcAft>
              <a:buSzPts val="2340"/>
              <a:buNone/>
              <a:defRPr b="1" sz="1800"/>
            </a:lvl3pPr>
            <a:lvl4pPr indent="-228600" lvl="3" marL="1828800" rtl="1" algn="r">
              <a:spcBef>
                <a:spcPts val="320"/>
              </a:spcBef>
              <a:spcAft>
                <a:spcPts val="0"/>
              </a:spcAft>
              <a:buSzPts val="2080"/>
              <a:buNone/>
              <a:defRPr b="1" sz="1600"/>
            </a:lvl4pPr>
            <a:lvl5pPr indent="-228600" lvl="4" marL="2286000" rtl="1" algn="r">
              <a:spcBef>
                <a:spcPts val="320"/>
              </a:spcBef>
              <a:spcAft>
                <a:spcPts val="0"/>
              </a:spcAft>
              <a:buSzPts val="2080"/>
              <a:buNone/>
              <a:defRPr b="1" sz="1600"/>
            </a:lvl5pPr>
            <a:lvl6pPr indent="-228600" lvl="5" marL="2743200" rtl="1" algn="r">
              <a:spcBef>
                <a:spcPts val="320"/>
              </a:spcBef>
              <a:spcAft>
                <a:spcPts val="0"/>
              </a:spcAft>
              <a:buSzPts val="2080"/>
              <a:buNone/>
              <a:defRPr b="1" sz="1600"/>
            </a:lvl6pPr>
            <a:lvl7pPr indent="-228600" lvl="6" marL="3200400" rtl="1" algn="r">
              <a:spcBef>
                <a:spcPts val="320"/>
              </a:spcBef>
              <a:spcAft>
                <a:spcPts val="0"/>
              </a:spcAft>
              <a:buSzPts val="2080"/>
              <a:buNone/>
              <a:defRPr b="1" sz="1600"/>
            </a:lvl7pPr>
            <a:lvl8pPr indent="-228600" lvl="7" marL="3657600" rtl="1" algn="r">
              <a:spcBef>
                <a:spcPts val="320"/>
              </a:spcBef>
              <a:spcAft>
                <a:spcPts val="0"/>
              </a:spcAft>
              <a:buSzPts val="2080"/>
              <a:buNone/>
              <a:defRPr b="1" sz="1600"/>
            </a:lvl8pPr>
            <a:lvl9pPr indent="-228600" lvl="8" marL="4114800" rtl="1" algn="r">
              <a:spcBef>
                <a:spcPts val="320"/>
              </a:spcBef>
              <a:spcAft>
                <a:spcPts val="300"/>
              </a:spcAft>
              <a:buSzPts val="2080"/>
              <a:buNone/>
              <a:defRPr b="1" sz="1600"/>
            </a:lvl9pPr>
          </a:lstStyle>
          <a:p/>
        </p:txBody>
      </p:sp>
      <p:sp>
        <p:nvSpPr>
          <p:cNvPr id="50" name="Google Shape;50;p13"/>
          <p:cNvSpPr txBox="1"/>
          <p:nvPr>
            <p:ph idx="2" type="body"/>
          </p:nvPr>
        </p:nvSpPr>
        <p:spPr>
          <a:xfrm>
            <a:off x="1156447" y="1400327"/>
            <a:ext cx="3346704" cy="27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77190" lvl="0" marL="457200" rtl="1" algn="r">
              <a:spcBef>
                <a:spcPts val="360"/>
              </a:spcBef>
              <a:spcAft>
                <a:spcPts val="0"/>
              </a:spcAft>
              <a:buSzPts val="2340"/>
              <a:buChar char="*"/>
              <a:defRPr sz="1800"/>
            </a:lvl1pPr>
            <a:lvl2pPr indent="-377190" lvl="1" marL="914400" rtl="1" algn="r">
              <a:spcBef>
                <a:spcPts val="360"/>
              </a:spcBef>
              <a:spcAft>
                <a:spcPts val="0"/>
              </a:spcAft>
              <a:buSzPts val="2340"/>
              <a:buChar char="*"/>
              <a:defRPr sz="1800"/>
            </a:lvl2pPr>
            <a:lvl3pPr indent="-360680" lvl="2" marL="1371600" rtl="1" algn="r">
              <a:spcBef>
                <a:spcPts val="320"/>
              </a:spcBef>
              <a:spcAft>
                <a:spcPts val="0"/>
              </a:spcAft>
              <a:buSzPts val="2080"/>
              <a:buChar char="*"/>
              <a:defRPr sz="1600"/>
            </a:lvl3pPr>
            <a:lvl4pPr indent="-360680" lvl="3" marL="1828800" rtl="1" algn="r">
              <a:spcBef>
                <a:spcPts val="320"/>
              </a:spcBef>
              <a:spcAft>
                <a:spcPts val="0"/>
              </a:spcAft>
              <a:buSzPts val="2080"/>
              <a:buChar char="*"/>
              <a:defRPr sz="1600"/>
            </a:lvl4pPr>
            <a:lvl5pPr indent="-360679" lvl="4" marL="2286000" rtl="1" algn="r">
              <a:spcBef>
                <a:spcPts val="320"/>
              </a:spcBef>
              <a:spcAft>
                <a:spcPts val="0"/>
              </a:spcAft>
              <a:buSzPts val="2080"/>
              <a:buChar char="*"/>
              <a:defRPr sz="1600"/>
            </a:lvl5pPr>
            <a:lvl6pPr indent="-360679" lvl="5" marL="2743200" rtl="1" algn="r">
              <a:spcBef>
                <a:spcPts val="320"/>
              </a:spcBef>
              <a:spcAft>
                <a:spcPts val="0"/>
              </a:spcAft>
              <a:buSzPts val="2080"/>
              <a:buChar char="*"/>
              <a:defRPr sz="1600"/>
            </a:lvl6pPr>
            <a:lvl7pPr indent="-360679" lvl="6" marL="3200400" rtl="1" algn="r">
              <a:spcBef>
                <a:spcPts val="320"/>
              </a:spcBef>
              <a:spcAft>
                <a:spcPts val="0"/>
              </a:spcAft>
              <a:buSzPts val="2080"/>
              <a:buChar char="*"/>
              <a:defRPr sz="1600"/>
            </a:lvl7pPr>
            <a:lvl8pPr indent="-360679" lvl="7" marL="3657600" rtl="1" algn="r">
              <a:spcBef>
                <a:spcPts val="320"/>
              </a:spcBef>
              <a:spcAft>
                <a:spcPts val="0"/>
              </a:spcAft>
              <a:buSzPts val="2080"/>
              <a:buChar char="*"/>
              <a:defRPr sz="1600"/>
            </a:lvl8pPr>
            <a:lvl9pPr indent="-360679" lvl="8" marL="4114800" rtl="1" algn="r">
              <a:spcBef>
                <a:spcPts val="320"/>
              </a:spcBef>
              <a:spcAft>
                <a:spcPts val="300"/>
              </a:spcAft>
              <a:buSzPts val="2080"/>
              <a:buChar char="*"/>
              <a:defRPr sz="1600"/>
            </a:lvl9pPr>
          </a:lstStyle>
          <a:p/>
        </p:txBody>
      </p:sp>
      <p:sp>
        <p:nvSpPr>
          <p:cNvPr id="51" name="Google Shape;51;p13"/>
          <p:cNvSpPr txBox="1"/>
          <p:nvPr>
            <p:ph idx="3" type="body"/>
          </p:nvPr>
        </p:nvSpPr>
        <p:spPr>
          <a:xfrm>
            <a:off x="4647302" y="731520"/>
            <a:ext cx="3346704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ctr">
              <a:spcBef>
                <a:spcPts val="480"/>
              </a:spcBef>
              <a:spcAft>
                <a:spcPts val="0"/>
              </a:spcAft>
              <a:buSzPts val="3120"/>
              <a:buNone/>
              <a:defRPr b="1" i="0" sz="2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228600" lvl="1" marL="914400" rtl="1" algn="r">
              <a:spcBef>
                <a:spcPts val="400"/>
              </a:spcBef>
              <a:spcAft>
                <a:spcPts val="0"/>
              </a:spcAft>
              <a:buSzPts val="2600"/>
              <a:buNone/>
              <a:defRPr b="1" sz="2000"/>
            </a:lvl2pPr>
            <a:lvl3pPr indent="-228600" lvl="2" marL="1371600" rtl="1" algn="r">
              <a:spcBef>
                <a:spcPts val="360"/>
              </a:spcBef>
              <a:spcAft>
                <a:spcPts val="0"/>
              </a:spcAft>
              <a:buSzPts val="2340"/>
              <a:buNone/>
              <a:defRPr b="1" sz="1800"/>
            </a:lvl3pPr>
            <a:lvl4pPr indent="-228600" lvl="3" marL="1828800" rtl="1" algn="r">
              <a:spcBef>
                <a:spcPts val="320"/>
              </a:spcBef>
              <a:spcAft>
                <a:spcPts val="0"/>
              </a:spcAft>
              <a:buSzPts val="2080"/>
              <a:buNone/>
              <a:defRPr b="1" sz="1600"/>
            </a:lvl4pPr>
            <a:lvl5pPr indent="-228600" lvl="4" marL="2286000" rtl="1" algn="r">
              <a:spcBef>
                <a:spcPts val="320"/>
              </a:spcBef>
              <a:spcAft>
                <a:spcPts val="0"/>
              </a:spcAft>
              <a:buSzPts val="2080"/>
              <a:buNone/>
              <a:defRPr b="1" sz="1600"/>
            </a:lvl5pPr>
            <a:lvl6pPr indent="-228600" lvl="5" marL="2743200" rtl="1" algn="r">
              <a:spcBef>
                <a:spcPts val="320"/>
              </a:spcBef>
              <a:spcAft>
                <a:spcPts val="0"/>
              </a:spcAft>
              <a:buSzPts val="2080"/>
              <a:buNone/>
              <a:defRPr b="1" sz="1600"/>
            </a:lvl6pPr>
            <a:lvl7pPr indent="-228600" lvl="6" marL="3200400" rtl="1" algn="r">
              <a:spcBef>
                <a:spcPts val="320"/>
              </a:spcBef>
              <a:spcAft>
                <a:spcPts val="0"/>
              </a:spcAft>
              <a:buSzPts val="2080"/>
              <a:buNone/>
              <a:defRPr b="1" sz="1600"/>
            </a:lvl7pPr>
            <a:lvl8pPr indent="-228600" lvl="7" marL="3657600" rtl="1" algn="r">
              <a:spcBef>
                <a:spcPts val="320"/>
              </a:spcBef>
              <a:spcAft>
                <a:spcPts val="0"/>
              </a:spcAft>
              <a:buSzPts val="2080"/>
              <a:buNone/>
              <a:defRPr b="1" sz="1600"/>
            </a:lvl8pPr>
            <a:lvl9pPr indent="-228600" lvl="8" marL="4114800" rtl="1" algn="r">
              <a:spcBef>
                <a:spcPts val="320"/>
              </a:spcBef>
              <a:spcAft>
                <a:spcPts val="300"/>
              </a:spcAft>
              <a:buSzPts val="2080"/>
              <a:buNone/>
              <a:defRPr b="1" sz="1600"/>
            </a:lvl9pPr>
          </a:lstStyle>
          <a:p/>
        </p:txBody>
      </p:sp>
      <p:sp>
        <p:nvSpPr>
          <p:cNvPr id="52" name="Google Shape;52;p13"/>
          <p:cNvSpPr txBox="1"/>
          <p:nvPr>
            <p:ph idx="4" type="body"/>
          </p:nvPr>
        </p:nvSpPr>
        <p:spPr>
          <a:xfrm>
            <a:off x="4645025" y="1399032"/>
            <a:ext cx="3346704" cy="27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77190" lvl="0" marL="457200" rtl="1" algn="r">
              <a:spcBef>
                <a:spcPts val="360"/>
              </a:spcBef>
              <a:spcAft>
                <a:spcPts val="0"/>
              </a:spcAft>
              <a:buSzPts val="2340"/>
              <a:buChar char="*"/>
              <a:defRPr sz="1800"/>
            </a:lvl1pPr>
            <a:lvl2pPr indent="-377190" lvl="1" marL="914400" rtl="1" algn="r">
              <a:spcBef>
                <a:spcPts val="360"/>
              </a:spcBef>
              <a:spcAft>
                <a:spcPts val="0"/>
              </a:spcAft>
              <a:buSzPts val="2340"/>
              <a:buChar char="*"/>
              <a:defRPr sz="1800"/>
            </a:lvl2pPr>
            <a:lvl3pPr indent="-360680" lvl="2" marL="1371600" rtl="1" algn="r">
              <a:spcBef>
                <a:spcPts val="320"/>
              </a:spcBef>
              <a:spcAft>
                <a:spcPts val="0"/>
              </a:spcAft>
              <a:buSzPts val="2080"/>
              <a:buChar char="*"/>
              <a:defRPr sz="1600"/>
            </a:lvl3pPr>
            <a:lvl4pPr indent="-360680" lvl="3" marL="1828800" rtl="1" algn="r">
              <a:spcBef>
                <a:spcPts val="320"/>
              </a:spcBef>
              <a:spcAft>
                <a:spcPts val="0"/>
              </a:spcAft>
              <a:buSzPts val="2080"/>
              <a:buChar char="*"/>
              <a:defRPr sz="1600"/>
            </a:lvl4pPr>
            <a:lvl5pPr indent="-360679" lvl="4" marL="2286000" rtl="1" algn="r">
              <a:spcBef>
                <a:spcPts val="320"/>
              </a:spcBef>
              <a:spcAft>
                <a:spcPts val="0"/>
              </a:spcAft>
              <a:buSzPts val="2080"/>
              <a:buChar char="*"/>
              <a:defRPr sz="1600"/>
            </a:lvl5pPr>
            <a:lvl6pPr indent="-360679" lvl="5" marL="2743200" rtl="1" algn="r">
              <a:spcBef>
                <a:spcPts val="320"/>
              </a:spcBef>
              <a:spcAft>
                <a:spcPts val="0"/>
              </a:spcAft>
              <a:buSzPts val="2080"/>
              <a:buChar char="*"/>
              <a:defRPr sz="1600"/>
            </a:lvl6pPr>
            <a:lvl7pPr indent="-360679" lvl="6" marL="3200400" rtl="1" algn="r">
              <a:spcBef>
                <a:spcPts val="320"/>
              </a:spcBef>
              <a:spcAft>
                <a:spcPts val="0"/>
              </a:spcAft>
              <a:buSzPts val="2080"/>
              <a:buChar char="*"/>
              <a:defRPr sz="1600"/>
            </a:lvl7pPr>
            <a:lvl8pPr indent="-360679" lvl="7" marL="3657600" rtl="1" algn="r">
              <a:spcBef>
                <a:spcPts val="320"/>
              </a:spcBef>
              <a:spcAft>
                <a:spcPts val="0"/>
              </a:spcAft>
              <a:buSzPts val="2080"/>
              <a:buChar char="*"/>
              <a:defRPr sz="1600"/>
            </a:lvl8pPr>
            <a:lvl9pPr indent="-360679" lvl="8" marL="4114800" rtl="1" algn="r">
              <a:spcBef>
                <a:spcPts val="320"/>
              </a:spcBef>
              <a:spcAft>
                <a:spcPts val="300"/>
              </a:spcAft>
              <a:buSzPts val="2080"/>
              <a:buChar char="*"/>
              <a:defRPr sz="1600"/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ctr">
              <a:spcBef>
                <a:spcPts val="0"/>
              </a:spcBef>
              <a:buNone/>
              <a:defRPr/>
            </a:lvl1pPr>
            <a:lvl2pPr indent="0" lvl="1" marL="0" rtl="1" algn="ctr">
              <a:spcBef>
                <a:spcPts val="0"/>
              </a:spcBef>
              <a:buNone/>
              <a:defRPr/>
            </a:lvl2pPr>
            <a:lvl3pPr indent="0" lvl="2" marL="0" rtl="1" algn="ctr">
              <a:spcBef>
                <a:spcPts val="0"/>
              </a:spcBef>
              <a:buNone/>
              <a:defRPr/>
            </a:lvl3pPr>
            <a:lvl4pPr indent="0" lvl="3" marL="0" rtl="1" algn="ctr">
              <a:spcBef>
                <a:spcPts val="0"/>
              </a:spcBef>
              <a:buNone/>
              <a:defRPr/>
            </a:lvl4pPr>
            <a:lvl5pPr indent="0" lvl="4" marL="0" rtl="1" algn="ctr">
              <a:spcBef>
                <a:spcPts val="0"/>
              </a:spcBef>
              <a:buNone/>
              <a:defRPr/>
            </a:lvl5pPr>
            <a:lvl6pPr indent="0" lvl="5" marL="0" rtl="1" algn="ctr">
              <a:spcBef>
                <a:spcPts val="0"/>
              </a:spcBef>
              <a:buNone/>
              <a:defRPr/>
            </a:lvl6pPr>
            <a:lvl7pPr indent="0" lvl="6" marL="0" rtl="1" algn="ctr">
              <a:spcBef>
                <a:spcPts val="0"/>
              </a:spcBef>
              <a:buNone/>
              <a:defRPr/>
            </a:lvl7pPr>
            <a:lvl8pPr indent="0" lvl="7" marL="0" rtl="1" algn="ctr">
              <a:spcBef>
                <a:spcPts val="0"/>
              </a:spcBef>
              <a:buNone/>
              <a:defRPr/>
            </a:lvl8pPr>
            <a:lvl9pPr indent="0" lvl="8" marL="0" rtl="1" algn="ctr">
              <a:spcBef>
                <a:spcPts val="0"/>
              </a:spcBef>
              <a:buNone/>
              <a:defRPr/>
            </a:lvl9pPr>
          </a:lstStyle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  <p:sp>
        <p:nvSpPr>
          <p:cNvPr id="56" name="Google Shape;56;p13"/>
          <p:cNvSpPr txBox="1"/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2304"/>
              <a:buChar char="*"/>
              <a:defRPr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בלבד" type="titleOnly">
  <p:cSld name="TITLE_ONLY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4"/>
          <p:cNvSpPr txBox="1"/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2304"/>
              <a:buChar char="*"/>
              <a:defRPr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ctr">
              <a:spcBef>
                <a:spcPts val="0"/>
              </a:spcBef>
              <a:buNone/>
              <a:defRPr/>
            </a:lvl1pPr>
            <a:lvl2pPr indent="0" lvl="1" marL="0" rtl="1" algn="ctr">
              <a:spcBef>
                <a:spcPts val="0"/>
              </a:spcBef>
              <a:buNone/>
              <a:defRPr/>
            </a:lvl2pPr>
            <a:lvl3pPr indent="0" lvl="2" marL="0" rtl="1" algn="ctr">
              <a:spcBef>
                <a:spcPts val="0"/>
              </a:spcBef>
              <a:buNone/>
              <a:defRPr/>
            </a:lvl3pPr>
            <a:lvl4pPr indent="0" lvl="3" marL="0" rtl="1" algn="ctr">
              <a:spcBef>
                <a:spcPts val="0"/>
              </a:spcBef>
              <a:buNone/>
              <a:defRPr/>
            </a:lvl4pPr>
            <a:lvl5pPr indent="0" lvl="4" marL="0" rtl="1" algn="ctr">
              <a:spcBef>
                <a:spcPts val="0"/>
              </a:spcBef>
              <a:buNone/>
              <a:defRPr/>
            </a:lvl5pPr>
            <a:lvl6pPr indent="0" lvl="5" marL="0" rtl="1" algn="ctr">
              <a:spcBef>
                <a:spcPts val="0"/>
              </a:spcBef>
              <a:buNone/>
              <a:defRPr/>
            </a:lvl6pPr>
            <a:lvl7pPr indent="0" lvl="6" marL="0" rtl="1" algn="ctr">
              <a:spcBef>
                <a:spcPts val="0"/>
              </a:spcBef>
              <a:buNone/>
              <a:defRPr/>
            </a:lvl7pPr>
            <a:lvl8pPr indent="0" lvl="7" marL="0" rtl="1" algn="ctr">
              <a:spcBef>
                <a:spcPts val="0"/>
              </a:spcBef>
              <a:buNone/>
              <a:defRPr/>
            </a:lvl8pPr>
            <a:lvl9pPr indent="0" lvl="8" marL="0" rtl="1" algn="ctr">
              <a:spcBef>
                <a:spcPts val="0"/>
              </a:spcBef>
              <a:buNone/>
              <a:defRPr/>
            </a:lvl9pPr>
          </a:lstStyle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ריק" type="blank">
  <p:cSld name="BLANK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5"/>
          <p:cNvSpPr txBox="1"/>
          <p:nvPr>
            <p:ph idx="10" type="dt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5"/>
          <p:cNvSpPr txBox="1"/>
          <p:nvPr>
            <p:ph idx="11" type="ftr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ctr">
              <a:spcBef>
                <a:spcPts val="0"/>
              </a:spcBef>
              <a:buNone/>
              <a:defRPr/>
            </a:lvl1pPr>
            <a:lvl2pPr indent="0" lvl="1" marL="0" rtl="1" algn="ctr">
              <a:spcBef>
                <a:spcPts val="0"/>
              </a:spcBef>
              <a:buNone/>
              <a:defRPr/>
            </a:lvl2pPr>
            <a:lvl3pPr indent="0" lvl="2" marL="0" rtl="1" algn="ctr">
              <a:spcBef>
                <a:spcPts val="0"/>
              </a:spcBef>
              <a:buNone/>
              <a:defRPr/>
            </a:lvl3pPr>
            <a:lvl4pPr indent="0" lvl="3" marL="0" rtl="1" algn="ctr">
              <a:spcBef>
                <a:spcPts val="0"/>
              </a:spcBef>
              <a:buNone/>
              <a:defRPr/>
            </a:lvl4pPr>
            <a:lvl5pPr indent="0" lvl="4" marL="0" rtl="1" algn="ctr">
              <a:spcBef>
                <a:spcPts val="0"/>
              </a:spcBef>
              <a:buNone/>
              <a:defRPr/>
            </a:lvl5pPr>
            <a:lvl6pPr indent="0" lvl="5" marL="0" rtl="1" algn="ctr">
              <a:spcBef>
                <a:spcPts val="0"/>
              </a:spcBef>
              <a:buNone/>
              <a:defRPr/>
            </a:lvl6pPr>
            <a:lvl7pPr indent="0" lvl="6" marL="0" rtl="1" algn="ctr">
              <a:spcBef>
                <a:spcPts val="0"/>
              </a:spcBef>
              <a:buNone/>
              <a:defRPr/>
            </a:lvl7pPr>
            <a:lvl8pPr indent="0" lvl="7" marL="0" rtl="1" algn="ctr">
              <a:spcBef>
                <a:spcPts val="0"/>
              </a:spcBef>
              <a:buNone/>
              <a:defRPr/>
            </a:lvl8pPr>
            <a:lvl9pPr indent="0" lvl="8" marL="0" rtl="1" algn="ctr">
              <a:spcBef>
                <a:spcPts val="0"/>
              </a:spcBef>
              <a:buNone/>
              <a:defRPr/>
            </a:lvl9pPr>
          </a:lstStyle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וכן עם כיתוב" type="objTx">
  <p:cSld name="OBJECT_WITH_CAPTION_TEX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type="title"/>
          </p:nvPr>
        </p:nvSpPr>
        <p:spPr>
          <a:xfrm>
            <a:off x="839095" y="2209800"/>
            <a:ext cx="3636085" cy="125849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SzPts val="3584"/>
              <a:buChar char="*"/>
              <a:defRPr b="1" sz="2800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4593515" y="731520"/>
            <a:ext cx="4017085" cy="489473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410210" lvl="0" marL="457200" rtl="1" algn="r">
              <a:spcBef>
                <a:spcPts val="440"/>
              </a:spcBef>
              <a:spcAft>
                <a:spcPts val="0"/>
              </a:spcAft>
              <a:buSzPts val="2860"/>
              <a:buChar char="*"/>
              <a:defRPr sz="2200"/>
            </a:lvl1pPr>
            <a:lvl2pPr indent="-393700" lvl="1" marL="914400" rtl="1" algn="r">
              <a:spcBef>
                <a:spcPts val="400"/>
              </a:spcBef>
              <a:spcAft>
                <a:spcPts val="0"/>
              </a:spcAft>
              <a:buSzPts val="2600"/>
              <a:buChar char="*"/>
              <a:defRPr sz="2000"/>
            </a:lvl2pPr>
            <a:lvl3pPr indent="-377189" lvl="2" marL="1371600" rtl="1" algn="r">
              <a:spcBef>
                <a:spcPts val="360"/>
              </a:spcBef>
              <a:spcAft>
                <a:spcPts val="0"/>
              </a:spcAft>
              <a:buSzPts val="2340"/>
              <a:buChar char="*"/>
              <a:defRPr sz="1800"/>
            </a:lvl3pPr>
            <a:lvl4pPr indent="-360680" lvl="3" marL="1828800" rtl="1" algn="r">
              <a:spcBef>
                <a:spcPts val="320"/>
              </a:spcBef>
              <a:spcAft>
                <a:spcPts val="0"/>
              </a:spcAft>
              <a:buSzPts val="2080"/>
              <a:buChar char="*"/>
              <a:defRPr sz="1600"/>
            </a:lvl4pPr>
            <a:lvl5pPr indent="-344170" lvl="4" marL="2286000" rtl="1" algn="r">
              <a:spcBef>
                <a:spcPts val="300"/>
              </a:spcBef>
              <a:spcAft>
                <a:spcPts val="0"/>
              </a:spcAft>
              <a:buSzPts val="1820"/>
              <a:buChar char="*"/>
              <a:defRPr sz="1400"/>
            </a:lvl5pPr>
            <a:lvl6pPr indent="-393700" lvl="5" marL="2743200" rtl="1" algn="r">
              <a:spcBef>
                <a:spcPts val="400"/>
              </a:spcBef>
              <a:spcAft>
                <a:spcPts val="0"/>
              </a:spcAft>
              <a:buSzPts val="2600"/>
              <a:buChar char="*"/>
              <a:defRPr sz="2000"/>
            </a:lvl6pPr>
            <a:lvl7pPr indent="-393700" lvl="6" marL="3200400" rtl="1" algn="r">
              <a:spcBef>
                <a:spcPts val="400"/>
              </a:spcBef>
              <a:spcAft>
                <a:spcPts val="0"/>
              </a:spcAft>
              <a:buSzPts val="2600"/>
              <a:buChar char="*"/>
              <a:defRPr sz="2000"/>
            </a:lvl7pPr>
            <a:lvl8pPr indent="-393700" lvl="7" marL="3657600" rtl="1" algn="r">
              <a:spcBef>
                <a:spcPts val="400"/>
              </a:spcBef>
              <a:spcAft>
                <a:spcPts val="0"/>
              </a:spcAft>
              <a:buSzPts val="2600"/>
              <a:buChar char="*"/>
              <a:defRPr sz="2000"/>
            </a:lvl8pPr>
            <a:lvl9pPr indent="-393700" lvl="8" marL="4114800" rtl="1" algn="r">
              <a:spcBef>
                <a:spcPts val="400"/>
              </a:spcBef>
              <a:spcAft>
                <a:spcPts val="300"/>
              </a:spcAft>
              <a:buSzPts val="2600"/>
              <a:buChar char="*"/>
              <a:defRPr sz="2000"/>
            </a:lvl9pPr>
          </a:lstStyle>
          <a:p/>
        </p:txBody>
      </p:sp>
      <p:sp>
        <p:nvSpPr>
          <p:cNvPr id="69" name="Google Shape;69;p16"/>
          <p:cNvSpPr txBox="1"/>
          <p:nvPr>
            <p:ph idx="2" type="body"/>
          </p:nvPr>
        </p:nvSpPr>
        <p:spPr>
          <a:xfrm>
            <a:off x="1075765" y="3497802"/>
            <a:ext cx="3388660" cy="21395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spcBef>
                <a:spcPts val="280"/>
              </a:spcBef>
              <a:spcAft>
                <a:spcPts val="0"/>
              </a:spcAft>
              <a:buSzPts val="1820"/>
              <a:buNone/>
              <a:defRPr sz="1400"/>
            </a:lvl1pPr>
            <a:lvl2pPr indent="-228600" lvl="1" marL="914400" rtl="1" algn="r">
              <a:spcBef>
                <a:spcPts val="300"/>
              </a:spcBef>
              <a:spcAft>
                <a:spcPts val="0"/>
              </a:spcAft>
              <a:buSzPts val="1560"/>
              <a:buNone/>
              <a:defRPr sz="1200"/>
            </a:lvl2pPr>
            <a:lvl3pPr indent="-228600" lvl="2" marL="1371600" rtl="1" algn="r">
              <a:spcBef>
                <a:spcPts val="300"/>
              </a:spcBef>
              <a:spcAft>
                <a:spcPts val="0"/>
              </a:spcAft>
              <a:buSzPts val="1300"/>
              <a:buNone/>
              <a:defRPr sz="1000"/>
            </a:lvl3pPr>
            <a:lvl4pPr indent="-228600" lvl="3" marL="1828800" rtl="1" algn="r">
              <a:spcBef>
                <a:spcPts val="300"/>
              </a:spcBef>
              <a:spcAft>
                <a:spcPts val="0"/>
              </a:spcAft>
              <a:buSzPts val="1170"/>
              <a:buNone/>
              <a:defRPr sz="900"/>
            </a:lvl4pPr>
            <a:lvl5pPr indent="-228600" lvl="4" marL="2286000" rtl="1" algn="r">
              <a:spcBef>
                <a:spcPts val="300"/>
              </a:spcBef>
              <a:spcAft>
                <a:spcPts val="0"/>
              </a:spcAft>
              <a:buSzPts val="1170"/>
              <a:buNone/>
              <a:defRPr sz="900"/>
            </a:lvl5pPr>
            <a:lvl6pPr indent="-228600" lvl="5" marL="2743200" rtl="1" algn="r">
              <a:spcBef>
                <a:spcPts val="300"/>
              </a:spcBef>
              <a:spcAft>
                <a:spcPts val="0"/>
              </a:spcAft>
              <a:buSzPts val="1170"/>
              <a:buNone/>
              <a:defRPr sz="900"/>
            </a:lvl6pPr>
            <a:lvl7pPr indent="-228600" lvl="6" marL="3200400" rtl="1" algn="r">
              <a:spcBef>
                <a:spcPts val="300"/>
              </a:spcBef>
              <a:spcAft>
                <a:spcPts val="0"/>
              </a:spcAft>
              <a:buSzPts val="1170"/>
              <a:buNone/>
              <a:defRPr sz="900"/>
            </a:lvl7pPr>
            <a:lvl8pPr indent="-228600" lvl="7" marL="3657600" rtl="1" algn="r">
              <a:spcBef>
                <a:spcPts val="300"/>
              </a:spcBef>
              <a:spcAft>
                <a:spcPts val="0"/>
              </a:spcAft>
              <a:buSzPts val="1170"/>
              <a:buNone/>
              <a:defRPr sz="900"/>
            </a:lvl8pPr>
            <a:lvl9pPr indent="-228600" lvl="8" marL="4114800" rtl="1" algn="r">
              <a:spcBef>
                <a:spcPts val="300"/>
              </a:spcBef>
              <a:spcAft>
                <a:spcPts val="300"/>
              </a:spcAft>
              <a:buSzPts val="1170"/>
              <a:buNone/>
              <a:defRPr sz="900"/>
            </a:lvl9pPr>
          </a:lstStyle>
          <a:p/>
        </p:txBody>
      </p:sp>
      <p:sp>
        <p:nvSpPr>
          <p:cNvPr id="70" name="Google Shape;70;p16"/>
          <p:cNvSpPr txBox="1"/>
          <p:nvPr>
            <p:ph idx="10" type="dt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1" type="ftr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2" type="sldNum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ctr">
              <a:spcBef>
                <a:spcPts val="0"/>
              </a:spcBef>
              <a:buNone/>
              <a:defRPr/>
            </a:lvl1pPr>
            <a:lvl2pPr indent="0" lvl="1" marL="0" rtl="1" algn="ctr">
              <a:spcBef>
                <a:spcPts val="0"/>
              </a:spcBef>
              <a:buNone/>
              <a:defRPr/>
            </a:lvl2pPr>
            <a:lvl3pPr indent="0" lvl="2" marL="0" rtl="1" algn="ctr">
              <a:spcBef>
                <a:spcPts val="0"/>
              </a:spcBef>
              <a:buNone/>
              <a:defRPr/>
            </a:lvl3pPr>
            <a:lvl4pPr indent="0" lvl="3" marL="0" rtl="1" algn="ctr">
              <a:spcBef>
                <a:spcPts val="0"/>
              </a:spcBef>
              <a:buNone/>
              <a:defRPr/>
            </a:lvl4pPr>
            <a:lvl5pPr indent="0" lvl="4" marL="0" rtl="1" algn="ctr">
              <a:spcBef>
                <a:spcPts val="0"/>
              </a:spcBef>
              <a:buNone/>
              <a:defRPr/>
            </a:lvl5pPr>
            <a:lvl6pPr indent="0" lvl="5" marL="0" rtl="1" algn="ctr">
              <a:spcBef>
                <a:spcPts val="0"/>
              </a:spcBef>
              <a:buNone/>
              <a:defRPr/>
            </a:lvl6pPr>
            <a:lvl7pPr indent="0" lvl="6" marL="0" rtl="1" algn="ctr">
              <a:spcBef>
                <a:spcPts val="0"/>
              </a:spcBef>
              <a:buNone/>
              <a:defRPr/>
            </a:lvl7pPr>
            <a:lvl8pPr indent="0" lvl="7" marL="0" rtl="1" algn="ctr">
              <a:spcBef>
                <a:spcPts val="0"/>
              </a:spcBef>
              <a:buNone/>
              <a:defRPr/>
            </a:lvl8pPr>
            <a:lvl9pPr indent="0" lvl="8" marL="0" rtl="1" algn="ctr">
              <a:spcBef>
                <a:spcPts val="0"/>
              </a:spcBef>
              <a:buNone/>
              <a:defRPr/>
            </a:lvl9pPr>
          </a:lstStyle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מונה עם כיתוב" showMasterSp="0" type="picTx">
  <p:cSld name="PICTURE_WITH_CAPTION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rgbClr val="FFFFFF">
                  <a:alpha val="91764"/>
                </a:srgbClr>
              </a:gs>
              <a:gs pos="37000">
                <a:srgbClr val="FFFFFF">
                  <a:alpha val="76862"/>
                </a:srgbClr>
              </a:gs>
              <a:gs pos="100000">
                <a:srgbClr val="B4DCFA">
                  <a:alpha val="80000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5" name="Google Shape;75;p1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>
            <a:gsLst>
              <a:gs pos="0">
                <a:srgbClr val="FFFFFF">
                  <a:alpha val="89803"/>
                </a:srgbClr>
              </a:gs>
              <a:gs pos="48000">
                <a:srgbClr val="FFFFFF">
                  <a:alpha val="62745"/>
                </a:srgbClr>
              </a:gs>
              <a:gs pos="100000">
                <a:srgbClr val="B4DCFA">
                  <a:alpha val="80000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6" name="Google Shape;76;p17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>
            <a:gsLst>
              <a:gs pos="0">
                <a:srgbClr val="FFFFFF">
                  <a:alpha val="0"/>
                </a:srgbClr>
              </a:gs>
              <a:gs pos="29000">
                <a:srgbClr val="FFFFFF">
                  <a:alpha val="29803"/>
                </a:srgbClr>
              </a:gs>
              <a:gs pos="45000">
                <a:srgbClr val="B4DCFA">
                  <a:alpha val="40000"/>
                </a:srgbClr>
              </a:gs>
              <a:gs pos="55000">
                <a:srgbClr val="FFFFFF">
                  <a:alpha val="25882"/>
                </a:srgbClr>
              </a:gs>
              <a:gs pos="65000">
                <a:srgbClr val="B4DCFA">
                  <a:alpha val="60000"/>
                </a:srgbClr>
              </a:gs>
              <a:gs pos="100000">
                <a:srgbClr val="FFFFFF">
                  <a:alpha val="0"/>
                </a:srgbClr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7" name="Google Shape;77;p17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>
            <a:gsLst>
              <a:gs pos="0">
                <a:schemeClr val="lt1"/>
              </a:gs>
              <a:gs pos="54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8" name="Google Shape;78;p17"/>
          <p:cNvSpPr/>
          <p:nvPr>
            <p:ph idx="2" type="pic"/>
          </p:nvPr>
        </p:nvSpPr>
        <p:spPr>
          <a:xfrm>
            <a:off x="4475175" y="1143000"/>
            <a:ext cx="4114800" cy="3127806"/>
          </a:xfrm>
          <a:prstGeom prst="roundRect">
            <a:avLst>
              <a:gd fmla="val 4230" name="adj"/>
            </a:avLst>
          </a:prstGeom>
          <a:solidFill>
            <a:srgbClr val="8BC9F7"/>
          </a:solidFill>
          <a:ln>
            <a:noFill/>
          </a:ln>
          <a:effectLst>
            <a:reflection blurRad="0" dir="0" dist="0" endA="300" endPos="28000" kx="0" rotWithShape="0" algn="bl" stA="23000" stPos="0" sy="-100000" ky="0"/>
          </a:effectLst>
        </p:spPr>
      </p:sp>
      <p:sp>
        <p:nvSpPr>
          <p:cNvPr id="79" name="Google Shape;79;p17"/>
          <p:cNvSpPr txBox="1"/>
          <p:nvPr>
            <p:ph idx="1" type="body"/>
          </p:nvPr>
        </p:nvSpPr>
        <p:spPr>
          <a:xfrm>
            <a:off x="877887" y="1010486"/>
            <a:ext cx="3694114" cy="21630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360680" lvl="0" marL="457200" rtl="1" algn="r">
              <a:spcBef>
                <a:spcPts val="320"/>
              </a:spcBef>
              <a:spcAft>
                <a:spcPts val="0"/>
              </a:spcAft>
              <a:buSzPts val="2080"/>
              <a:buFont typeface="Georgia"/>
              <a:buChar char="*"/>
              <a:defRPr sz="1600"/>
            </a:lvl1pPr>
            <a:lvl2pPr indent="-228600" lvl="1" marL="914400" rtl="1" algn="r">
              <a:spcBef>
                <a:spcPts val="300"/>
              </a:spcBef>
              <a:spcAft>
                <a:spcPts val="0"/>
              </a:spcAft>
              <a:buSzPts val="1560"/>
              <a:buNone/>
              <a:defRPr sz="1200"/>
            </a:lvl2pPr>
            <a:lvl3pPr indent="-228600" lvl="2" marL="1371600" rtl="1" algn="r">
              <a:spcBef>
                <a:spcPts val="300"/>
              </a:spcBef>
              <a:spcAft>
                <a:spcPts val="0"/>
              </a:spcAft>
              <a:buSzPts val="1300"/>
              <a:buNone/>
              <a:defRPr sz="1000"/>
            </a:lvl3pPr>
            <a:lvl4pPr indent="-228600" lvl="3" marL="1828800" rtl="1" algn="r">
              <a:spcBef>
                <a:spcPts val="300"/>
              </a:spcBef>
              <a:spcAft>
                <a:spcPts val="0"/>
              </a:spcAft>
              <a:buSzPts val="1170"/>
              <a:buNone/>
              <a:defRPr sz="900"/>
            </a:lvl4pPr>
            <a:lvl5pPr indent="-228600" lvl="4" marL="2286000" rtl="1" algn="r">
              <a:spcBef>
                <a:spcPts val="300"/>
              </a:spcBef>
              <a:spcAft>
                <a:spcPts val="0"/>
              </a:spcAft>
              <a:buSzPts val="1170"/>
              <a:buNone/>
              <a:defRPr sz="900"/>
            </a:lvl5pPr>
            <a:lvl6pPr indent="-228600" lvl="5" marL="2743200" rtl="1" algn="r">
              <a:spcBef>
                <a:spcPts val="300"/>
              </a:spcBef>
              <a:spcAft>
                <a:spcPts val="0"/>
              </a:spcAft>
              <a:buSzPts val="1170"/>
              <a:buNone/>
              <a:defRPr sz="900"/>
            </a:lvl6pPr>
            <a:lvl7pPr indent="-228600" lvl="6" marL="3200400" rtl="1" algn="r">
              <a:spcBef>
                <a:spcPts val="300"/>
              </a:spcBef>
              <a:spcAft>
                <a:spcPts val="0"/>
              </a:spcAft>
              <a:buSzPts val="1170"/>
              <a:buNone/>
              <a:defRPr sz="900"/>
            </a:lvl7pPr>
            <a:lvl8pPr indent="-228600" lvl="7" marL="3657600" rtl="1" algn="r">
              <a:spcBef>
                <a:spcPts val="300"/>
              </a:spcBef>
              <a:spcAft>
                <a:spcPts val="0"/>
              </a:spcAft>
              <a:buSzPts val="1170"/>
              <a:buNone/>
              <a:defRPr sz="900"/>
            </a:lvl8pPr>
            <a:lvl9pPr indent="-228600" lvl="8" marL="4114800" rtl="1" algn="r">
              <a:spcBef>
                <a:spcPts val="300"/>
              </a:spcBef>
              <a:spcAft>
                <a:spcPts val="300"/>
              </a:spcAft>
              <a:buSzPts val="1170"/>
              <a:buNone/>
              <a:defRPr sz="900"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ctr">
              <a:spcBef>
                <a:spcPts val="0"/>
              </a:spcBef>
              <a:buNone/>
              <a:defRPr/>
            </a:lvl1pPr>
            <a:lvl2pPr indent="0" lvl="1" marL="0" rtl="1" algn="ctr">
              <a:spcBef>
                <a:spcPts val="0"/>
              </a:spcBef>
              <a:buNone/>
              <a:defRPr/>
            </a:lvl2pPr>
            <a:lvl3pPr indent="0" lvl="2" marL="0" rtl="1" algn="ctr">
              <a:spcBef>
                <a:spcPts val="0"/>
              </a:spcBef>
              <a:buNone/>
              <a:defRPr/>
            </a:lvl3pPr>
            <a:lvl4pPr indent="0" lvl="3" marL="0" rtl="1" algn="ctr">
              <a:spcBef>
                <a:spcPts val="0"/>
              </a:spcBef>
              <a:buNone/>
              <a:defRPr/>
            </a:lvl4pPr>
            <a:lvl5pPr indent="0" lvl="4" marL="0" rtl="1" algn="ctr">
              <a:spcBef>
                <a:spcPts val="0"/>
              </a:spcBef>
              <a:buNone/>
              <a:defRPr/>
            </a:lvl5pPr>
            <a:lvl6pPr indent="0" lvl="5" marL="0" rtl="1" algn="ctr">
              <a:spcBef>
                <a:spcPts val="0"/>
              </a:spcBef>
              <a:buNone/>
              <a:defRPr/>
            </a:lvl6pPr>
            <a:lvl7pPr indent="0" lvl="6" marL="0" rtl="1" algn="ctr">
              <a:spcBef>
                <a:spcPts val="0"/>
              </a:spcBef>
              <a:buNone/>
              <a:defRPr/>
            </a:lvl7pPr>
            <a:lvl8pPr indent="0" lvl="7" marL="0" rtl="1" algn="ctr">
              <a:spcBef>
                <a:spcPts val="0"/>
              </a:spcBef>
              <a:buNone/>
              <a:defRPr/>
            </a:lvl8pPr>
            <a:lvl9pPr indent="0" lvl="8" marL="0" rtl="1" algn="ctr">
              <a:spcBef>
                <a:spcPts val="0"/>
              </a:spcBef>
              <a:buNone/>
              <a:defRPr/>
            </a:lvl9pPr>
          </a:lstStyle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  <p:sp>
        <p:nvSpPr>
          <p:cNvPr id="83" name="Google Shape;83;p17"/>
          <p:cNvSpPr txBox="1"/>
          <p:nvPr>
            <p:ph type="title"/>
          </p:nvPr>
        </p:nvSpPr>
        <p:spPr>
          <a:xfrm>
            <a:off x="727268" y="4464421"/>
            <a:ext cx="6383538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SzPts val="5888"/>
              <a:buChar char="*"/>
              <a:defRPr b="1" sz="4600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טקסט אנכי" type="vertTx">
  <p:cSld name="VERTICAL_TEXT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8"/>
          <p:cNvSpPr txBox="1"/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2304"/>
              <a:buChar char="*"/>
              <a:defRPr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18"/>
          <p:cNvSpPr txBox="1"/>
          <p:nvPr>
            <p:ph idx="1" type="body"/>
          </p:nvPr>
        </p:nvSpPr>
        <p:spPr>
          <a:xfrm rot="5400000">
            <a:off x="3368040" y="-731521"/>
            <a:ext cx="3474720" cy="64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77190" lvl="0" marL="457200" rtl="1" algn="r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1pPr>
            <a:lvl2pPr indent="-377190" lvl="1" marL="914400" rtl="1" algn="r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2pPr>
            <a:lvl3pPr indent="-377189" lvl="2" marL="1371600" rtl="1" algn="r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3pPr>
            <a:lvl4pPr indent="-377189" lvl="3" marL="1828800" rtl="1" algn="r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4pPr>
            <a:lvl5pPr indent="-377189" lvl="4" marL="2286000" rtl="1" algn="r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5pPr>
            <a:lvl6pPr indent="-377189" lvl="5" marL="2743200" rtl="1" algn="r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6pPr>
            <a:lvl7pPr indent="-377189" lvl="6" marL="3200400" rtl="1" algn="r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7pPr>
            <a:lvl8pPr indent="-377190" lvl="7" marL="3657600" rtl="1" algn="r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8pPr>
            <a:lvl9pPr indent="-377190" lvl="8" marL="4114800" rtl="1" algn="r">
              <a:spcBef>
                <a:spcPts val="360"/>
              </a:spcBef>
              <a:spcAft>
                <a:spcPts val="300"/>
              </a:spcAft>
              <a:buSzPts val="2340"/>
              <a:buChar char="*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10" type="dt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18"/>
          <p:cNvSpPr txBox="1"/>
          <p:nvPr>
            <p:ph idx="11" type="ftr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2" type="sldNum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ctr">
              <a:spcBef>
                <a:spcPts val="0"/>
              </a:spcBef>
              <a:buNone/>
              <a:defRPr/>
            </a:lvl1pPr>
            <a:lvl2pPr indent="0" lvl="1" marL="0" rtl="1" algn="ctr">
              <a:spcBef>
                <a:spcPts val="0"/>
              </a:spcBef>
              <a:buNone/>
              <a:defRPr/>
            </a:lvl2pPr>
            <a:lvl3pPr indent="0" lvl="2" marL="0" rtl="1" algn="ctr">
              <a:spcBef>
                <a:spcPts val="0"/>
              </a:spcBef>
              <a:buNone/>
              <a:defRPr/>
            </a:lvl3pPr>
            <a:lvl4pPr indent="0" lvl="3" marL="0" rtl="1" algn="ctr">
              <a:spcBef>
                <a:spcPts val="0"/>
              </a:spcBef>
              <a:buNone/>
              <a:defRPr/>
            </a:lvl4pPr>
            <a:lvl5pPr indent="0" lvl="4" marL="0" rtl="1" algn="ctr">
              <a:spcBef>
                <a:spcPts val="0"/>
              </a:spcBef>
              <a:buNone/>
              <a:defRPr/>
            </a:lvl5pPr>
            <a:lvl6pPr indent="0" lvl="5" marL="0" rtl="1" algn="ctr">
              <a:spcBef>
                <a:spcPts val="0"/>
              </a:spcBef>
              <a:buNone/>
              <a:defRPr/>
            </a:lvl6pPr>
            <a:lvl7pPr indent="0" lvl="6" marL="0" rtl="1" algn="ctr">
              <a:spcBef>
                <a:spcPts val="0"/>
              </a:spcBef>
              <a:buNone/>
              <a:defRPr/>
            </a:lvl7pPr>
            <a:lvl8pPr indent="0" lvl="7" marL="0" rtl="1" algn="ctr">
              <a:spcBef>
                <a:spcPts val="0"/>
              </a:spcBef>
              <a:buNone/>
              <a:defRPr/>
            </a:lvl8pPr>
            <a:lvl9pPr indent="0" lvl="8" marL="0" rtl="1" algn="ctr">
              <a:spcBef>
                <a:spcPts val="0"/>
              </a:spcBef>
              <a:buNone/>
              <a:defRPr/>
            </a:lvl9pPr>
          </a:lstStyle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אנכית וטקסט" type="vertTitleAndTx">
  <p:cSld name="VERTICAL_TITLE_AND_VERTICAL_TEXT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 txBox="1"/>
          <p:nvPr>
            <p:ph type="title"/>
          </p:nvPr>
        </p:nvSpPr>
        <p:spPr>
          <a:xfrm rot="5400000">
            <a:off x="-436711" y="1966987"/>
            <a:ext cx="5238339" cy="20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SzPts val="5888"/>
              <a:buChar char="*"/>
              <a:defRPr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19"/>
          <p:cNvSpPr txBox="1"/>
          <p:nvPr>
            <p:ph idx="1" type="body"/>
          </p:nvPr>
        </p:nvSpPr>
        <p:spPr>
          <a:xfrm rot="5400000">
            <a:off x="3291392" y="764240"/>
            <a:ext cx="4894729" cy="4829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77190" lvl="0" marL="457200" rtl="1" algn="r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1pPr>
            <a:lvl2pPr indent="-377190" lvl="1" marL="914400" rtl="1" algn="r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2pPr>
            <a:lvl3pPr indent="-377189" lvl="2" marL="1371600" rtl="1" algn="r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3pPr>
            <a:lvl4pPr indent="-377189" lvl="3" marL="1828800" rtl="1" algn="r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4pPr>
            <a:lvl5pPr indent="-377189" lvl="4" marL="2286000" rtl="1" algn="r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5pPr>
            <a:lvl6pPr indent="-377189" lvl="5" marL="2743200" rtl="1" algn="r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6pPr>
            <a:lvl7pPr indent="-377189" lvl="6" marL="3200400" rtl="1" algn="r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7pPr>
            <a:lvl8pPr indent="-377190" lvl="7" marL="3657600" rtl="1" algn="r">
              <a:spcBef>
                <a:spcPts val="360"/>
              </a:spcBef>
              <a:spcAft>
                <a:spcPts val="0"/>
              </a:spcAft>
              <a:buSzPts val="2340"/>
              <a:buChar char="*"/>
              <a:defRPr/>
            </a:lvl8pPr>
            <a:lvl9pPr indent="-377190" lvl="8" marL="4114800" rtl="1" algn="r">
              <a:spcBef>
                <a:spcPts val="360"/>
              </a:spcBef>
              <a:spcAft>
                <a:spcPts val="300"/>
              </a:spcAft>
              <a:buSzPts val="2340"/>
              <a:buChar char="*"/>
              <a:defRPr/>
            </a:lvl9pPr>
          </a:lstStyle>
          <a:p/>
        </p:txBody>
      </p:sp>
      <p:sp>
        <p:nvSpPr>
          <p:cNvPr id="93" name="Google Shape;93;p19"/>
          <p:cNvSpPr txBox="1"/>
          <p:nvPr>
            <p:ph idx="10" type="dt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1" type="ftr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2" type="sldNum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ctr">
              <a:spcBef>
                <a:spcPts val="0"/>
              </a:spcBef>
              <a:buNone/>
              <a:defRPr/>
            </a:lvl1pPr>
            <a:lvl2pPr indent="0" lvl="1" marL="0" rtl="1" algn="ctr">
              <a:spcBef>
                <a:spcPts val="0"/>
              </a:spcBef>
              <a:buNone/>
              <a:defRPr/>
            </a:lvl2pPr>
            <a:lvl3pPr indent="0" lvl="2" marL="0" rtl="1" algn="ctr">
              <a:spcBef>
                <a:spcPts val="0"/>
              </a:spcBef>
              <a:buNone/>
              <a:defRPr/>
            </a:lvl3pPr>
            <a:lvl4pPr indent="0" lvl="3" marL="0" rtl="1" algn="ctr">
              <a:spcBef>
                <a:spcPts val="0"/>
              </a:spcBef>
              <a:buNone/>
              <a:defRPr/>
            </a:lvl4pPr>
            <a:lvl5pPr indent="0" lvl="4" marL="0" rtl="1" algn="ctr">
              <a:spcBef>
                <a:spcPts val="0"/>
              </a:spcBef>
              <a:buNone/>
              <a:defRPr/>
            </a:lvl5pPr>
            <a:lvl6pPr indent="0" lvl="5" marL="0" rtl="1" algn="ctr">
              <a:spcBef>
                <a:spcPts val="0"/>
              </a:spcBef>
              <a:buNone/>
              <a:defRPr/>
            </a:lvl6pPr>
            <a:lvl7pPr indent="0" lvl="6" marL="0" rtl="1" algn="ctr">
              <a:spcBef>
                <a:spcPts val="0"/>
              </a:spcBef>
              <a:buNone/>
              <a:defRPr/>
            </a:lvl7pPr>
            <a:lvl8pPr indent="0" lvl="7" marL="0" rtl="1" algn="ctr">
              <a:spcBef>
                <a:spcPts val="0"/>
              </a:spcBef>
              <a:buNone/>
              <a:defRPr/>
            </a:lvl8pPr>
            <a:lvl9pPr indent="0" lvl="8" marL="0" rtl="1" algn="ctr">
              <a:spcBef>
                <a:spcPts val="0"/>
              </a:spcBef>
              <a:buNone/>
              <a:defRPr/>
            </a:lvl9pPr>
          </a:lstStyle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99D4FE"/>
            </a:gs>
            <a:gs pos="60000">
              <a:srgbClr val="FFFFFF"/>
            </a:gs>
            <a:gs pos="100000">
              <a:srgbClr val="54BDFF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8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rgbClr val="FFFFFF">
                  <a:alpha val="90980"/>
                </a:srgbClr>
              </a:gs>
              <a:gs pos="37000">
                <a:srgbClr val="FFFFFF">
                  <a:alpha val="75686"/>
                </a:srgbClr>
              </a:gs>
              <a:gs pos="100000">
                <a:srgbClr val="B4DCFA">
                  <a:alpha val="78823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7" name="Google Shape;7;p8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>
            <a:gsLst>
              <a:gs pos="0">
                <a:srgbClr val="FFFFFF">
                  <a:alpha val="88627"/>
                </a:srgbClr>
              </a:gs>
              <a:gs pos="48000">
                <a:srgbClr val="FFFFFF">
                  <a:alpha val="61960"/>
                </a:srgbClr>
              </a:gs>
              <a:gs pos="100000">
                <a:srgbClr val="B4DCFA">
                  <a:alpha val="78823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8" name="Google Shape;8;p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>
            <a:gsLst>
              <a:gs pos="0">
                <a:srgbClr val="FFFFFF">
                  <a:alpha val="0"/>
                </a:srgbClr>
              </a:gs>
              <a:gs pos="29000">
                <a:srgbClr val="FFFFFF">
                  <a:alpha val="29803"/>
                </a:srgbClr>
              </a:gs>
              <a:gs pos="45000">
                <a:srgbClr val="B4DCFA">
                  <a:alpha val="40000"/>
                </a:srgbClr>
              </a:gs>
              <a:gs pos="55000">
                <a:srgbClr val="FFFFFF">
                  <a:alpha val="25882"/>
                </a:srgbClr>
              </a:gs>
              <a:gs pos="65000">
                <a:srgbClr val="B4DCFA">
                  <a:alpha val="60000"/>
                </a:srgbClr>
              </a:gs>
              <a:gs pos="100000">
                <a:srgbClr val="FFFFFF">
                  <a:alpha val="0"/>
                </a:srgbClr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9" name="Google Shape;9;p8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>
            <a:gsLst>
              <a:gs pos="0">
                <a:schemeClr val="lt1"/>
              </a:gs>
              <a:gs pos="56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0" name="Google Shape;10;p8"/>
          <p:cNvSpPr txBox="1"/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5888"/>
              <a:buFont typeface="Georgia"/>
              <a:buChar char="*"/>
              <a:defRPr b="1" i="0" sz="4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lvl="2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lvl="3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lvl="4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lvl="5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lvl="6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lvl="7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lvl="8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1" name="Google Shape;11;p8"/>
          <p:cNvSpPr txBox="1"/>
          <p:nvPr>
            <p:ph idx="1" type="body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10210" lvl="0" marL="457200" marR="0" rtl="1" algn="r">
              <a:spcBef>
                <a:spcPts val="440"/>
              </a:spcBef>
              <a:spcAft>
                <a:spcPts val="0"/>
              </a:spcAft>
              <a:buClr>
                <a:srgbClr val="C3260C"/>
              </a:buClr>
              <a:buSzPts val="2860"/>
              <a:buFont typeface="Georgia"/>
              <a:buChar char="*"/>
              <a:defRPr b="0" i="0" sz="2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393700" lvl="1" marL="914400" marR="0" rtl="1" algn="r">
              <a:spcBef>
                <a:spcPts val="400"/>
              </a:spcBef>
              <a:spcAft>
                <a:spcPts val="0"/>
              </a:spcAft>
              <a:buClr>
                <a:srgbClr val="C3260C"/>
              </a:buClr>
              <a:buSzPts val="2600"/>
              <a:buFont typeface="Georgia"/>
              <a:buChar char="*"/>
              <a:defRPr b="0" i="0" sz="20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-377189" lvl="2" marL="1371600" marR="0" rtl="1" algn="r">
              <a:spcBef>
                <a:spcPts val="360"/>
              </a:spcBef>
              <a:spcAft>
                <a:spcPts val="0"/>
              </a:spcAft>
              <a:buClr>
                <a:srgbClr val="C3260C"/>
              </a:buClr>
              <a:buSzPts val="2340"/>
              <a:buFont typeface="Georgia"/>
              <a:buChar char="*"/>
              <a:defRPr b="0" i="0" sz="18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-360680" lvl="3" marL="1828800" marR="0" rtl="1" algn="r">
              <a:spcBef>
                <a:spcPts val="320"/>
              </a:spcBef>
              <a:spcAft>
                <a:spcPts val="0"/>
              </a:spcAft>
              <a:buClr>
                <a:srgbClr val="C3260C"/>
              </a:buClr>
              <a:buSzPts val="2080"/>
              <a:buFont typeface="Georgia"/>
              <a:buChar char="*"/>
              <a:defRPr b="0" i="0" sz="16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-344170" lvl="4" marL="2286000" marR="0" rtl="1" algn="r">
              <a:spcBef>
                <a:spcPts val="300"/>
              </a:spcBef>
              <a:spcAft>
                <a:spcPts val="0"/>
              </a:spcAft>
              <a:buClr>
                <a:srgbClr val="C3260C"/>
              </a:buClr>
              <a:buSzPts val="1820"/>
              <a:buFont typeface="Georgia"/>
              <a:buChar char="*"/>
              <a:defRPr b="0" i="0" sz="14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-344170" lvl="5" marL="2743200" marR="0" rtl="1" algn="r">
              <a:spcBef>
                <a:spcPts val="300"/>
              </a:spcBef>
              <a:spcAft>
                <a:spcPts val="0"/>
              </a:spcAft>
              <a:buClr>
                <a:srgbClr val="C3260C"/>
              </a:buClr>
              <a:buSzPts val="1820"/>
              <a:buFont typeface="Georgia"/>
              <a:buChar char="*"/>
              <a:defRPr b="0" i="0" sz="14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344170" lvl="6" marL="3200400" marR="0" rtl="1" algn="r">
              <a:spcBef>
                <a:spcPts val="300"/>
              </a:spcBef>
              <a:spcAft>
                <a:spcPts val="0"/>
              </a:spcAft>
              <a:buClr>
                <a:srgbClr val="C3260C"/>
              </a:buClr>
              <a:buSzPts val="1820"/>
              <a:buFont typeface="Georgia"/>
              <a:buChar char="*"/>
              <a:defRPr b="0" i="0" sz="14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344170" lvl="7" marL="3657600" marR="0" rtl="1" algn="r">
              <a:spcBef>
                <a:spcPts val="300"/>
              </a:spcBef>
              <a:spcAft>
                <a:spcPts val="0"/>
              </a:spcAft>
              <a:buClr>
                <a:srgbClr val="C3260C"/>
              </a:buClr>
              <a:buSzPts val="1820"/>
              <a:buFont typeface="Georgia"/>
              <a:buChar char="*"/>
              <a:defRPr b="0" i="0" sz="14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344170" lvl="8" marL="4114800" marR="0" rtl="1" algn="r">
              <a:spcBef>
                <a:spcPts val="300"/>
              </a:spcBef>
              <a:spcAft>
                <a:spcPts val="300"/>
              </a:spcAft>
              <a:buClr>
                <a:srgbClr val="C3260C"/>
              </a:buClr>
              <a:buSzPts val="1820"/>
              <a:buFont typeface="Georgia"/>
              <a:buChar char="*"/>
              <a:defRPr b="0" i="0" sz="14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12" name="Google Shape;12;p8"/>
          <p:cNvSpPr txBox="1"/>
          <p:nvPr>
            <p:ph idx="10" type="dt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1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13" name="Google Shape;13;p8"/>
          <p:cNvSpPr txBox="1"/>
          <p:nvPr>
            <p:ph idx="11" type="ftr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1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14" name="Google Shape;14;p8"/>
          <p:cNvSpPr txBox="1"/>
          <p:nvPr>
            <p:ph idx="12" type="sldNum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ctr">
              <a:spcBef>
                <a:spcPts val="0"/>
              </a:spcBef>
              <a:buNone/>
              <a:defRPr b="1" i="0" sz="12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rtl="1" algn="ctr">
              <a:spcBef>
                <a:spcPts val="0"/>
              </a:spcBef>
              <a:buNone/>
              <a:defRPr b="1" i="0" sz="12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rtl="1" algn="ctr">
              <a:spcBef>
                <a:spcPts val="0"/>
              </a:spcBef>
              <a:buNone/>
              <a:defRPr b="1" i="0" sz="12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rtl="1" algn="ctr">
              <a:spcBef>
                <a:spcPts val="0"/>
              </a:spcBef>
              <a:buNone/>
              <a:defRPr b="1" i="0" sz="12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rtl="1" algn="ctr">
              <a:spcBef>
                <a:spcPts val="0"/>
              </a:spcBef>
              <a:buNone/>
              <a:defRPr b="1" i="0" sz="12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rtl="1" algn="ctr">
              <a:spcBef>
                <a:spcPts val="0"/>
              </a:spcBef>
              <a:buNone/>
              <a:defRPr b="1" i="0" sz="12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rtl="1" algn="ctr">
              <a:spcBef>
                <a:spcPts val="0"/>
              </a:spcBef>
              <a:buNone/>
              <a:defRPr b="1" i="0" sz="12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rtl="1" algn="ctr">
              <a:spcBef>
                <a:spcPts val="0"/>
              </a:spcBef>
              <a:buNone/>
              <a:defRPr b="1" i="0" sz="12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rtl="1" algn="ctr">
              <a:spcBef>
                <a:spcPts val="0"/>
              </a:spcBef>
              <a:buNone/>
              <a:defRPr b="1" i="0" sz="12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Relationship Id="rId4" Type="http://schemas.openxmlformats.org/officeDocument/2006/relationships/image" Target="../media/image11.png"/><Relationship Id="rId5" Type="http://schemas.openxmlformats.org/officeDocument/2006/relationships/image" Target="../media/image7.png"/><Relationship Id="rId6" Type="http://schemas.openxmlformats.org/officeDocument/2006/relationships/image" Target="../media/image2.png"/><Relationship Id="rId7" Type="http://schemas.openxmlformats.org/officeDocument/2006/relationships/image" Target="../media/image10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g"/><Relationship Id="rId4" Type="http://schemas.openxmlformats.org/officeDocument/2006/relationships/image" Target="../media/image6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4.jpg"/><Relationship Id="rId4" Type="http://schemas.openxmlformats.org/officeDocument/2006/relationships/image" Target="../media/image12.jpg"/><Relationship Id="rId5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png"/><Relationship Id="rId4" Type="http://schemas.openxmlformats.org/officeDocument/2006/relationships/image" Target="../media/image3.jpg"/><Relationship Id="rId5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"/>
          <p:cNvSpPr txBox="1"/>
          <p:nvPr>
            <p:ph idx="1" type="subTitle"/>
          </p:nvPr>
        </p:nvSpPr>
        <p:spPr>
          <a:xfrm>
            <a:off x="1342140" y="2576771"/>
            <a:ext cx="6357000" cy="13683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SzPts val="10400"/>
              <a:buNone/>
            </a:pPr>
            <a:r>
              <a:rPr b="1" lang="iw-IL" sz="8000"/>
              <a:t>אהוד בן גרא</a:t>
            </a:r>
            <a:endParaRPr b="1" sz="8000"/>
          </a:p>
        </p:txBody>
      </p:sp>
      <p:sp>
        <p:nvSpPr>
          <p:cNvPr id="101" name="Google Shape;101;p1"/>
          <p:cNvSpPr txBox="1"/>
          <p:nvPr>
            <p:ph type="ctrTitle"/>
          </p:nvPr>
        </p:nvSpPr>
        <p:spPr>
          <a:xfrm>
            <a:off x="1043608" y="404664"/>
            <a:ext cx="7175351" cy="1793167"/>
          </a:xfrm>
          <a:prstGeom prst="rect">
            <a:avLst/>
          </a:prstGeom>
          <a:solidFill>
            <a:srgbClr val="ECFBDA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182880" rtl="1" algn="ctr">
              <a:spcBef>
                <a:spcPts val="0"/>
              </a:spcBef>
              <a:spcAft>
                <a:spcPts val="0"/>
              </a:spcAft>
              <a:buSzPts val="6912"/>
              <a:buNone/>
            </a:pPr>
            <a:r>
              <a:rPr lang="iw-IL"/>
              <a:t>שופטים פרק  ג</a:t>
            </a:r>
            <a:br>
              <a:rPr lang="iw-IL"/>
            </a:br>
            <a:r>
              <a:rPr lang="iw-IL"/>
              <a:t> פסוקים יב-לא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"/>
          <p:cNvSpPr txBox="1"/>
          <p:nvPr>
            <p:ph idx="1" type="body"/>
          </p:nvPr>
        </p:nvSpPr>
        <p:spPr>
          <a:xfrm>
            <a:off x="287524" y="503175"/>
            <a:ext cx="8712968" cy="61206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4572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640"/>
              <a:buNone/>
            </a:pPr>
            <a:r>
              <a:rPr b="1" lang="iw-IL" sz="2800"/>
              <a:t>יב.</a:t>
            </a:r>
            <a:r>
              <a:rPr lang="iw-IL" sz="2800"/>
              <a:t> וַיֹּסִפוּ בְּנֵי יִשְׂרָאֵל, לַעֲשׂוֹת הָרַע בְּעֵינֵי יְהוָה; וַיְחַזֵּק ה' אֶת-עֶגְלוֹן מֶלֶךְ-מוֹאָב, עַל-יִשְׂרָאֵל, עַל כִּי-עָשׂוּ אֶת-הָרַע, בְּעֵינֵי יְהוָה.  </a:t>
            </a:r>
            <a:endParaRPr sz="2800"/>
          </a:p>
          <a:p>
            <a:pPr indent="0" lvl="0" marL="45720" rtl="1" algn="r">
              <a:lnSpc>
                <a:spcPct val="150000"/>
              </a:lnSpc>
              <a:spcBef>
                <a:spcPts val="860"/>
              </a:spcBef>
              <a:spcAft>
                <a:spcPts val="0"/>
              </a:spcAft>
              <a:buSzPts val="3640"/>
              <a:buNone/>
            </a:pPr>
            <a:r>
              <a:rPr b="1" lang="iw-IL" sz="2800"/>
              <a:t>יג.</a:t>
            </a:r>
            <a:r>
              <a:rPr lang="iw-IL" sz="2800"/>
              <a:t> וַיֶּאֱסֹף אֵלָיו, אֶת-בְּנֵי עַמּוֹן וַעֲמָלֵק; וַיֵּלֶךְ, וַיַּךְ אֶת-יִשְׂרָאֵל, וַיִּירְשׁוּ, אֶת-עִיר הַתְּמָרִים.  </a:t>
            </a:r>
            <a:endParaRPr sz="2800"/>
          </a:p>
          <a:p>
            <a:pPr indent="0" lvl="0" marL="45720" rtl="1" algn="r">
              <a:lnSpc>
                <a:spcPct val="150000"/>
              </a:lnSpc>
              <a:spcBef>
                <a:spcPts val="860"/>
              </a:spcBef>
              <a:spcAft>
                <a:spcPts val="0"/>
              </a:spcAft>
              <a:buSzPts val="3640"/>
              <a:buNone/>
            </a:pPr>
            <a:r>
              <a:rPr b="1" lang="iw-IL" sz="2800"/>
              <a:t>יד.</a:t>
            </a:r>
            <a:r>
              <a:rPr lang="iw-IL" sz="2800"/>
              <a:t> וַיַּעַבְדוּ בְנֵי-יִשְׂרָאֵל אֶת-עֶגְלוֹן מֶלֶךְ-מוֹאָב, שְׁמוֹנֶה עֶשְׂרֵה שָׁנָה.  </a:t>
            </a:r>
            <a:endParaRPr/>
          </a:p>
          <a:p>
            <a:pPr indent="0" lvl="0" marL="45720" rtl="1" algn="r">
              <a:lnSpc>
                <a:spcPct val="150000"/>
              </a:lnSpc>
              <a:spcBef>
                <a:spcPts val="860"/>
              </a:spcBef>
              <a:spcAft>
                <a:spcPts val="0"/>
              </a:spcAft>
              <a:buSzPts val="3640"/>
              <a:buNone/>
            </a:pPr>
            <a:r>
              <a:rPr b="1" lang="iw-IL" sz="2800"/>
              <a:t>טו.</a:t>
            </a:r>
            <a:r>
              <a:rPr lang="iw-IL" sz="2800"/>
              <a:t> וַיִּזְעֲקוּ בְנֵי-יִשְׂרָאֵל, אֶל-יְהוָה, וַיָּקֶם יְהוָה לָהֶם מוֹשִׁיעַ אֶת-אֵהוּד בֶּן-גֵּרָא בֶּן-הַיְמִינִי, אִישׁ אִטֵּר יַד-יְמִינוֹ; </a:t>
            </a:r>
            <a:br>
              <a:rPr lang="iw-IL" sz="2800"/>
            </a:br>
            <a:endParaRPr sz="2800"/>
          </a:p>
        </p:txBody>
      </p:sp>
      <p:pic>
        <p:nvPicPr>
          <p:cNvPr id="107" name="Google Shape;107;p2"/>
          <p:cNvPicPr preferRelativeResize="0"/>
          <p:nvPr/>
        </p:nvPicPr>
        <p:blipFill rotWithShape="1">
          <a:blip r:embed="rId3">
            <a:alphaModFix/>
          </a:blip>
          <a:srcRect b="0" l="22604" r="23837" t="32639"/>
          <a:stretch/>
        </p:blipFill>
        <p:spPr>
          <a:xfrm>
            <a:off x="-3346795" y="517663"/>
            <a:ext cx="2023379" cy="19442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2"/>
          <p:cNvPicPr preferRelativeResize="0"/>
          <p:nvPr/>
        </p:nvPicPr>
        <p:blipFill rotWithShape="1">
          <a:blip r:embed="rId4">
            <a:alphaModFix/>
          </a:blip>
          <a:srcRect b="0" l="22312" r="22469" t="33821"/>
          <a:stretch/>
        </p:blipFill>
        <p:spPr>
          <a:xfrm>
            <a:off x="-3535178" y="2920107"/>
            <a:ext cx="1872208" cy="17424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2"/>
          <p:cNvPicPr preferRelativeResize="0"/>
          <p:nvPr/>
        </p:nvPicPr>
        <p:blipFill rotWithShape="1">
          <a:blip r:embed="rId5">
            <a:alphaModFix/>
          </a:blip>
          <a:srcRect b="0" l="16676" r="26152" t="32300"/>
          <a:stretch/>
        </p:blipFill>
        <p:spPr>
          <a:xfrm>
            <a:off x="5979213" y="5163758"/>
            <a:ext cx="1656185" cy="1654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2"/>
          <p:cNvPicPr preferRelativeResize="0"/>
          <p:nvPr/>
        </p:nvPicPr>
        <p:blipFill rotWithShape="1">
          <a:blip r:embed="rId6">
            <a:alphaModFix/>
          </a:blip>
          <a:srcRect b="0" l="17342" r="19400" t="27568"/>
          <a:stretch/>
        </p:blipFill>
        <p:spPr>
          <a:xfrm>
            <a:off x="-3807207" y="4909505"/>
            <a:ext cx="2016225" cy="19090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2"/>
          <p:cNvPicPr preferRelativeResize="0"/>
          <p:nvPr/>
        </p:nvPicPr>
        <p:blipFill rotWithShape="1">
          <a:blip r:embed="rId7">
            <a:alphaModFix/>
          </a:blip>
          <a:srcRect b="13173" l="32150" r="30528" t="18520"/>
          <a:stretch/>
        </p:blipFill>
        <p:spPr>
          <a:xfrm>
            <a:off x="-153238" y="289825"/>
            <a:ext cx="9450466" cy="6858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2" name="Google Shape;112;p2"/>
          <p:cNvCxnSpPr/>
          <p:nvPr/>
        </p:nvCxnSpPr>
        <p:spPr>
          <a:xfrm rot="10800000">
            <a:off x="5617131" y="1808820"/>
            <a:ext cx="458450" cy="108012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dash"/>
            <a:round/>
            <a:headEnd len="sm" w="sm" type="none"/>
            <a:tailEnd len="med" w="med" type="stealth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23" presetSubtype="3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w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h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olketidende.dk - Lolland og Falster samlet et sted - Forside - Klub FT -  Bustur til København - vi hylder dronningen - AFLYST" id="117" name="Google Shape;117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93458" y="1128428"/>
            <a:ext cx="4527328" cy="31310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דף צביעה של חייל -" id="118" name="Google Shape;118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52334" y="1531582"/>
            <a:ext cx="1113783" cy="2024857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3"/>
          <p:cNvSpPr/>
          <p:nvPr/>
        </p:nvSpPr>
        <p:spPr>
          <a:xfrm>
            <a:off x="2265690" y="2780928"/>
            <a:ext cx="1728192" cy="310999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5875">
            <a:solidFill>
              <a:srgbClr val="1D2C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20" name="Google Shape;120;p3"/>
          <p:cNvSpPr/>
          <p:nvPr/>
        </p:nvSpPr>
        <p:spPr>
          <a:xfrm>
            <a:off x="2952236" y="1935491"/>
            <a:ext cx="504000" cy="8454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  <a:moveTo>
                  <a:pt x="34286" y="48502"/>
                </a:moveTo>
                <a:cubicBezTo>
                  <a:pt x="34286" y="40036"/>
                  <a:pt x="45798" y="33172"/>
                  <a:pt x="60000" y="33172"/>
                </a:cubicBezTo>
                <a:cubicBezTo>
                  <a:pt x="74202" y="33172"/>
                  <a:pt x="85714" y="40036"/>
                  <a:pt x="85714" y="48502"/>
                </a:cubicBezTo>
                <a:cubicBezTo>
                  <a:pt x="85714" y="54852"/>
                  <a:pt x="79958" y="60000"/>
                  <a:pt x="72857" y="60000"/>
                </a:cubicBezTo>
                <a:cubicBezTo>
                  <a:pt x="69307" y="60000"/>
                  <a:pt x="66429" y="62574"/>
                  <a:pt x="66429" y="65749"/>
                </a:cubicBezTo>
                <a:lnTo>
                  <a:pt x="66429" y="73414"/>
                </a:lnTo>
                <a:lnTo>
                  <a:pt x="53571" y="73414"/>
                </a:lnTo>
                <a:lnTo>
                  <a:pt x="53571" y="65749"/>
                </a:lnTo>
                <a:lnTo>
                  <a:pt x="53571" y="65749"/>
                </a:lnTo>
                <a:cubicBezTo>
                  <a:pt x="53571" y="59399"/>
                  <a:pt x="59328" y="54251"/>
                  <a:pt x="66429" y="54251"/>
                </a:cubicBezTo>
                <a:cubicBezTo>
                  <a:pt x="69979" y="54251"/>
                  <a:pt x="72857" y="51677"/>
                  <a:pt x="72857" y="48502"/>
                </a:cubicBezTo>
                <a:cubicBezTo>
                  <a:pt x="72857" y="44269"/>
                  <a:pt x="67101" y="40837"/>
                  <a:pt x="60000" y="40837"/>
                </a:cubicBezTo>
                <a:cubicBezTo>
                  <a:pt x="52899" y="40837"/>
                  <a:pt x="47143" y="44269"/>
                  <a:pt x="47143" y="48502"/>
                </a:cubicBezTo>
                <a:close/>
                <a:moveTo>
                  <a:pt x="60000" y="75330"/>
                </a:moveTo>
                <a:lnTo>
                  <a:pt x="60000" y="75330"/>
                </a:lnTo>
                <a:cubicBezTo>
                  <a:pt x="65326" y="75330"/>
                  <a:pt x="69643" y="77904"/>
                  <a:pt x="69643" y="81079"/>
                </a:cubicBezTo>
                <a:cubicBezTo>
                  <a:pt x="69643" y="84254"/>
                  <a:pt x="65326" y="86828"/>
                  <a:pt x="60000" y="86828"/>
                </a:cubicBezTo>
                <a:cubicBezTo>
                  <a:pt x="54674" y="86828"/>
                  <a:pt x="50357" y="84254"/>
                  <a:pt x="50357" y="81079"/>
                </a:cubicBezTo>
                <a:cubicBezTo>
                  <a:pt x="50357" y="77904"/>
                  <a:pt x="54674" y="75330"/>
                  <a:pt x="60000" y="75330"/>
                </a:cubicBezTo>
                <a:close/>
              </a:path>
              <a:path extrusionOk="0" fill="darken" h="120000" w="120000">
                <a:moveTo>
                  <a:pt x="34286" y="48502"/>
                </a:moveTo>
                <a:cubicBezTo>
                  <a:pt x="34286" y="40036"/>
                  <a:pt x="45798" y="33172"/>
                  <a:pt x="60000" y="33172"/>
                </a:cubicBezTo>
                <a:cubicBezTo>
                  <a:pt x="74202" y="33172"/>
                  <a:pt x="85714" y="40036"/>
                  <a:pt x="85714" y="48502"/>
                </a:cubicBezTo>
                <a:cubicBezTo>
                  <a:pt x="85714" y="54852"/>
                  <a:pt x="79958" y="60000"/>
                  <a:pt x="72857" y="60000"/>
                </a:cubicBezTo>
                <a:cubicBezTo>
                  <a:pt x="69307" y="60000"/>
                  <a:pt x="66429" y="62574"/>
                  <a:pt x="66429" y="65749"/>
                </a:cubicBezTo>
                <a:lnTo>
                  <a:pt x="66429" y="73414"/>
                </a:lnTo>
                <a:lnTo>
                  <a:pt x="53571" y="73414"/>
                </a:lnTo>
                <a:lnTo>
                  <a:pt x="53571" y="65749"/>
                </a:lnTo>
                <a:lnTo>
                  <a:pt x="53571" y="65749"/>
                </a:lnTo>
                <a:cubicBezTo>
                  <a:pt x="53571" y="59399"/>
                  <a:pt x="59328" y="54251"/>
                  <a:pt x="66429" y="54251"/>
                </a:cubicBezTo>
                <a:cubicBezTo>
                  <a:pt x="69979" y="54251"/>
                  <a:pt x="72857" y="51677"/>
                  <a:pt x="72857" y="48502"/>
                </a:cubicBezTo>
                <a:cubicBezTo>
                  <a:pt x="72857" y="44269"/>
                  <a:pt x="67101" y="40837"/>
                  <a:pt x="60000" y="40837"/>
                </a:cubicBezTo>
                <a:cubicBezTo>
                  <a:pt x="52899" y="40837"/>
                  <a:pt x="47143" y="44269"/>
                  <a:pt x="47143" y="48502"/>
                </a:cubicBezTo>
                <a:close/>
                <a:moveTo>
                  <a:pt x="60000" y="75330"/>
                </a:moveTo>
                <a:lnTo>
                  <a:pt x="60000" y="75330"/>
                </a:lnTo>
                <a:cubicBezTo>
                  <a:pt x="65326" y="75330"/>
                  <a:pt x="69643" y="77904"/>
                  <a:pt x="69643" y="81079"/>
                </a:cubicBezTo>
                <a:cubicBezTo>
                  <a:pt x="69643" y="84254"/>
                  <a:pt x="65326" y="86828"/>
                  <a:pt x="60000" y="86828"/>
                </a:cubicBezTo>
                <a:cubicBezTo>
                  <a:pt x="54674" y="86828"/>
                  <a:pt x="50357" y="84254"/>
                  <a:pt x="50357" y="81079"/>
                </a:cubicBezTo>
                <a:cubicBezTo>
                  <a:pt x="50357" y="77904"/>
                  <a:pt x="54674" y="75330"/>
                  <a:pt x="60000" y="75330"/>
                </a:cubicBezTo>
                <a:close/>
              </a:path>
              <a:path extrusionOk="0" fill="none" h="120000" w="120000">
                <a:moveTo>
                  <a:pt x="34286" y="48502"/>
                </a:moveTo>
                <a:cubicBezTo>
                  <a:pt x="34286" y="40036"/>
                  <a:pt x="45798" y="33172"/>
                  <a:pt x="60000" y="33172"/>
                </a:cubicBezTo>
                <a:cubicBezTo>
                  <a:pt x="74202" y="33172"/>
                  <a:pt x="85714" y="40036"/>
                  <a:pt x="85714" y="48502"/>
                </a:cubicBezTo>
                <a:cubicBezTo>
                  <a:pt x="85714" y="54852"/>
                  <a:pt x="79958" y="60000"/>
                  <a:pt x="72857" y="60000"/>
                </a:cubicBezTo>
                <a:cubicBezTo>
                  <a:pt x="69307" y="60000"/>
                  <a:pt x="66429" y="62574"/>
                  <a:pt x="66429" y="65749"/>
                </a:cubicBezTo>
                <a:lnTo>
                  <a:pt x="66429" y="73414"/>
                </a:lnTo>
                <a:lnTo>
                  <a:pt x="53571" y="73414"/>
                </a:lnTo>
                <a:lnTo>
                  <a:pt x="53571" y="65749"/>
                </a:lnTo>
                <a:lnTo>
                  <a:pt x="53571" y="65749"/>
                </a:lnTo>
                <a:cubicBezTo>
                  <a:pt x="53571" y="59399"/>
                  <a:pt x="59328" y="54251"/>
                  <a:pt x="66429" y="54251"/>
                </a:cubicBezTo>
                <a:cubicBezTo>
                  <a:pt x="69979" y="54251"/>
                  <a:pt x="72857" y="51677"/>
                  <a:pt x="72857" y="48502"/>
                </a:cubicBezTo>
                <a:cubicBezTo>
                  <a:pt x="72857" y="44269"/>
                  <a:pt x="67101" y="40837"/>
                  <a:pt x="60000" y="40837"/>
                </a:cubicBezTo>
                <a:cubicBezTo>
                  <a:pt x="52899" y="40837"/>
                  <a:pt x="47143" y="44269"/>
                  <a:pt x="47143" y="48502"/>
                </a:cubicBezTo>
                <a:close/>
                <a:moveTo>
                  <a:pt x="60000" y="75330"/>
                </a:moveTo>
                <a:lnTo>
                  <a:pt x="60000" y="75330"/>
                </a:lnTo>
                <a:cubicBezTo>
                  <a:pt x="65326" y="75330"/>
                  <a:pt x="69643" y="77904"/>
                  <a:pt x="69643" y="81079"/>
                </a:cubicBezTo>
                <a:cubicBezTo>
                  <a:pt x="69643" y="84254"/>
                  <a:pt x="65326" y="86828"/>
                  <a:pt x="60000" y="86828"/>
                </a:cubicBezTo>
                <a:cubicBezTo>
                  <a:pt x="54674" y="86828"/>
                  <a:pt x="50357" y="84254"/>
                  <a:pt x="50357" y="81079"/>
                </a:cubicBezTo>
                <a:cubicBezTo>
                  <a:pt x="50357" y="77904"/>
                  <a:pt x="54674" y="75330"/>
                  <a:pt x="60000" y="75330"/>
                </a:cubicBezTo>
                <a:close/>
              </a:path>
              <a:path extrusionOk="0" fill="none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chemeClr val="accent1"/>
          </a:solidFill>
          <a:ln cap="flat" cmpd="sng" w="15875">
            <a:solidFill>
              <a:srgbClr val="1D2C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21" name="Google Shape;121;p3"/>
          <p:cNvSpPr/>
          <p:nvPr/>
        </p:nvSpPr>
        <p:spPr>
          <a:xfrm>
            <a:off x="6732240" y="4676661"/>
            <a:ext cx="1697902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5400" u="none" cap="none" strike="noStrike">
                <a:solidFill>
                  <a:srgbClr val="A40000"/>
                </a:solidFill>
                <a:latin typeface="Trebuchet MS"/>
                <a:ea typeface="Trebuchet MS"/>
                <a:cs typeface="Trebuchet MS"/>
                <a:sym typeface="Trebuchet MS"/>
              </a:rPr>
              <a:t>אומץ</a:t>
            </a:r>
            <a:endParaRPr b="1" i="0" sz="5400" u="none" cap="none" strike="noStrike">
              <a:solidFill>
                <a:srgbClr val="A4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22" name="Google Shape;122;p3"/>
          <p:cNvSpPr/>
          <p:nvPr/>
        </p:nvSpPr>
        <p:spPr>
          <a:xfrm>
            <a:off x="3245309" y="5733256"/>
            <a:ext cx="3039615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5400" u="none" cap="none" strike="noStrike">
                <a:solidFill>
                  <a:srgbClr val="A40000"/>
                </a:solidFill>
                <a:latin typeface="Trebuchet MS"/>
                <a:ea typeface="Trebuchet MS"/>
                <a:cs typeface="Trebuchet MS"/>
                <a:sym typeface="Trebuchet MS"/>
              </a:rPr>
              <a:t>עזרה מה'</a:t>
            </a:r>
            <a:endParaRPr b="1" i="0" sz="5400" u="none" cap="none" strike="noStrike">
              <a:solidFill>
                <a:srgbClr val="A4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23" name="Google Shape;123;p3"/>
          <p:cNvSpPr/>
          <p:nvPr/>
        </p:nvSpPr>
        <p:spPr>
          <a:xfrm>
            <a:off x="923225" y="4676661"/>
            <a:ext cx="2000869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5400" u="none" cap="none" strike="noStrike">
                <a:solidFill>
                  <a:srgbClr val="A40000"/>
                </a:solidFill>
                <a:latin typeface="Trebuchet MS"/>
                <a:ea typeface="Trebuchet MS"/>
                <a:cs typeface="Trebuchet MS"/>
                <a:sym typeface="Trebuchet MS"/>
              </a:rPr>
              <a:t>חכמה</a:t>
            </a:r>
            <a:endParaRPr b="1" i="0" sz="5400" u="none" cap="none" strike="noStrike">
              <a:solidFill>
                <a:srgbClr val="A4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24" name="Google Shape;124;p3"/>
          <p:cNvSpPr/>
          <p:nvPr/>
        </p:nvSpPr>
        <p:spPr>
          <a:xfrm>
            <a:off x="3779912" y="4792888"/>
            <a:ext cx="1970411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5400" u="none" cap="none" strike="noStrike">
                <a:solidFill>
                  <a:srgbClr val="A40000"/>
                </a:solidFill>
                <a:latin typeface="Trebuchet MS"/>
                <a:ea typeface="Trebuchet MS"/>
                <a:cs typeface="Trebuchet MS"/>
                <a:sym typeface="Trebuchet MS"/>
              </a:rPr>
              <a:t>גבורה</a:t>
            </a:r>
            <a:endParaRPr b="1" i="0" sz="5400" u="none" cap="none" strike="noStrike">
              <a:solidFill>
                <a:srgbClr val="A4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000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2000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4"/>
          <p:cNvSpPr txBox="1"/>
          <p:nvPr>
            <p:ph idx="1" type="body"/>
          </p:nvPr>
        </p:nvSpPr>
        <p:spPr>
          <a:xfrm>
            <a:off x="251520" y="476672"/>
            <a:ext cx="8685584" cy="36045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4572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640"/>
              <a:buNone/>
            </a:pPr>
            <a:r>
              <a:rPr lang="iw-IL" sz="2800"/>
              <a:t>ויִּשְׁלְחוּ בְנֵי-יִשְׂרָאֵל בְּיָדוֹ מִנְחָה, לְעֶגְלוֹן מֶלֶךְ מוֹאָב.  </a:t>
            </a:r>
            <a:endParaRPr sz="2800"/>
          </a:p>
          <a:p>
            <a:pPr indent="0" lvl="0" marL="45720" rtl="1" algn="r">
              <a:lnSpc>
                <a:spcPct val="150000"/>
              </a:lnSpc>
              <a:spcBef>
                <a:spcPts val="860"/>
              </a:spcBef>
              <a:spcAft>
                <a:spcPts val="0"/>
              </a:spcAft>
              <a:buSzPts val="3640"/>
              <a:buNone/>
            </a:pPr>
            <a:r>
              <a:rPr b="1" lang="iw-IL" sz="2800"/>
              <a:t>טז</a:t>
            </a:r>
            <a:r>
              <a:rPr lang="iw-IL" sz="2800"/>
              <a:t> וַיַּעַשׂ לוֹ אֵהוּד חֶרֶב, וְלָהּ שְׁנֵי פֵיוֹת--גֹּמֶד אָרְכָּהּ; וַיַּחְגֹּר אוֹתָהּ מִתַּחַת לְמַדָּיו, עַל יֶרֶךְ יְמִינוֹ.  </a:t>
            </a:r>
            <a:r>
              <a:rPr b="1" lang="iw-IL" sz="2800"/>
              <a:t>יז</a:t>
            </a:r>
            <a:r>
              <a:rPr lang="iw-IL" sz="2800"/>
              <a:t> וַיַּקְרֵב, אֶת-הַמִּנְחָה, לְעֶגְלוֹן, מֶלֶךְ מוֹאָב; וְעֶגְלוֹן, אִישׁ בָּרִיא מְאֹד.  </a:t>
            </a:r>
            <a:r>
              <a:rPr b="1" lang="iw-IL" sz="2800"/>
              <a:t>יח</a:t>
            </a:r>
            <a:r>
              <a:rPr lang="iw-IL" sz="2800"/>
              <a:t> וַיְהִי כַּאֲשֶׁר כִּלָּה, לְהַקְרִיב אֶת-הַמִּנְחָה; </a:t>
            </a:r>
            <a:endParaRPr sz="2800"/>
          </a:p>
          <a:p>
            <a:pPr indent="0" lvl="0" marL="45720" rtl="1" algn="r">
              <a:lnSpc>
                <a:spcPct val="150000"/>
              </a:lnSpc>
              <a:spcBef>
                <a:spcPts val="860"/>
              </a:spcBef>
              <a:spcAft>
                <a:spcPts val="0"/>
              </a:spcAft>
              <a:buSzPts val="3640"/>
              <a:buNone/>
            </a:pPr>
            <a:r>
              <a:rPr lang="iw-IL" sz="2800"/>
              <a:t>וַיְשַׁלַּח, אֶת-הָעָם, נֹשְׂאֵי, הַמִּנְחָה.</a:t>
            </a:r>
            <a:endParaRPr/>
          </a:p>
          <a:p>
            <a:pPr indent="0" lvl="0" marL="45720" rtl="1" algn="r">
              <a:spcBef>
                <a:spcPts val="620"/>
              </a:spcBef>
              <a:spcAft>
                <a:spcPts val="0"/>
              </a:spcAft>
              <a:buSzPts val="2080"/>
              <a:buNone/>
            </a:pPr>
            <a:r>
              <a:t/>
            </a:r>
            <a:endParaRPr sz="1600"/>
          </a:p>
          <a:p>
            <a:pPr indent="0" lvl="0" marL="45720" rtl="1" algn="r">
              <a:spcBef>
                <a:spcPts val="620"/>
              </a:spcBef>
              <a:spcAft>
                <a:spcPts val="0"/>
              </a:spcAft>
              <a:buSzPts val="2080"/>
              <a:buNone/>
            </a:pPr>
            <a:br>
              <a:rPr lang="iw-IL" sz="1600"/>
            </a:br>
            <a:endParaRPr sz="1600"/>
          </a:p>
        </p:txBody>
      </p:sp>
      <p:pic>
        <p:nvPicPr>
          <p:cNvPr id="130" name="Google Shape;130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5400000">
            <a:off x="-828088" y="4257098"/>
            <a:ext cx="3384377" cy="17281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5"/>
          <p:cNvSpPr txBox="1"/>
          <p:nvPr>
            <p:ph idx="1" type="body"/>
          </p:nvPr>
        </p:nvSpPr>
        <p:spPr>
          <a:xfrm>
            <a:off x="179512" y="116632"/>
            <a:ext cx="8784976" cy="66247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4572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640"/>
              <a:buNone/>
            </a:pPr>
            <a:r>
              <a:rPr b="1" lang="iw-IL" sz="2800"/>
              <a:t>יט</a:t>
            </a:r>
            <a:r>
              <a:rPr lang="iw-IL" sz="2800"/>
              <a:t> וְהוּא שָׁב, מִן-הַפְּסִילִים אֲשֶׁר אֶת-הַגִּלְגָּל, וַיֹּאמֶר, דְּבַר-סֵתֶר לִי אֵלֶיךָ הַמֶּלֶךְ; וַיֹּאמֶר הָס--וַיֵּצְאוּ מֵעָלָיו, כָּל-הָעֹמְדִים עָלָיו.  </a:t>
            </a:r>
            <a:endParaRPr sz="2800"/>
          </a:p>
          <a:p>
            <a:pPr indent="0" lvl="0" marL="45720" rtl="1" algn="r">
              <a:lnSpc>
                <a:spcPct val="150000"/>
              </a:lnSpc>
              <a:spcBef>
                <a:spcPts val="860"/>
              </a:spcBef>
              <a:spcAft>
                <a:spcPts val="0"/>
              </a:spcAft>
              <a:buSzPts val="3640"/>
              <a:buNone/>
            </a:pPr>
            <a:r>
              <a:t/>
            </a:r>
            <a:endParaRPr b="1" sz="2800"/>
          </a:p>
          <a:p>
            <a:pPr indent="0" lvl="0" marL="45720" rtl="1" algn="r">
              <a:lnSpc>
                <a:spcPct val="150000"/>
              </a:lnSpc>
              <a:spcBef>
                <a:spcPts val="860"/>
              </a:spcBef>
              <a:spcAft>
                <a:spcPts val="0"/>
              </a:spcAft>
              <a:buSzPts val="3640"/>
              <a:buNone/>
            </a:pPr>
            <a:r>
              <a:rPr b="1" lang="iw-IL" sz="2800"/>
              <a:t>כ</a:t>
            </a:r>
            <a:r>
              <a:rPr lang="iw-IL" sz="2800"/>
              <a:t> וְאֵהוּד בָּא אֵלָיו, וְהוּא-יֹשֵׁב בַּעֲלִיַּת הַמְּקֵרָה אֲשֶׁר-לוֹ לְבַדּוֹ, וַיֹּאמֶר אֵהוּד, דְּבַר-אֱלֹהִים לִי אֵלֶיךָ; וַיָּקָם, מֵעַל הַכִּסֵּא.  </a:t>
            </a:r>
            <a:endParaRPr sz="2800"/>
          </a:p>
          <a:p>
            <a:pPr indent="0" lvl="0" marL="45720" rtl="1" algn="r">
              <a:lnSpc>
                <a:spcPct val="150000"/>
              </a:lnSpc>
              <a:spcBef>
                <a:spcPts val="860"/>
              </a:spcBef>
              <a:spcAft>
                <a:spcPts val="0"/>
              </a:spcAft>
              <a:buSzPts val="3640"/>
              <a:buNone/>
            </a:pPr>
            <a:r>
              <a:t/>
            </a:r>
            <a:endParaRPr b="1" sz="2800"/>
          </a:p>
          <a:p>
            <a:pPr indent="0" lvl="0" marL="45720" rtl="1" algn="r">
              <a:lnSpc>
                <a:spcPct val="150000"/>
              </a:lnSpc>
              <a:spcBef>
                <a:spcPts val="860"/>
              </a:spcBef>
              <a:spcAft>
                <a:spcPts val="0"/>
              </a:spcAft>
              <a:buSzPts val="3640"/>
              <a:buNone/>
            </a:pPr>
            <a:r>
              <a:rPr b="1" lang="iw-IL" sz="2800"/>
              <a:t>כא</a:t>
            </a:r>
            <a:r>
              <a:rPr lang="iw-IL" sz="2800"/>
              <a:t> וַיִּשְׁלַח אֵהוּד, אֶת-יַד שְׂמֹאלוֹ, וַיִּקַּח אֶת-הַחֶרֶב, מֵעַל יֶרֶךְ יְמִינוֹ...  </a:t>
            </a:r>
            <a:endParaRPr/>
          </a:p>
          <a:p>
            <a:pPr indent="0" lvl="0" marL="45720" rtl="1" algn="r">
              <a:lnSpc>
                <a:spcPct val="150000"/>
              </a:lnSpc>
              <a:spcBef>
                <a:spcPts val="860"/>
              </a:spcBef>
              <a:spcAft>
                <a:spcPts val="0"/>
              </a:spcAft>
              <a:buSzPts val="3640"/>
              <a:buNone/>
            </a:pPr>
            <a:r>
              <a:rPr b="1" lang="iw-IL" sz="2800"/>
              <a:t>כג</a:t>
            </a:r>
            <a:r>
              <a:rPr lang="iw-IL" sz="2800"/>
              <a:t> וַיֵּצֵא אֵהוּד, הַמִּסְדְּרוֹנָה; וַיִּסְגֹּר דַּלְתוֹת הָעֲלִיָּה, בַּעֲדוֹ--וְנָעָל.  </a:t>
            </a:r>
            <a:br>
              <a:rPr lang="iw-IL" sz="2800"/>
            </a:br>
            <a:endParaRPr sz="2800"/>
          </a:p>
        </p:txBody>
      </p:sp>
      <p:pic>
        <p:nvPicPr>
          <p:cNvPr id="136" name="Google Shape;136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75836" y="3371006"/>
            <a:ext cx="1368152" cy="11521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3" y="3588500"/>
            <a:ext cx="1840126" cy="84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5"/>
          <p:cNvPicPr preferRelativeResize="0"/>
          <p:nvPr/>
        </p:nvPicPr>
        <p:blipFill rotWithShape="1">
          <a:blip r:embed="rId5">
            <a:alphaModFix/>
          </a:blip>
          <a:srcRect b="0" l="22190" r="24857" t="0"/>
          <a:stretch/>
        </p:blipFill>
        <p:spPr>
          <a:xfrm>
            <a:off x="-1136325" y="6961602"/>
            <a:ext cx="2605900" cy="3690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6"/>
          <p:cNvSpPr txBox="1"/>
          <p:nvPr>
            <p:ph idx="1" type="body"/>
          </p:nvPr>
        </p:nvSpPr>
        <p:spPr>
          <a:xfrm>
            <a:off x="179512" y="332656"/>
            <a:ext cx="8784976" cy="61926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4572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4160"/>
              <a:buNone/>
            </a:pPr>
            <a:r>
              <a:rPr b="1" lang="iw-IL" sz="3200"/>
              <a:t>כד</a:t>
            </a:r>
            <a:r>
              <a:rPr lang="iw-IL" sz="3200"/>
              <a:t> וְהוּא יָצָא, וַעֲבָדָיו בָּאוּ, וַיִּרְאוּ, וְהִנֵּה דַּלְתוֹת הָעֲלִיָּה נְעֻלוֹת; וַיֹּאמְרוּ, אַךְ מֵסִיךְ הוּא אֶת-רַגְלָיו בַּחֲדַר הַמְּקֵרָה.  </a:t>
            </a:r>
            <a:endParaRPr sz="3200"/>
          </a:p>
          <a:p>
            <a:pPr indent="0" lvl="0" marL="45720" rtl="1" algn="r">
              <a:lnSpc>
                <a:spcPct val="150000"/>
              </a:lnSpc>
              <a:spcBef>
                <a:spcPts val="940"/>
              </a:spcBef>
              <a:spcAft>
                <a:spcPts val="0"/>
              </a:spcAft>
              <a:buSzPts val="4160"/>
              <a:buNone/>
            </a:pPr>
            <a:r>
              <a:rPr b="1" lang="iw-IL" sz="3200"/>
              <a:t>כה</a:t>
            </a:r>
            <a:r>
              <a:rPr lang="iw-IL" sz="3200"/>
              <a:t> וַיָּחִילוּ עַד-בּוֹשׁ, וְהִנֵּה אֵינֶנּוּ פֹתֵחַ דַּלְתוֹת הָעֲלִיָּה; וַיִּקְחוּ אֶת-הַמַּפְתֵּחַ, וַיִּפְתָּחוּ, וְהִנֵּה אֲדֹנֵיהֶם, נֹפֵל אַרְצָה מֵת.  </a:t>
            </a:r>
            <a:endParaRPr sz="3200"/>
          </a:p>
          <a:p>
            <a:pPr indent="0" lvl="0" marL="45720" rtl="1" algn="r">
              <a:lnSpc>
                <a:spcPct val="150000"/>
              </a:lnSpc>
              <a:spcBef>
                <a:spcPts val="940"/>
              </a:spcBef>
              <a:spcAft>
                <a:spcPts val="0"/>
              </a:spcAft>
              <a:buSzPts val="4160"/>
              <a:buNone/>
            </a:pPr>
            <a:r>
              <a:rPr b="1" lang="iw-IL" sz="3200"/>
              <a:t>כו</a:t>
            </a:r>
            <a:r>
              <a:rPr lang="iw-IL" sz="3200"/>
              <a:t> וְאֵהוּד נִמְלַט, עַד הִתְמַהְמְהָם; וְהוּא עָבַר אֶת-הַפְּסִילִים, וַיִּמָּלֵט הַשְּׂעִירָתָה.  </a:t>
            </a:r>
            <a:endParaRPr sz="32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7"/>
          <p:cNvSpPr txBox="1"/>
          <p:nvPr>
            <p:ph idx="1" type="body"/>
          </p:nvPr>
        </p:nvSpPr>
        <p:spPr>
          <a:xfrm>
            <a:off x="12" y="-152644"/>
            <a:ext cx="8784900" cy="6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4572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120"/>
              <a:buNone/>
            </a:pPr>
            <a:r>
              <a:rPr b="1" lang="iw-IL" sz="2400"/>
              <a:t>כז</a:t>
            </a:r>
            <a:r>
              <a:rPr lang="iw-IL" sz="2400"/>
              <a:t> וַיְהִי בְּבוֹאוֹ, וַיִּתְקַע בַּשּׁוֹפָר בְּהַר אֶפְרָיִם; </a:t>
            </a:r>
            <a:endParaRPr sz="2400"/>
          </a:p>
          <a:p>
            <a:pPr indent="0" lvl="0" marL="45720" rtl="1" algn="r">
              <a:lnSpc>
                <a:spcPct val="150000"/>
              </a:lnSpc>
              <a:spcBef>
                <a:spcPts val="780"/>
              </a:spcBef>
              <a:spcAft>
                <a:spcPts val="0"/>
              </a:spcAft>
              <a:buSzPts val="3120"/>
              <a:buNone/>
            </a:pPr>
            <a:r>
              <a:rPr lang="iw-IL" sz="2400"/>
              <a:t>וַיֵּרְדוּ עִמּוֹ בְנֵי-יִשְׂרָאֵל מִן-הָהָר, וְהוּא לִפְנֵיהֶם.  </a:t>
            </a:r>
            <a:endParaRPr sz="2400"/>
          </a:p>
          <a:p>
            <a:pPr indent="0" lvl="0" marL="45720" rtl="1" algn="r">
              <a:lnSpc>
                <a:spcPct val="150000"/>
              </a:lnSpc>
              <a:spcBef>
                <a:spcPts val="780"/>
              </a:spcBef>
              <a:spcAft>
                <a:spcPts val="0"/>
              </a:spcAft>
              <a:buSzPts val="3120"/>
              <a:buNone/>
            </a:pPr>
            <a:r>
              <a:rPr b="1" lang="iw-IL" sz="2400"/>
              <a:t>כח</a:t>
            </a:r>
            <a:r>
              <a:rPr lang="iw-IL" sz="2400"/>
              <a:t> וַיֹּאמֶר אֲלֵהֶם רִדְפוּ אַחֲרַי, כִּי-נָתַן יְהוָה אֶת-אֹיְבֵיכֶם אֶת-מוֹאָב בְּיֶדְכֶם; וַיֵּרְדוּ אַחֲרָיו, וַיִּלְכְּדוּ אֶת-מַעְבְּרוֹת הַיַּרְדֵּן לְמוֹאָב, וְלֹא-נָתְנוּ אִישׁ, לַעֲבֹר.  </a:t>
            </a:r>
            <a:endParaRPr sz="2400"/>
          </a:p>
          <a:p>
            <a:pPr indent="0" lvl="0" marL="45720" rtl="1" algn="r">
              <a:lnSpc>
                <a:spcPct val="150000"/>
              </a:lnSpc>
              <a:spcBef>
                <a:spcPts val="780"/>
              </a:spcBef>
              <a:spcAft>
                <a:spcPts val="0"/>
              </a:spcAft>
              <a:buSzPts val="3120"/>
              <a:buNone/>
            </a:pPr>
            <a:r>
              <a:rPr b="1" lang="iw-IL" sz="2400"/>
              <a:t>כט</a:t>
            </a:r>
            <a:r>
              <a:rPr lang="iw-IL" sz="2400"/>
              <a:t> וַיַּכּוּ אֶת-מוֹאָב בָּעֵת הַהִיא, כַּעֲשֶׂרֶת אֲלָפִים אִישׁ--כָּל-שָׁמֵן, וְכָל-אִישׁ חָיִל; וְלֹא נִמְלַט, אִישׁ.  </a:t>
            </a:r>
            <a:endParaRPr sz="2400"/>
          </a:p>
          <a:p>
            <a:pPr indent="0" lvl="0" marL="45720" rtl="1" algn="r">
              <a:lnSpc>
                <a:spcPct val="150000"/>
              </a:lnSpc>
              <a:spcBef>
                <a:spcPts val="780"/>
              </a:spcBef>
              <a:spcAft>
                <a:spcPts val="0"/>
              </a:spcAft>
              <a:buSzPts val="3120"/>
              <a:buNone/>
            </a:pPr>
            <a:r>
              <a:rPr b="1" lang="iw-IL" sz="2400"/>
              <a:t>ל</a:t>
            </a:r>
            <a:r>
              <a:rPr lang="iw-IL" sz="2400"/>
              <a:t> וַתִּכָּנַע מוֹאָב בַּיּוֹם הַהוּא, תַּחַת יַד יִשְׂרָאֵל; וַתִּשְׁקֹט הָאָרֶץ, שְׁמוֹנִים שָׁנָה.  {פ}</a:t>
            </a:r>
            <a:br>
              <a:rPr lang="iw-IL" sz="2400"/>
            </a:br>
            <a:r>
              <a:rPr b="1" lang="iw-IL" sz="2400"/>
              <a:t>לא</a:t>
            </a:r>
            <a:r>
              <a:rPr lang="iw-IL" sz="2400"/>
              <a:t> וְאַחֲרָיו הָיָה, שַׁמְגַּר בֶּן-עֲנָת, וַיַּךְ אֶת-פְּלִשְׁתִּים שֵׁשׁ-מֵאוֹת אִישׁ, בְּמַלְמַד הַבָּקָר; וַיּוֹשַׁע גַּם-הוּא, אֶת-יִשְׂרָאֵל.  {פ}</a:t>
            </a:r>
            <a:endParaRPr sz="2400"/>
          </a:p>
        </p:txBody>
      </p:sp>
      <p:pic>
        <p:nvPicPr>
          <p:cNvPr id="149" name="Google Shape;149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70115" y="396047"/>
            <a:ext cx="465584" cy="4655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381627" y="104427"/>
            <a:ext cx="914535" cy="932825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7"/>
          <p:cNvSpPr/>
          <p:nvPr/>
        </p:nvSpPr>
        <p:spPr>
          <a:xfrm rot="2494207">
            <a:off x="-498779" y="2407616"/>
            <a:ext cx="1035362" cy="446278"/>
          </a:xfrm>
          <a:prstGeom prst="curvedDownArrow">
            <a:avLst>
              <a:gd fmla="val 34578" name="adj1"/>
              <a:gd fmla="val 69660" name="adj2"/>
              <a:gd fmla="val 63559" name="adj3"/>
            </a:avLst>
          </a:prstGeom>
          <a:solidFill>
            <a:schemeClr val="accent1"/>
          </a:solidFill>
          <a:ln cap="flat" cmpd="sng" w="15875">
            <a:solidFill>
              <a:srgbClr val="1D2C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52" name="Google Shape;152;p7"/>
          <p:cNvSpPr/>
          <p:nvPr/>
        </p:nvSpPr>
        <p:spPr>
          <a:xfrm>
            <a:off x="-2" y="3350402"/>
            <a:ext cx="432000" cy="654600"/>
          </a:xfrm>
          <a:prstGeom prst="mathMultiply">
            <a:avLst>
              <a:gd fmla="val 23520" name="adj1"/>
            </a:avLst>
          </a:prstGeom>
          <a:solidFill>
            <a:srgbClr val="FF0000"/>
          </a:solidFill>
          <a:ln cap="flat" cmpd="sng" w="15875">
            <a:solidFill>
              <a:srgbClr val="1D2C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53" name="Google Shape;153;p7"/>
          <p:cNvPicPr preferRelativeResize="0"/>
          <p:nvPr/>
        </p:nvPicPr>
        <p:blipFill rotWithShape="1">
          <a:blip r:embed="rId5">
            <a:alphaModFix/>
          </a:blip>
          <a:srcRect b="-1" l="14125" r="13199" t="26372"/>
          <a:stretch/>
        </p:blipFill>
        <p:spPr>
          <a:xfrm>
            <a:off x="-3408516" y="1196759"/>
            <a:ext cx="3010563" cy="2153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xit" presetID="23" presetSubtype="3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w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h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23" presetSubtype="3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w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h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זרם מדחף">
  <a:themeElements>
    <a:clrScheme name="זרם מדחף">
      <a:dk1>
        <a:srgbClr val="000000"/>
      </a:dk1>
      <a:lt1>
        <a:srgbClr val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2020-10-12T21:24:52Z</dcterms:created>
  <dc:creator>‏‏משתמש Windows</dc:creator>
</cp:coreProperties>
</file>