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15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17:notes"/>
          <p:cNvSpPr txBox="1"/>
          <p:nvPr>
            <p:ph idx="12" type="sldNum"/>
          </p:nvPr>
        </p:nvSpPr>
        <p:spPr>
          <a:xfrm>
            <a:off x="1588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8" name="Google Shape;7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5" name="Google Shape;8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9F5F5"/>
            </a:gs>
            <a:gs pos="74000">
              <a:srgbClr val="D2B6AC"/>
            </a:gs>
            <a:gs pos="83000">
              <a:srgbClr val="D2B6AC"/>
            </a:gs>
            <a:gs pos="100000">
              <a:srgbClr val="E1CEC7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9F5F5"/>
            </a:gs>
            <a:gs pos="74000">
              <a:srgbClr val="D2B6AC"/>
            </a:gs>
            <a:gs pos="83000">
              <a:srgbClr val="D2B6AC"/>
            </a:gs>
            <a:gs pos="100000">
              <a:srgbClr val="E1CEC7"/>
            </a:gs>
          </a:gsLst>
          <a:lin ang="5400000" scaled="0"/>
        </a:gra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7028497" y="1783959"/>
            <a:ext cx="4944428" cy="2889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iw-IL" sz="3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שופטים פרק 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iw-IL" sz="3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דבורה וברק בן אבינועם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iw-IL" sz="38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ומלחמתם בכנענים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1" i="0" sz="3800" u="none" cap="none" strike="noStrik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/>
          <p:nvPr/>
        </p:nvSpPr>
        <p:spPr>
          <a:xfrm rot="10800000">
            <a:off x="2" y="0"/>
            <a:ext cx="7188051" cy="6858000"/>
          </a:xfrm>
          <a:custGeom>
            <a:rect b="b" l="l" r="r" t="t"/>
            <a:pathLst>
              <a:path extrusionOk="0" h="6858000" w="7188051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חוץ, אדם, עמידה, אחזקה&#10;&#10;התיאור נוצר באופן אוטומטי"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11904" r="11231" t="0"/>
          <a:stretch/>
        </p:blipFill>
        <p:spPr>
          <a:xfrm>
            <a:off x="1" y="10"/>
            <a:ext cx="7028495" cy="6857990"/>
          </a:xfrm>
          <a:custGeom>
            <a:rect b="b" l="l" r="r" t="t"/>
            <a:pathLst>
              <a:path extrusionOk="0" h="6858000" w="7028495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8" name="Google Shape;108;p16"/>
          <p:cNvSpPr txBox="1"/>
          <p:nvPr/>
        </p:nvSpPr>
        <p:spPr>
          <a:xfrm>
            <a:off x="5673747" y="1408814"/>
            <a:ext cx="5683200" cy="223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/>
        </p:nvSpPr>
        <p:spPr>
          <a:xfrm>
            <a:off x="985838" y="729257"/>
            <a:ext cx="10615611" cy="1938992"/>
          </a:xfrm>
          <a:prstGeom prst="rect">
            <a:avLst/>
          </a:pr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וַיֹּסִפוּ בְּנֵי יִשְׂרָאֵל, לַעֲשׂוֹת הָרַע 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בְּעֵינֵי ה'; וְאֵהוּד, מֵת.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וַיִּמְכְּרֵם יְהוָה, בְּיַד יָבִין מֶלֶךְ-כְּנַעַן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אֲשֶׁר מָלַךְ, בְּחָצוֹר; וְשַׂר-צְבָאוֹ, סִיסְרָא, וְהוּא יוֹשֵׁב, בַּחֲרֹשֶׁת הַגּוֹיִם.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וַיִּצְעֲקוּ בְנֵי-יִשְׂרָאֵל, אֶל-ה'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r>
              <a:rPr b="0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כִּי תְּשַׁע מֵאוֹת רֶכֶב-בַּרְזֶל, לוֹ, וְהוּא לָחַץ אֶת-בְּנֵי יִשְׂרָאֵל בְּחָזְקָה, 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עֶשְׂרִים שָׁנָה.</a:t>
            </a:r>
            <a:endParaRPr b="0" i="0" sz="24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8993971" y="2989423"/>
            <a:ext cx="2700339" cy="120032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ויוסיפו לעשות הרע בעיני 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5887648" y="2924653"/>
            <a:ext cx="2700339" cy="120032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וימכרם ביד יבין מלך כנען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2995638" y="2917034"/>
            <a:ext cx="2486026" cy="1200329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lt1"/>
                </a:solidFill>
                <a:latin typeface="David"/>
                <a:ea typeface="David"/>
                <a:cs typeface="David"/>
                <a:sym typeface="David"/>
              </a:rPr>
              <a:t>ויצעקו אל 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4075510" y="4690478"/>
            <a:ext cx="7793830" cy="2062103"/>
          </a:xfrm>
          <a:prstGeom prst="rect">
            <a:avLst/>
          </a:prstGeom>
          <a:gradFill>
            <a:gsLst>
              <a:gs pos="0">
                <a:srgbClr val="CC9D9B"/>
              </a:gs>
              <a:gs pos="50000">
                <a:srgbClr val="C1908E"/>
              </a:gs>
              <a:gs pos="100000">
                <a:srgbClr val="BC7C79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המשעבד: מלך כנען במשך 20 שנים.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שר הצבא: סיסרא.</a:t>
            </a:r>
            <a:endParaRPr b="1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מקום מושבו הנוכחי: חרושת הגויים</a:t>
            </a:r>
            <a:r>
              <a:rPr b="1" i="0" lang="iw-IL" sz="1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(בתקופת יהושע ישב הוא או משפחתו בחצור- מצודת דוד ורד"ק)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כלי מלחמה: 900 רכבי ברזל.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2660" y="4189751"/>
            <a:ext cx="3242478" cy="2400374"/>
          </a:xfrm>
          <a:custGeom>
            <a:rect b="b" l="l" r="r" t="t"/>
            <a:pathLst>
              <a:path extrusionOk="0" fill="none" h="2400374" w="3242478">
                <a:moveTo>
                  <a:pt x="0" y="0"/>
                </a:moveTo>
                <a:cubicBezTo>
                  <a:pt x="295105" y="16966"/>
                  <a:pt x="414062" y="-7954"/>
                  <a:pt x="648496" y="0"/>
                </a:cubicBezTo>
                <a:cubicBezTo>
                  <a:pt x="882930" y="7954"/>
                  <a:pt x="1069422" y="-13321"/>
                  <a:pt x="1296991" y="0"/>
                </a:cubicBezTo>
                <a:cubicBezTo>
                  <a:pt x="1524560" y="13321"/>
                  <a:pt x="1729292" y="29930"/>
                  <a:pt x="1977912" y="0"/>
                </a:cubicBezTo>
                <a:cubicBezTo>
                  <a:pt x="2226532" y="-29930"/>
                  <a:pt x="2453110" y="569"/>
                  <a:pt x="2626407" y="0"/>
                </a:cubicBezTo>
                <a:cubicBezTo>
                  <a:pt x="2799704" y="-569"/>
                  <a:pt x="3065591" y="-22609"/>
                  <a:pt x="3242478" y="0"/>
                </a:cubicBezTo>
                <a:cubicBezTo>
                  <a:pt x="3267589" y="152665"/>
                  <a:pt x="3218490" y="441024"/>
                  <a:pt x="3242478" y="648101"/>
                </a:cubicBezTo>
                <a:cubicBezTo>
                  <a:pt x="3266466" y="855178"/>
                  <a:pt x="3242155" y="943556"/>
                  <a:pt x="3242478" y="1224191"/>
                </a:cubicBezTo>
                <a:cubicBezTo>
                  <a:pt x="3242802" y="1504826"/>
                  <a:pt x="3220171" y="1624298"/>
                  <a:pt x="3242478" y="1752273"/>
                </a:cubicBezTo>
                <a:cubicBezTo>
                  <a:pt x="3264785" y="1880248"/>
                  <a:pt x="3244414" y="2117673"/>
                  <a:pt x="3242478" y="2400374"/>
                </a:cubicBezTo>
                <a:cubicBezTo>
                  <a:pt x="3116719" y="2407977"/>
                  <a:pt x="2936120" y="2379381"/>
                  <a:pt x="2658832" y="2400374"/>
                </a:cubicBezTo>
                <a:cubicBezTo>
                  <a:pt x="2381544" y="2421367"/>
                  <a:pt x="2333165" y="2370030"/>
                  <a:pt x="2042761" y="2400374"/>
                </a:cubicBezTo>
                <a:cubicBezTo>
                  <a:pt x="1752357" y="2430718"/>
                  <a:pt x="1484054" y="2421797"/>
                  <a:pt x="1329416" y="2400374"/>
                </a:cubicBezTo>
                <a:cubicBezTo>
                  <a:pt x="1174778" y="2378951"/>
                  <a:pt x="917077" y="2417366"/>
                  <a:pt x="745770" y="2400374"/>
                </a:cubicBezTo>
                <a:cubicBezTo>
                  <a:pt x="574463" y="2383382"/>
                  <a:pt x="369064" y="2429888"/>
                  <a:pt x="0" y="2400374"/>
                </a:cubicBezTo>
                <a:cubicBezTo>
                  <a:pt x="16553" y="2273726"/>
                  <a:pt x="3063" y="2093843"/>
                  <a:pt x="0" y="1800281"/>
                </a:cubicBezTo>
                <a:cubicBezTo>
                  <a:pt x="-3063" y="1506719"/>
                  <a:pt x="-278" y="1458012"/>
                  <a:pt x="0" y="1248194"/>
                </a:cubicBezTo>
                <a:cubicBezTo>
                  <a:pt x="278" y="1038376"/>
                  <a:pt x="11931" y="863351"/>
                  <a:pt x="0" y="600094"/>
                </a:cubicBezTo>
                <a:cubicBezTo>
                  <a:pt x="-11931" y="336837"/>
                  <a:pt x="-18522" y="160803"/>
                  <a:pt x="0" y="0"/>
                </a:cubicBezTo>
                <a:close/>
              </a:path>
              <a:path extrusionOk="0" h="2400374" w="3242478">
                <a:moveTo>
                  <a:pt x="0" y="0"/>
                </a:moveTo>
                <a:cubicBezTo>
                  <a:pt x="111189" y="-22739"/>
                  <a:pt x="347840" y="11111"/>
                  <a:pt x="551221" y="0"/>
                </a:cubicBezTo>
                <a:cubicBezTo>
                  <a:pt x="754602" y="-11111"/>
                  <a:pt x="847124" y="-14415"/>
                  <a:pt x="1134867" y="0"/>
                </a:cubicBezTo>
                <a:cubicBezTo>
                  <a:pt x="1422610" y="14415"/>
                  <a:pt x="1585547" y="24584"/>
                  <a:pt x="1848212" y="0"/>
                </a:cubicBezTo>
                <a:cubicBezTo>
                  <a:pt x="2110877" y="-24584"/>
                  <a:pt x="2292053" y="-29182"/>
                  <a:pt x="2464283" y="0"/>
                </a:cubicBezTo>
                <a:cubicBezTo>
                  <a:pt x="2636513" y="29182"/>
                  <a:pt x="3021459" y="-36264"/>
                  <a:pt x="3242478" y="0"/>
                </a:cubicBezTo>
                <a:cubicBezTo>
                  <a:pt x="3231473" y="287668"/>
                  <a:pt x="3261059" y="449819"/>
                  <a:pt x="3242478" y="648101"/>
                </a:cubicBezTo>
                <a:cubicBezTo>
                  <a:pt x="3223897" y="846383"/>
                  <a:pt x="3232357" y="1064391"/>
                  <a:pt x="3242478" y="1296202"/>
                </a:cubicBezTo>
                <a:cubicBezTo>
                  <a:pt x="3252599" y="1528013"/>
                  <a:pt x="3280126" y="2116678"/>
                  <a:pt x="3242478" y="2400374"/>
                </a:cubicBezTo>
                <a:cubicBezTo>
                  <a:pt x="2969802" y="2406235"/>
                  <a:pt x="2697949" y="2382741"/>
                  <a:pt x="2529133" y="2400374"/>
                </a:cubicBezTo>
                <a:cubicBezTo>
                  <a:pt x="2360317" y="2418007"/>
                  <a:pt x="2225487" y="2425632"/>
                  <a:pt x="1945487" y="2400374"/>
                </a:cubicBezTo>
                <a:cubicBezTo>
                  <a:pt x="1665487" y="2375116"/>
                  <a:pt x="1649494" y="2424133"/>
                  <a:pt x="1394266" y="2400374"/>
                </a:cubicBezTo>
                <a:cubicBezTo>
                  <a:pt x="1139038" y="2376615"/>
                  <a:pt x="940076" y="2389139"/>
                  <a:pt x="810619" y="2400374"/>
                </a:cubicBezTo>
                <a:cubicBezTo>
                  <a:pt x="681162" y="2411609"/>
                  <a:pt x="287650" y="2429887"/>
                  <a:pt x="0" y="2400374"/>
                </a:cubicBezTo>
                <a:cubicBezTo>
                  <a:pt x="20531" y="2110462"/>
                  <a:pt x="-12229" y="1956983"/>
                  <a:pt x="0" y="1800281"/>
                </a:cubicBezTo>
                <a:cubicBezTo>
                  <a:pt x="12229" y="1643579"/>
                  <a:pt x="17417" y="1384114"/>
                  <a:pt x="0" y="1200187"/>
                </a:cubicBezTo>
                <a:cubicBezTo>
                  <a:pt x="-17417" y="1016260"/>
                  <a:pt x="7825" y="770218"/>
                  <a:pt x="0" y="624097"/>
                </a:cubicBezTo>
                <a:cubicBezTo>
                  <a:pt x="-7825" y="477976"/>
                  <a:pt x="-7948" y="293449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" name="Google Shape;119;p17"/>
          <p:cNvSpPr/>
          <p:nvPr/>
        </p:nvSpPr>
        <p:spPr>
          <a:xfrm>
            <a:off x="7972425" y="90030"/>
            <a:ext cx="2443163" cy="52322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א-ג הקדמה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b="22425" l="0" r="0" t="38347"/>
          <a:stretch/>
        </p:blipFill>
        <p:spPr>
          <a:xfrm>
            <a:off x="20" y="0"/>
            <a:ext cx="121919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8"/>
          <p:cNvSpPr txBox="1"/>
          <p:nvPr>
            <p:ph type="title"/>
          </p:nvPr>
        </p:nvSpPr>
        <p:spPr>
          <a:xfrm>
            <a:off x="838200" y="365125"/>
            <a:ext cx="1085412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>
                <a:highlight>
                  <a:srgbClr val="00FFFF"/>
                </a:highlight>
              </a:rPr>
              <a:t>רקע גיאוגרפי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 rot="10800000">
            <a:off x="2" y="0"/>
            <a:ext cx="7188051" cy="6858000"/>
          </a:xfrm>
          <a:custGeom>
            <a:rect b="b" l="l" r="r" t="t"/>
            <a:pathLst>
              <a:path extrusionOk="0" h="6858000" w="7188051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-2" l="1613" r="-2" t="0"/>
          <a:stretch/>
        </p:blipFill>
        <p:spPr>
          <a:xfrm>
            <a:off x="66677" y="-24522"/>
            <a:ext cx="6095999" cy="6857990"/>
          </a:xfrm>
          <a:custGeom>
            <a:rect b="b" l="l" r="r" t="t"/>
            <a:pathLst>
              <a:path extrusionOk="0" h="6858000" w="7028495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201092" y="2170641"/>
            <a:ext cx="9064800" cy="4155000"/>
          </a:xfrm>
          <a:prstGeom prst="rect">
            <a:avLst/>
          </a:pr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525">
            <a:solidFill>
              <a:srgbClr val="A28E6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וּדְבוֹרָה אִשָּׁה נְבִיאָה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אֵשֶׁת לַפִּידוֹת--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הִיא שֹׁפְטָה 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אֶת-יִשְׂרָאֵל, בָּעֵת הַהִיא.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וְהִיא יוֹשֶׁבֶת תַּחַת-תֹּמֶר דְּבוֹרָה, בֵּין הָרָמָה וּבֵין בֵּית-אֵל--בְּהַר אֶפְרָיִם; וַיַּעֲלוּ אֵלֶיהָ בְּנֵי יִשְׂרָאֵל, לַמִּשְׁפָּט.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וַתִּשְׁלַח, וַתִּקְרָא 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לְבָרָק בֶּן-אֲבִינֹעַם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מִקֶּדֶשׁ, נַפְתָּלִי; וַתֹּאמֶר אֵלָיו </a:t>
            </a: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הֲלֹא צִוָּה ה' אֱלֹקי-יִשְׂרָאֵל, לֵךְ וּמָשַׁכְתָּ בְּהַר תָּבוֹר, וְלָקַחְתָּ עִמְּךָ עֲשֶׂרֶת אֲלָפִים אִישׁ, מִבְּנֵי נַפְתָּלִי וּמִבְּנֵי זְבֻלוּן.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וּמָשַׁכְתִּי אֵלֶיךָ אֶל-נַחַל קִישׁוֹן, אֶת-סִיסְרָא שַׂר-צְבָא יָבִין, וְאֶת-רִכְבּוֹ, וְאֶת-הֲמוֹנוֹ; וּנְתַתִּיהוּ, בְּיָדֶךָ.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אֵלֶיהָ בָּרָק, אִם-תֵּלְכִי עִמִּי וְהָלָכְתִּי; וְאִם-לֹא תֵלְכִי עִמִּי, לֹא אֵלֵךְ.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avid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הָלֹךְ אֵלֵךְ עִמָּךְ, אֶפֶס כִּי לֹא תִהְיֶה תִּפְאַרְתְּךָ עַל-הַדֶּרֶךְ אֲשֶׁר אַתָּה הוֹלֵךְ--כִּי בְיַד-אִשָּׁה, יִמְכֹּר ה' אֶת-סִיסְרָא; וַתָּקָם דְּבוֹרָה וַתֵּלֶךְ עִם-בָּרָק, קֶדְשָׁה.</a:t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864755" y="405087"/>
            <a:ext cx="488488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TR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NTR"/>
                <a:ea typeface="NTR"/>
                <a:cs typeface="NTR"/>
                <a:sym typeface="NTR"/>
              </a:rPr>
              <a:t>ד-ט דבורה וברק לקראת הלחימה</a:t>
            </a:r>
            <a:endParaRPr b="0" i="0" sz="2800" u="none" cap="none" strike="noStrike">
              <a:solidFill>
                <a:schemeClr val="dk1"/>
              </a:solidFill>
              <a:latin typeface="NTR"/>
              <a:ea typeface="NTR"/>
              <a:cs typeface="NTR"/>
              <a:sym typeface="NTR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 rot="-2545257">
            <a:off x="333693" y="635920"/>
            <a:ext cx="160332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הר תבור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מלחמת דבורה וברק בכנענים : האזור שבו התרחשה המלחמה" id="139" name="Google Shape;1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8348" y="1040303"/>
            <a:ext cx="3382962" cy="3762375"/>
          </a:xfrm>
          <a:custGeom>
            <a:rect b="b" l="l" r="r" t="t"/>
            <a:pathLst>
              <a:path extrusionOk="0" h="3762375" w="3382962">
                <a:moveTo>
                  <a:pt x="0" y="0"/>
                </a:moveTo>
                <a:cubicBezTo>
                  <a:pt x="267534" y="77"/>
                  <a:pt x="410582" y="-881"/>
                  <a:pt x="710422" y="0"/>
                </a:cubicBezTo>
                <a:cubicBezTo>
                  <a:pt x="1010262" y="881"/>
                  <a:pt x="1217336" y="30916"/>
                  <a:pt x="1353185" y="0"/>
                </a:cubicBezTo>
                <a:cubicBezTo>
                  <a:pt x="1489034" y="-30916"/>
                  <a:pt x="1754387" y="-26549"/>
                  <a:pt x="2063607" y="0"/>
                </a:cubicBezTo>
                <a:cubicBezTo>
                  <a:pt x="2372827" y="26549"/>
                  <a:pt x="2562116" y="4706"/>
                  <a:pt x="2774029" y="0"/>
                </a:cubicBezTo>
                <a:cubicBezTo>
                  <a:pt x="2985942" y="-4706"/>
                  <a:pt x="3260184" y="22551"/>
                  <a:pt x="3382962" y="0"/>
                </a:cubicBezTo>
                <a:cubicBezTo>
                  <a:pt x="3381956" y="152451"/>
                  <a:pt x="3388231" y="337899"/>
                  <a:pt x="3382962" y="514191"/>
                </a:cubicBezTo>
                <a:cubicBezTo>
                  <a:pt x="3377693" y="690483"/>
                  <a:pt x="3379079" y="832311"/>
                  <a:pt x="3382962" y="1066006"/>
                </a:cubicBezTo>
                <a:cubicBezTo>
                  <a:pt x="3386845" y="1299702"/>
                  <a:pt x="3414127" y="1549569"/>
                  <a:pt x="3382962" y="1768316"/>
                </a:cubicBezTo>
                <a:cubicBezTo>
                  <a:pt x="3351798" y="1987063"/>
                  <a:pt x="3358348" y="2192938"/>
                  <a:pt x="3382962" y="2433003"/>
                </a:cubicBezTo>
                <a:cubicBezTo>
                  <a:pt x="3407576" y="2673068"/>
                  <a:pt x="3382072" y="2741764"/>
                  <a:pt x="3382962" y="3022441"/>
                </a:cubicBezTo>
                <a:cubicBezTo>
                  <a:pt x="3383852" y="3303118"/>
                  <a:pt x="3384831" y="3539549"/>
                  <a:pt x="3382962" y="3762375"/>
                </a:cubicBezTo>
                <a:cubicBezTo>
                  <a:pt x="3245077" y="3735943"/>
                  <a:pt x="3030175" y="3753710"/>
                  <a:pt x="2740199" y="3762375"/>
                </a:cubicBezTo>
                <a:cubicBezTo>
                  <a:pt x="2450223" y="3771040"/>
                  <a:pt x="2311943" y="3780999"/>
                  <a:pt x="1995948" y="3762375"/>
                </a:cubicBezTo>
                <a:cubicBezTo>
                  <a:pt x="1679953" y="3743751"/>
                  <a:pt x="1702012" y="3777825"/>
                  <a:pt x="1420844" y="3762375"/>
                </a:cubicBezTo>
                <a:cubicBezTo>
                  <a:pt x="1139676" y="3746925"/>
                  <a:pt x="1008770" y="3740459"/>
                  <a:pt x="744252" y="3762375"/>
                </a:cubicBezTo>
                <a:cubicBezTo>
                  <a:pt x="479734" y="3784291"/>
                  <a:pt x="359841" y="3759211"/>
                  <a:pt x="0" y="3762375"/>
                </a:cubicBezTo>
                <a:cubicBezTo>
                  <a:pt x="14963" y="3486392"/>
                  <a:pt x="-29701" y="3236327"/>
                  <a:pt x="0" y="3060065"/>
                </a:cubicBezTo>
                <a:cubicBezTo>
                  <a:pt x="29701" y="2883803"/>
                  <a:pt x="21552" y="2503718"/>
                  <a:pt x="0" y="2357755"/>
                </a:cubicBezTo>
                <a:cubicBezTo>
                  <a:pt x="-21552" y="2211792"/>
                  <a:pt x="-32534" y="1859680"/>
                  <a:pt x="0" y="1693069"/>
                </a:cubicBezTo>
                <a:cubicBezTo>
                  <a:pt x="32534" y="1526458"/>
                  <a:pt x="6558" y="1313012"/>
                  <a:pt x="0" y="1028383"/>
                </a:cubicBezTo>
                <a:cubicBezTo>
                  <a:pt x="-6558" y="743754"/>
                  <a:pt x="-30200" y="410485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0" name="Google Shape;14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7481" y="1083166"/>
            <a:ext cx="3027360" cy="3810000"/>
          </a:xfrm>
          <a:custGeom>
            <a:rect b="b" l="l" r="r" t="t"/>
            <a:pathLst>
              <a:path extrusionOk="0" fill="none" h="3810000" w="3027360">
                <a:moveTo>
                  <a:pt x="0" y="0"/>
                </a:moveTo>
                <a:cubicBezTo>
                  <a:pt x="223377" y="29145"/>
                  <a:pt x="332912" y="18094"/>
                  <a:pt x="605472" y="0"/>
                </a:cubicBezTo>
                <a:cubicBezTo>
                  <a:pt x="878032" y="-18094"/>
                  <a:pt x="962981" y="22456"/>
                  <a:pt x="1241218" y="0"/>
                </a:cubicBezTo>
                <a:cubicBezTo>
                  <a:pt x="1519455" y="-22456"/>
                  <a:pt x="1591588" y="22382"/>
                  <a:pt x="1816416" y="0"/>
                </a:cubicBezTo>
                <a:cubicBezTo>
                  <a:pt x="2041244" y="-22382"/>
                  <a:pt x="2226121" y="15348"/>
                  <a:pt x="2421888" y="0"/>
                </a:cubicBezTo>
                <a:cubicBezTo>
                  <a:pt x="2617655" y="-15348"/>
                  <a:pt x="2726791" y="23860"/>
                  <a:pt x="3027360" y="0"/>
                </a:cubicBezTo>
                <a:cubicBezTo>
                  <a:pt x="3004918" y="213342"/>
                  <a:pt x="3030441" y="351838"/>
                  <a:pt x="3027360" y="558800"/>
                </a:cubicBezTo>
                <a:cubicBezTo>
                  <a:pt x="3024279" y="765762"/>
                  <a:pt x="3030818" y="939598"/>
                  <a:pt x="3027360" y="1079500"/>
                </a:cubicBezTo>
                <a:cubicBezTo>
                  <a:pt x="3023902" y="1219402"/>
                  <a:pt x="3004265" y="1390060"/>
                  <a:pt x="3027360" y="1638300"/>
                </a:cubicBezTo>
                <a:cubicBezTo>
                  <a:pt x="3050455" y="1886540"/>
                  <a:pt x="3031211" y="2029402"/>
                  <a:pt x="3027360" y="2311400"/>
                </a:cubicBezTo>
                <a:cubicBezTo>
                  <a:pt x="3023509" y="2593398"/>
                  <a:pt x="3046235" y="2615110"/>
                  <a:pt x="3027360" y="2870200"/>
                </a:cubicBezTo>
                <a:cubicBezTo>
                  <a:pt x="3008485" y="3125290"/>
                  <a:pt x="2997698" y="3371885"/>
                  <a:pt x="3027360" y="3810000"/>
                </a:cubicBezTo>
                <a:cubicBezTo>
                  <a:pt x="2748629" y="3795625"/>
                  <a:pt x="2685275" y="3794817"/>
                  <a:pt x="2391614" y="3810000"/>
                </a:cubicBezTo>
                <a:cubicBezTo>
                  <a:pt x="2097953" y="3825183"/>
                  <a:pt x="2100482" y="3789889"/>
                  <a:pt x="1816416" y="3810000"/>
                </a:cubicBezTo>
                <a:cubicBezTo>
                  <a:pt x="1532350" y="3830111"/>
                  <a:pt x="1340126" y="3789655"/>
                  <a:pt x="1210944" y="3810000"/>
                </a:cubicBezTo>
                <a:cubicBezTo>
                  <a:pt x="1081762" y="3830345"/>
                  <a:pt x="824237" y="3841516"/>
                  <a:pt x="544925" y="3810000"/>
                </a:cubicBezTo>
                <a:cubicBezTo>
                  <a:pt x="265613" y="3778484"/>
                  <a:pt x="121669" y="3802747"/>
                  <a:pt x="0" y="3810000"/>
                </a:cubicBezTo>
                <a:cubicBezTo>
                  <a:pt x="12199" y="3540222"/>
                  <a:pt x="-15757" y="3463593"/>
                  <a:pt x="0" y="3175000"/>
                </a:cubicBezTo>
                <a:cubicBezTo>
                  <a:pt x="15757" y="2886407"/>
                  <a:pt x="31188" y="2732218"/>
                  <a:pt x="0" y="2540000"/>
                </a:cubicBezTo>
                <a:cubicBezTo>
                  <a:pt x="-31188" y="2347782"/>
                  <a:pt x="17563" y="2225996"/>
                  <a:pt x="0" y="2019300"/>
                </a:cubicBezTo>
                <a:cubicBezTo>
                  <a:pt x="-17563" y="1812604"/>
                  <a:pt x="-8449" y="1642558"/>
                  <a:pt x="0" y="1384300"/>
                </a:cubicBezTo>
                <a:cubicBezTo>
                  <a:pt x="8449" y="1126042"/>
                  <a:pt x="-19778" y="987793"/>
                  <a:pt x="0" y="673100"/>
                </a:cubicBezTo>
                <a:cubicBezTo>
                  <a:pt x="19778" y="358407"/>
                  <a:pt x="-19497" y="322317"/>
                  <a:pt x="0" y="0"/>
                </a:cubicBezTo>
                <a:close/>
              </a:path>
              <a:path extrusionOk="0" h="3810000" w="3027360">
                <a:moveTo>
                  <a:pt x="0" y="0"/>
                </a:moveTo>
                <a:cubicBezTo>
                  <a:pt x="110054" y="12863"/>
                  <a:pt x="374303" y="-5456"/>
                  <a:pt x="514651" y="0"/>
                </a:cubicBezTo>
                <a:cubicBezTo>
                  <a:pt x="654999" y="5456"/>
                  <a:pt x="968578" y="16623"/>
                  <a:pt x="1089850" y="0"/>
                </a:cubicBezTo>
                <a:cubicBezTo>
                  <a:pt x="1211122" y="-16623"/>
                  <a:pt x="1431653" y="21910"/>
                  <a:pt x="1604501" y="0"/>
                </a:cubicBezTo>
                <a:cubicBezTo>
                  <a:pt x="1777349" y="-21910"/>
                  <a:pt x="2034167" y="-18675"/>
                  <a:pt x="2149426" y="0"/>
                </a:cubicBezTo>
                <a:cubicBezTo>
                  <a:pt x="2264685" y="18675"/>
                  <a:pt x="2732980" y="3964"/>
                  <a:pt x="3027360" y="0"/>
                </a:cubicBezTo>
                <a:cubicBezTo>
                  <a:pt x="3015344" y="177033"/>
                  <a:pt x="3035393" y="393971"/>
                  <a:pt x="3027360" y="673100"/>
                </a:cubicBezTo>
                <a:cubicBezTo>
                  <a:pt x="3019327" y="952229"/>
                  <a:pt x="3019744" y="978514"/>
                  <a:pt x="3027360" y="1270000"/>
                </a:cubicBezTo>
                <a:cubicBezTo>
                  <a:pt x="3034976" y="1561486"/>
                  <a:pt x="3058563" y="1704956"/>
                  <a:pt x="3027360" y="1943100"/>
                </a:cubicBezTo>
                <a:cubicBezTo>
                  <a:pt x="2996157" y="2181244"/>
                  <a:pt x="3034500" y="2263152"/>
                  <a:pt x="3027360" y="2463800"/>
                </a:cubicBezTo>
                <a:cubicBezTo>
                  <a:pt x="3020220" y="2664448"/>
                  <a:pt x="3011530" y="2887087"/>
                  <a:pt x="3027360" y="3060700"/>
                </a:cubicBezTo>
                <a:cubicBezTo>
                  <a:pt x="3043190" y="3234313"/>
                  <a:pt x="3062306" y="3602639"/>
                  <a:pt x="3027360" y="3810000"/>
                </a:cubicBezTo>
                <a:cubicBezTo>
                  <a:pt x="2918384" y="3833191"/>
                  <a:pt x="2707443" y="3830804"/>
                  <a:pt x="2512709" y="3810000"/>
                </a:cubicBezTo>
                <a:cubicBezTo>
                  <a:pt x="2317975" y="3789196"/>
                  <a:pt x="2132943" y="3789976"/>
                  <a:pt x="1998058" y="3810000"/>
                </a:cubicBezTo>
                <a:cubicBezTo>
                  <a:pt x="1863173" y="3830024"/>
                  <a:pt x="1570372" y="3785096"/>
                  <a:pt x="1332038" y="3810000"/>
                </a:cubicBezTo>
                <a:cubicBezTo>
                  <a:pt x="1093704" y="3834904"/>
                  <a:pt x="935005" y="3807274"/>
                  <a:pt x="696293" y="3810000"/>
                </a:cubicBezTo>
                <a:cubicBezTo>
                  <a:pt x="457581" y="3812726"/>
                  <a:pt x="213352" y="3828767"/>
                  <a:pt x="0" y="3810000"/>
                </a:cubicBezTo>
                <a:cubicBezTo>
                  <a:pt x="9374" y="3672576"/>
                  <a:pt x="-533" y="3444570"/>
                  <a:pt x="0" y="3175000"/>
                </a:cubicBezTo>
                <a:cubicBezTo>
                  <a:pt x="533" y="2905430"/>
                  <a:pt x="28514" y="2682078"/>
                  <a:pt x="0" y="2540000"/>
                </a:cubicBezTo>
                <a:cubicBezTo>
                  <a:pt x="-28514" y="2397922"/>
                  <a:pt x="8515" y="2211824"/>
                  <a:pt x="0" y="2019300"/>
                </a:cubicBezTo>
                <a:cubicBezTo>
                  <a:pt x="-8515" y="1826776"/>
                  <a:pt x="3871" y="1673541"/>
                  <a:pt x="0" y="1460500"/>
                </a:cubicBezTo>
                <a:cubicBezTo>
                  <a:pt x="-3871" y="1247459"/>
                  <a:pt x="-24040" y="1039252"/>
                  <a:pt x="0" y="787400"/>
                </a:cubicBezTo>
                <a:cubicBezTo>
                  <a:pt x="24040" y="535548"/>
                  <a:pt x="14397" y="243236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1" name="Google Shape;141;p20"/>
          <p:cNvSpPr/>
          <p:nvPr/>
        </p:nvSpPr>
        <p:spPr>
          <a:xfrm>
            <a:off x="6267053" y="948690"/>
            <a:ext cx="2554684" cy="5909310"/>
          </a:xfrm>
          <a:custGeom>
            <a:rect b="b" l="l" r="r" t="t"/>
            <a:pathLst>
              <a:path extrusionOk="0" fill="none" h="5909310" w="2554684">
                <a:moveTo>
                  <a:pt x="0" y="0"/>
                </a:moveTo>
                <a:cubicBezTo>
                  <a:pt x="1268220" y="-131455"/>
                  <a:pt x="2188439" y="-125970"/>
                  <a:pt x="2554684" y="0"/>
                </a:cubicBezTo>
                <a:cubicBezTo>
                  <a:pt x="2672151" y="1303133"/>
                  <a:pt x="2675990" y="5176764"/>
                  <a:pt x="2554684" y="5909310"/>
                </a:cubicBezTo>
                <a:cubicBezTo>
                  <a:pt x="1651286" y="5965211"/>
                  <a:pt x="570041" y="5852811"/>
                  <a:pt x="0" y="5909310"/>
                </a:cubicBezTo>
                <a:cubicBezTo>
                  <a:pt x="153031" y="5129053"/>
                  <a:pt x="158491" y="2708736"/>
                  <a:pt x="0" y="0"/>
                </a:cubicBezTo>
                <a:close/>
              </a:path>
              <a:path extrusionOk="0" h="5909310" w="2554684">
                <a:moveTo>
                  <a:pt x="0" y="0"/>
                </a:moveTo>
                <a:cubicBezTo>
                  <a:pt x="671040" y="113726"/>
                  <a:pt x="1840179" y="140800"/>
                  <a:pt x="2554684" y="0"/>
                </a:cubicBezTo>
                <a:cubicBezTo>
                  <a:pt x="2693253" y="1978225"/>
                  <a:pt x="2637719" y="3409001"/>
                  <a:pt x="2554684" y="5909310"/>
                </a:cubicBezTo>
                <a:cubicBezTo>
                  <a:pt x="2269735" y="5913969"/>
                  <a:pt x="630216" y="6034203"/>
                  <a:pt x="0" y="5909310"/>
                </a:cubicBezTo>
                <a:cubicBezTo>
                  <a:pt x="36283" y="4251564"/>
                  <a:pt x="160056" y="2763684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8ADA7"/>
              </a:gs>
              <a:gs pos="50000">
                <a:srgbClr val="BEA19A"/>
              </a:gs>
              <a:gs pos="100000">
                <a:srgbClr val="B69289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דבורה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אשת לפידות: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פשט: כך נקרא בעלה. </a:t>
            </a: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(יש סוברים שבעלה היה ברק- רד"ק).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שעשתה פתילות למקדש. </a:t>
            </a: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(רש"י)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ג. אשת חיל זריזה כאש. </a:t>
            </a: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(מצודת דוד)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מקום מגורים: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בהר אפרים בין הרמה לבית אל.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שבט:</a:t>
            </a: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אפרים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תפקידים: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נביאה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107159" y="1899194"/>
            <a:ext cx="2297109" cy="4154984"/>
          </a:xfrm>
          <a:custGeom>
            <a:rect b="b" l="l" r="r" t="t"/>
            <a:pathLst>
              <a:path extrusionOk="0" fill="none" h="4154984" w="2297109">
                <a:moveTo>
                  <a:pt x="0" y="0"/>
                </a:moveTo>
                <a:cubicBezTo>
                  <a:pt x="711977" y="-25302"/>
                  <a:pt x="1968367" y="-8080"/>
                  <a:pt x="2297109" y="0"/>
                </a:cubicBezTo>
                <a:cubicBezTo>
                  <a:pt x="2279097" y="755377"/>
                  <a:pt x="2289541" y="3086320"/>
                  <a:pt x="2297109" y="4154984"/>
                </a:cubicBezTo>
                <a:cubicBezTo>
                  <a:pt x="1191420" y="4306225"/>
                  <a:pt x="522877" y="4017463"/>
                  <a:pt x="0" y="4154984"/>
                </a:cubicBezTo>
                <a:cubicBezTo>
                  <a:pt x="-90482" y="3105498"/>
                  <a:pt x="137069" y="1887163"/>
                  <a:pt x="0" y="0"/>
                </a:cubicBezTo>
                <a:close/>
              </a:path>
              <a:path extrusionOk="0" h="4154984" w="2297109">
                <a:moveTo>
                  <a:pt x="0" y="0"/>
                </a:moveTo>
                <a:cubicBezTo>
                  <a:pt x="352058" y="23793"/>
                  <a:pt x="1628530" y="-147189"/>
                  <a:pt x="2297109" y="0"/>
                </a:cubicBezTo>
                <a:cubicBezTo>
                  <a:pt x="2301656" y="961986"/>
                  <a:pt x="2134768" y="2500405"/>
                  <a:pt x="2297109" y="4154984"/>
                </a:cubicBezTo>
                <a:cubicBezTo>
                  <a:pt x="1538525" y="4228373"/>
                  <a:pt x="382550" y="4116483"/>
                  <a:pt x="0" y="4154984"/>
                </a:cubicBezTo>
                <a:cubicBezTo>
                  <a:pt x="-158853" y="3302092"/>
                  <a:pt x="76738" y="1826044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8ADA7"/>
              </a:gs>
              <a:gs pos="50000">
                <a:srgbClr val="BEA19A"/>
              </a:gs>
              <a:gs pos="100000">
                <a:srgbClr val="B69289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ברק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אביו:</a:t>
            </a: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אבינועם.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מקום מגורים: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באזור נפתלי בקדש.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שבט:</a:t>
            </a: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נפתלי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תפקיד:</a:t>
            </a: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מנהיג צבאי.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4043364" y="242888"/>
            <a:ext cx="4972050" cy="52322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NTR"/>
                <a:ea typeface="NTR"/>
                <a:cs typeface="NTR"/>
                <a:sym typeface="NTR"/>
              </a:rPr>
              <a:t>ד-ט דבורה וברק לקראת הלחימה</a:t>
            </a:r>
            <a:endParaRPr b="0" i="0" sz="2800" u="none" cap="none" strike="noStrike">
              <a:solidFill>
                <a:schemeClr val="lt1"/>
              </a:solidFill>
              <a:latin typeface="NTR"/>
              <a:ea typeface="NTR"/>
              <a:cs typeface="NTR"/>
              <a:sym typeface="NT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/>
          <p:nvPr/>
        </p:nvSpPr>
        <p:spPr>
          <a:xfrm>
            <a:off x="6096001" y="1323000"/>
            <a:ext cx="5704460" cy="4832092"/>
          </a:xfrm>
          <a:custGeom>
            <a:rect b="b" l="l" r="r" t="t"/>
            <a:pathLst>
              <a:path extrusionOk="0" fill="none" h="4832092" w="5704460">
                <a:moveTo>
                  <a:pt x="0" y="0"/>
                </a:moveTo>
                <a:cubicBezTo>
                  <a:pt x="196568" y="-6411"/>
                  <a:pt x="204121" y="11025"/>
                  <a:pt x="399312" y="0"/>
                </a:cubicBezTo>
                <a:cubicBezTo>
                  <a:pt x="594503" y="-11025"/>
                  <a:pt x="847874" y="57480"/>
                  <a:pt x="1026803" y="0"/>
                </a:cubicBezTo>
                <a:cubicBezTo>
                  <a:pt x="1205732" y="-57480"/>
                  <a:pt x="1376974" y="50732"/>
                  <a:pt x="1597249" y="0"/>
                </a:cubicBezTo>
                <a:cubicBezTo>
                  <a:pt x="1817524" y="-50732"/>
                  <a:pt x="1971739" y="11717"/>
                  <a:pt x="2167695" y="0"/>
                </a:cubicBezTo>
                <a:cubicBezTo>
                  <a:pt x="2363651" y="-11717"/>
                  <a:pt x="2451756" y="36737"/>
                  <a:pt x="2567007" y="0"/>
                </a:cubicBezTo>
                <a:cubicBezTo>
                  <a:pt x="2682258" y="-36737"/>
                  <a:pt x="2862670" y="29903"/>
                  <a:pt x="3137453" y="0"/>
                </a:cubicBezTo>
                <a:cubicBezTo>
                  <a:pt x="3412236" y="-29903"/>
                  <a:pt x="3441452" y="43580"/>
                  <a:pt x="3650854" y="0"/>
                </a:cubicBezTo>
                <a:cubicBezTo>
                  <a:pt x="3860256" y="-43580"/>
                  <a:pt x="3886220" y="15421"/>
                  <a:pt x="4050167" y="0"/>
                </a:cubicBezTo>
                <a:cubicBezTo>
                  <a:pt x="4214114" y="-15421"/>
                  <a:pt x="4255411" y="35171"/>
                  <a:pt x="4449479" y="0"/>
                </a:cubicBezTo>
                <a:cubicBezTo>
                  <a:pt x="4643547" y="-35171"/>
                  <a:pt x="4876745" y="46601"/>
                  <a:pt x="5019925" y="0"/>
                </a:cubicBezTo>
                <a:cubicBezTo>
                  <a:pt x="5163105" y="-46601"/>
                  <a:pt x="5421642" y="76725"/>
                  <a:pt x="5704460" y="0"/>
                </a:cubicBezTo>
                <a:cubicBezTo>
                  <a:pt x="5774593" y="244413"/>
                  <a:pt x="5683303" y="434257"/>
                  <a:pt x="5704460" y="585220"/>
                </a:cubicBezTo>
                <a:cubicBezTo>
                  <a:pt x="5725617" y="736183"/>
                  <a:pt x="5675698" y="910934"/>
                  <a:pt x="5704460" y="1073798"/>
                </a:cubicBezTo>
                <a:cubicBezTo>
                  <a:pt x="5733222" y="1236662"/>
                  <a:pt x="5671317" y="1502069"/>
                  <a:pt x="5704460" y="1610697"/>
                </a:cubicBezTo>
                <a:cubicBezTo>
                  <a:pt x="5737603" y="1719325"/>
                  <a:pt x="5674717" y="1874605"/>
                  <a:pt x="5704460" y="2002634"/>
                </a:cubicBezTo>
                <a:cubicBezTo>
                  <a:pt x="5734203" y="2130663"/>
                  <a:pt x="5680638" y="2323028"/>
                  <a:pt x="5704460" y="2636175"/>
                </a:cubicBezTo>
                <a:cubicBezTo>
                  <a:pt x="5728282" y="2949322"/>
                  <a:pt x="5680722" y="2971722"/>
                  <a:pt x="5704460" y="3173074"/>
                </a:cubicBezTo>
                <a:cubicBezTo>
                  <a:pt x="5728198" y="3374426"/>
                  <a:pt x="5663888" y="3517527"/>
                  <a:pt x="5704460" y="3709973"/>
                </a:cubicBezTo>
                <a:cubicBezTo>
                  <a:pt x="5745032" y="3902419"/>
                  <a:pt x="5651494" y="4013611"/>
                  <a:pt x="5704460" y="4246872"/>
                </a:cubicBezTo>
                <a:cubicBezTo>
                  <a:pt x="5757426" y="4480133"/>
                  <a:pt x="5665350" y="4650548"/>
                  <a:pt x="5704460" y="4832092"/>
                </a:cubicBezTo>
                <a:cubicBezTo>
                  <a:pt x="5417299" y="4905112"/>
                  <a:pt x="5250442" y="4830430"/>
                  <a:pt x="5076969" y="4832092"/>
                </a:cubicBezTo>
                <a:cubicBezTo>
                  <a:pt x="4903496" y="4833754"/>
                  <a:pt x="4871599" y="4808765"/>
                  <a:pt x="4677657" y="4832092"/>
                </a:cubicBezTo>
                <a:cubicBezTo>
                  <a:pt x="4483715" y="4855419"/>
                  <a:pt x="4253621" y="4809399"/>
                  <a:pt x="4107211" y="4832092"/>
                </a:cubicBezTo>
                <a:cubicBezTo>
                  <a:pt x="3960801" y="4854785"/>
                  <a:pt x="3670426" y="4783591"/>
                  <a:pt x="3536765" y="4832092"/>
                </a:cubicBezTo>
                <a:cubicBezTo>
                  <a:pt x="3403104" y="4880593"/>
                  <a:pt x="3202501" y="4791213"/>
                  <a:pt x="3080408" y="4832092"/>
                </a:cubicBezTo>
                <a:cubicBezTo>
                  <a:pt x="2958315" y="4872971"/>
                  <a:pt x="2761277" y="4789642"/>
                  <a:pt x="2509962" y="4832092"/>
                </a:cubicBezTo>
                <a:cubicBezTo>
                  <a:pt x="2258647" y="4874542"/>
                  <a:pt x="2285079" y="4814697"/>
                  <a:pt x="2110650" y="4832092"/>
                </a:cubicBezTo>
                <a:cubicBezTo>
                  <a:pt x="1936221" y="4849487"/>
                  <a:pt x="1750412" y="4829381"/>
                  <a:pt x="1654293" y="4832092"/>
                </a:cubicBezTo>
                <a:cubicBezTo>
                  <a:pt x="1558174" y="4834803"/>
                  <a:pt x="1300522" y="4793288"/>
                  <a:pt x="1197937" y="4832092"/>
                </a:cubicBezTo>
                <a:cubicBezTo>
                  <a:pt x="1095352" y="4870896"/>
                  <a:pt x="800950" y="4824665"/>
                  <a:pt x="684535" y="4832092"/>
                </a:cubicBezTo>
                <a:cubicBezTo>
                  <a:pt x="568120" y="4839519"/>
                  <a:pt x="219761" y="4819369"/>
                  <a:pt x="0" y="4832092"/>
                </a:cubicBezTo>
                <a:cubicBezTo>
                  <a:pt x="-3059" y="4628956"/>
                  <a:pt x="38803" y="4516532"/>
                  <a:pt x="0" y="4343514"/>
                </a:cubicBezTo>
                <a:cubicBezTo>
                  <a:pt x="-38803" y="4170496"/>
                  <a:pt x="18411" y="4082870"/>
                  <a:pt x="0" y="3854936"/>
                </a:cubicBezTo>
                <a:cubicBezTo>
                  <a:pt x="-18411" y="3627002"/>
                  <a:pt x="20768" y="3548290"/>
                  <a:pt x="0" y="3414678"/>
                </a:cubicBezTo>
                <a:cubicBezTo>
                  <a:pt x="-20768" y="3281066"/>
                  <a:pt x="63121" y="2991366"/>
                  <a:pt x="0" y="2877779"/>
                </a:cubicBezTo>
                <a:cubicBezTo>
                  <a:pt x="-63121" y="2764192"/>
                  <a:pt x="46357" y="2549296"/>
                  <a:pt x="0" y="2389201"/>
                </a:cubicBezTo>
                <a:cubicBezTo>
                  <a:pt x="-46357" y="2229106"/>
                  <a:pt x="47856" y="2033183"/>
                  <a:pt x="0" y="1900623"/>
                </a:cubicBezTo>
                <a:cubicBezTo>
                  <a:pt x="-47856" y="1768063"/>
                  <a:pt x="38267" y="1556466"/>
                  <a:pt x="0" y="1315403"/>
                </a:cubicBezTo>
                <a:cubicBezTo>
                  <a:pt x="-38267" y="1074340"/>
                  <a:pt x="30264" y="883141"/>
                  <a:pt x="0" y="730183"/>
                </a:cubicBezTo>
                <a:cubicBezTo>
                  <a:pt x="-30264" y="577225"/>
                  <a:pt x="37629" y="286829"/>
                  <a:pt x="0" y="0"/>
                </a:cubicBezTo>
                <a:close/>
              </a:path>
              <a:path extrusionOk="0" h="4832092" w="5704460">
                <a:moveTo>
                  <a:pt x="0" y="0"/>
                </a:moveTo>
                <a:cubicBezTo>
                  <a:pt x="285685" y="-33880"/>
                  <a:pt x="461365" y="70195"/>
                  <a:pt x="627491" y="0"/>
                </a:cubicBezTo>
                <a:cubicBezTo>
                  <a:pt x="793617" y="-70195"/>
                  <a:pt x="931996" y="46096"/>
                  <a:pt x="1197937" y="0"/>
                </a:cubicBezTo>
                <a:cubicBezTo>
                  <a:pt x="1463878" y="-46096"/>
                  <a:pt x="1611537" y="61484"/>
                  <a:pt x="1768383" y="0"/>
                </a:cubicBezTo>
                <a:cubicBezTo>
                  <a:pt x="1925229" y="-61484"/>
                  <a:pt x="2038856" y="45020"/>
                  <a:pt x="2224739" y="0"/>
                </a:cubicBezTo>
                <a:cubicBezTo>
                  <a:pt x="2410622" y="-45020"/>
                  <a:pt x="2684501" y="50555"/>
                  <a:pt x="2852230" y="0"/>
                </a:cubicBezTo>
                <a:cubicBezTo>
                  <a:pt x="3019959" y="-50555"/>
                  <a:pt x="3112664" y="34227"/>
                  <a:pt x="3251542" y="0"/>
                </a:cubicBezTo>
                <a:cubicBezTo>
                  <a:pt x="3390420" y="-34227"/>
                  <a:pt x="3644657" y="42240"/>
                  <a:pt x="3764944" y="0"/>
                </a:cubicBezTo>
                <a:cubicBezTo>
                  <a:pt x="3885231" y="-42240"/>
                  <a:pt x="4196121" y="33080"/>
                  <a:pt x="4335390" y="0"/>
                </a:cubicBezTo>
                <a:cubicBezTo>
                  <a:pt x="4474659" y="-33080"/>
                  <a:pt x="4688320" y="56040"/>
                  <a:pt x="4848791" y="0"/>
                </a:cubicBezTo>
                <a:cubicBezTo>
                  <a:pt x="5009262" y="-56040"/>
                  <a:pt x="5442965" y="1003"/>
                  <a:pt x="5704460" y="0"/>
                </a:cubicBezTo>
                <a:cubicBezTo>
                  <a:pt x="5725201" y="296312"/>
                  <a:pt x="5675811" y="338158"/>
                  <a:pt x="5704460" y="633541"/>
                </a:cubicBezTo>
                <a:cubicBezTo>
                  <a:pt x="5733109" y="928924"/>
                  <a:pt x="5683246" y="936730"/>
                  <a:pt x="5704460" y="1170440"/>
                </a:cubicBezTo>
                <a:cubicBezTo>
                  <a:pt x="5725674" y="1404150"/>
                  <a:pt x="5667874" y="1447994"/>
                  <a:pt x="5704460" y="1562376"/>
                </a:cubicBezTo>
                <a:cubicBezTo>
                  <a:pt x="5741046" y="1676758"/>
                  <a:pt x="5666186" y="1829304"/>
                  <a:pt x="5704460" y="2050955"/>
                </a:cubicBezTo>
                <a:cubicBezTo>
                  <a:pt x="5742734" y="2272606"/>
                  <a:pt x="5663095" y="2368379"/>
                  <a:pt x="5704460" y="2491212"/>
                </a:cubicBezTo>
                <a:cubicBezTo>
                  <a:pt x="5745825" y="2614045"/>
                  <a:pt x="5683114" y="2879672"/>
                  <a:pt x="5704460" y="3028111"/>
                </a:cubicBezTo>
                <a:cubicBezTo>
                  <a:pt x="5725806" y="3176550"/>
                  <a:pt x="5673010" y="3411577"/>
                  <a:pt x="5704460" y="3565010"/>
                </a:cubicBezTo>
                <a:cubicBezTo>
                  <a:pt x="5735910" y="3718443"/>
                  <a:pt x="5646157" y="3846672"/>
                  <a:pt x="5704460" y="4053588"/>
                </a:cubicBezTo>
                <a:cubicBezTo>
                  <a:pt x="5762763" y="4260504"/>
                  <a:pt x="5685056" y="4459025"/>
                  <a:pt x="5704460" y="4832092"/>
                </a:cubicBezTo>
                <a:cubicBezTo>
                  <a:pt x="5428586" y="4889581"/>
                  <a:pt x="5417688" y="4776068"/>
                  <a:pt x="5134014" y="4832092"/>
                </a:cubicBezTo>
                <a:cubicBezTo>
                  <a:pt x="4850340" y="4888116"/>
                  <a:pt x="4736646" y="4767076"/>
                  <a:pt x="4563568" y="4832092"/>
                </a:cubicBezTo>
                <a:cubicBezTo>
                  <a:pt x="4390490" y="4897108"/>
                  <a:pt x="4100483" y="4762813"/>
                  <a:pt x="3936077" y="4832092"/>
                </a:cubicBezTo>
                <a:cubicBezTo>
                  <a:pt x="3771671" y="4901371"/>
                  <a:pt x="3551206" y="4830277"/>
                  <a:pt x="3308587" y="4832092"/>
                </a:cubicBezTo>
                <a:cubicBezTo>
                  <a:pt x="3065968" y="4833907"/>
                  <a:pt x="2918863" y="4790570"/>
                  <a:pt x="2681096" y="4832092"/>
                </a:cubicBezTo>
                <a:cubicBezTo>
                  <a:pt x="2443329" y="4873614"/>
                  <a:pt x="2186031" y="4799722"/>
                  <a:pt x="1996561" y="4832092"/>
                </a:cubicBezTo>
                <a:cubicBezTo>
                  <a:pt x="1807091" y="4864462"/>
                  <a:pt x="1463992" y="4791831"/>
                  <a:pt x="1312026" y="4832092"/>
                </a:cubicBezTo>
                <a:cubicBezTo>
                  <a:pt x="1160060" y="4872353"/>
                  <a:pt x="916976" y="4777289"/>
                  <a:pt x="627491" y="4832092"/>
                </a:cubicBezTo>
                <a:cubicBezTo>
                  <a:pt x="338007" y="4886895"/>
                  <a:pt x="289975" y="4768269"/>
                  <a:pt x="0" y="4832092"/>
                </a:cubicBezTo>
                <a:cubicBezTo>
                  <a:pt x="-36936" y="4684073"/>
                  <a:pt x="17723" y="4375878"/>
                  <a:pt x="0" y="4246872"/>
                </a:cubicBezTo>
                <a:cubicBezTo>
                  <a:pt x="-17723" y="4117866"/>
                  <a:pt x="40106" y="3985234"/>
                  <a:pt x="0" y="3758294"/>
                </a:cubicBezTo>
                <a:cubicBezTo>
                  <a:pt x="-40106" y="3531354"/>
                  <a:pt x="36802" y="3555256"/>
                  <a:pt x="0" y="3366357"/>
                </a:cubicBezTo>
                <a:cubicBezTo>
                  <a:pt x="-36802" y="3177458"/>
                  <a:pt x="62581" y="2961184"/>
                  <a:pt x="0" y="2732816"/>
                </a:cubicBezTo>
                <a:cubicBezTo>
                  <a:pt x="-62581" y="2504448"/>
                  <a:pt x="52497" y="2310446"/>
                  <a:pt x="0" y="2099276"/>
                </a:cubicBezTo>
                <a:cubicBezTo>
                  <a:pt x="-52497" y="1888106"/>
                  <a:pt x="8421" y="1824117"/>
                  <a:pt x="0" y="1707339"/>
                </a:cubicBezTo>
                <a:cubicBezTo>
                  <a:pt x="-8421" y="1590561"/>
                  <a:pt x="23434" y="1450542"/>
                  <a:pt x="0" y="1315403"/>
                </a:cubicBezTo>
                <a:cubicBezTo>
                  <a:pt x="-23434" y="1180264"/>
                  <a:pt x="15286" y="1012771"/>
                  <a:pt x="0" y="875146"/>
                </a:cubicBezTo>
                <a:cubicBezTo>
                  <a:pt x="-15286" y="737521"/>
                  <a:pt x="41117" y="436194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A7504B"/>
              </a:gs>
              <a:gs pos="50000">
                <a:srgbClr val="A12717"/>
              </a:gs>
              <a:gs pos="100000">
                <a:srgbClr val="931E0F"/>
              </a:gs>
            </a:gsLst>
            <a:lin ang="5400000" scaled="0"/>
          </a:gradFill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א. מזמינה את ברק על פי הוראת ה' ומצווה עליו לאסוף עשרת אלפים חיילים מבני זבולון ונפתלי שסבלו מאוד מן הכנענים.</a:t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ב להעלות את החיילים להר תבור ולהמתין לקבלת אות לתקיפה.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ג. ה' ימשוך את סיסרא וצבאו לנחל קישון ואז תבוא ישועה מאת ה' וברק ינצח את סיסרא.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964517"/>
            <a:ext cx="5529263" cy="5064807"/>
          </a:xfrm>
          <a:custGeom>
            <a:rect b="b" l="l" r="r" t="t"/>
            <a:pathLst>
              <a:path extrusionOk="0" fill="none" h="5064807" w="5529263">
                <a:moveTo>
                  <a:pt x="0" y="0"/>
                </a:moveTo>
                <a:cubicBezTo>
                  <a:pt x="1932683" y="-45944"/>
                  <a:pt x="4745844" y="-69175"/>
                  <a:pt x="5529263" y="0"/>
                </a:cubicBezTo>
                <a:cubicBezTo>
                  <a:pt x="5541122" y="769124"/>
                  <a:pt x="5382609" y="2553279"/>
                  <a:pt x="5529263" y="5064807"/>
                </a:cubicBezTo>
                <a:cubicBezTo>
                  <a:pt x="3992705" y="5062920"/>
                  <a:pt x="700001" y="5092812"/>
                  <a:pt x="0" y="5064807"/>
                </a:cubicBezTo>
                <a:cubicBezTo>
                  <a:pt x="34071" y="4031122"/>
                  <a:pt x="84617" y="2227543"/>
                  <a:pt x="0" y="0"/>
                </a:cubicBezTo>
                <a:close/>
              </a:path>
              <a:path extrusionOk="0" h="5064807" w="5529263">
                <a:moveTo>
                  <a:pt x="0" y="0"/>
                </a:moveTo>
                <a:cubicBezTo>
                  <a:pt x="2749411" y="137122"/>
                  <a:pt x="2777272" y="108693"/>
                  <a:pt x="5529263" y="0"/>
                </a:cubicBezTo>
                <a:cubicBezTo>
                  <a:pt x="5519498" y="2020501"/>
                  <a:pt x="5533638" y="3671842"/>
                  <a:pt x="5529263" y="5064807"/>
                </a:cubicBezTo>
                <a:cubicBezTo>
                  <a:pt x="4306248" y="5144727"/>
                  <a:pt x="2748642" y="5040764"/>
                  <a:pt x="0" y="5064807"/>
                </a:cubicBezTo>
                <a:cubicBezTo>
                  <a:pt x="-133007" y="3157068"/>
                  <a:pt x="-82756" y="853863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0" name="Google Shape;150;p21"/>
          <p:cNvSpPr txBox="1"/>
          <p:nvPr/>
        </p:nvSpPr>
        <p:spPr>
          <a:xfrm>
            <a:off x="7205156" y="441298"/>
            <a:ext cx="3486150" cy="523220"/>
          </a:xfrm>
          <a:prstGeom prst="rect">
            <a:avLst/>
          </a:prstGeom>
          <a:gradFill>
            <a:gsLst>
              <a:gs pos="0">
                <a:srgbClr val="A7504B"/>
              </a:gs>
              <a:gs pos="50000">
                <a:srgbClr val="A12717"/>
              </a:gs>
              <a:gs pos="100000">
                <a:srgbClr val="931E0F"/>
              </a:gs>
            </a:gsLst>
            <a:lin ang="5400000" scaled="0"/>
          </a:gradFill>
          <a:ln>
            <a:noFill/>
          </a:ln>
          <a:effectLst>
            <a:outerShdw blurRad="57150" rotWithShape="0" algn="ctr" dir="5400000" dist="19050">
              <a:srgbClr val="000000">
                <a:alpha val="6235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תוכנית הפעולה: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/>
          <p:nvPr/>
        </p:nvSpPr>
        <p:spPr>
          <a:xfrm>
            <a:off x="6843711" y="285390"/>
            <a:ext cx="5091113" cy="2308324"/>
          </a:xfrm>
          <a:custGeom>
            <a:rect b="b" l="l" r="r" t="t"/>
            <a:pathLst>
              <a:path extrusionOk="0" fill="none" h="2308324" w="5091113">
                <a:moveTo>
                  <a:pt x="0" y="0"/>
                </a:moveTo>
                <a:cubicBezTo>
                  <a:pt x="238179" y="-13679"/>
                  <a:pt x="344788" y="-19687"/>
                  <a:pt x="585478" y="0"/>
                </a:cubicBezTo>
                <a:cubicBezTo>
                  <a:pt x="826168" y="19687"/>
                  <a:pt x="1037589" y="2944"/>
                  <a:pt x="1221867" y="0"/>
                </a:cubicBezTo>
                <a:cubicBezTo>
                  <a:pt x="1406145" y="-2944"/>
                  <a:pt x="1796644" y="7556"/>
                  <a:pt x="1960079" y="0"/>
                </a:cubicBezTo>
                <a:cubicBezTo>
                  <a:pt x="2123514" y="-7556"/>
                  <a:pt x="2397842" y="27739"/>
                  <a:pt x="2647379" y="0"/>
                </a:cubicBezTo>
                <a:cubicBezTo>
                  <a:pt x="2896916" y="-27739"/>
                  <a:pt x="2894962" y="14115"/>
                  <a:pt x="3131034" y="0"/>
                </a:cubicBezTo>
                <a:cubicBezTo>
                  <a:pt x="3367106" y="-14115"/>
                  <a:pt x="3483319" y="-24314"/>
                  <a:pt x="3716512" y="0"/>
                </a:cubicBezTo>
                <a:cubicBezTo>
                  <a:pt x="3949705" y="24314"/>
                  <a:pt x="4146394" y="35426"/>
                  <a:pt x="4454724" y="0"/>
                </a:cubicBezTo>
                <a:cubicBezTo>
                  <a:pt x="4763054" y="-35426"/>
                  <a:pt x="4925350" y="-22277"/>
                  <a:pt x="5091113" y="0"/>
                </a:cubicBezTo>
                <a:cubicBezTo>
                  <a:pt x="5089285" y="158249"/>
                  <a:pt x="5091129" y="426756"/>
                  <a:pt x="5091113" y="600164"/>
                </a:cubicBezTo>
                <a:cubicBezTo>
                  <a:pt x="5091097" y="773572"/>
                  <a:pt x="5115196" y="958890"/>
                  <a:pt x="5091113" y="1107996"/>
                </a:cubicBezTo>
                <a:cubicBezTo>
                  <a:pt x="5067030" y="1257102"/>
                  <a:pt x="5095086" y="1423172"/>
                  <a:pt x="5091113" y="1638910"/>
                </a:cubicBezTo>
                <a:cubicBezTo>
                  <a:pt x="5087140" y="1854648"/>
                  <a:pt x="5084484" y="2086144"/>
                  <a:pt x="5091113" y="2308324"/>
                </a:cubicBezTo>
                <a:cubicBezTo>
                  <a:pt x="4922088" y="2302251"/>
                  <a:pt x="4823016" y="2311740"/>
                  <a:pt x="4556546" y="2308324"/>
                </a:cubicBezTo>
                <a:cubicBezTo>
                  <a:pt x="4290076" y="2304908"/>
                  <a:pt x="4311336" y="2311672"/>
                  <a:pt x="4072890" y="2308324"/>
                </a:cubicBezTo>
                <a:cubicBezTo>
                  <a:pt x="3834444" y="2304976"/>
                  <a:pt x="3781773" y="2326339"/>
                  <a:pt x="3589235" y="2308324"/>
                </a:cubicBezTo>
                <a:cubicBezTo>
                  <a:pt x="3396697" y="2290309"/>
                  <a:pt x="3179295" y="2286937"/>
                  <a:pt x="2901934" y="2308324"/>
                </a:cubicBezTo>
                <a:cubicBezTo>
                  <a:pt x="2624573" y="2329711"/>
                  <a:pt x="2613274" y="2326688"/>
                  <a:pt x="2418279" y="2308324"/>
                </a:cubicBezTo>
                <a:cubicBezTo>
                  <a:pt x="2223285" y="2289960"/>
                  <a:pt x="1983079" y="2308334"/>
                  <a:pt x="1781890" y="2308324"/>
                </a:cubicBezTo>
                <a:cubicBezTo>
                  <a:pt x="1580701" y="2308314"/>
                  <a:pt x="1466203" y="2315957"/>
                  <a:pt x="1247323" y="2308324"/>
                </a:cubicBezTo>
                <a:cubicBezTo>
                  <a:pt x="1028443" y="2300691"/>
                  <a:pt x="847809" y="2311190"/>
                  <a:pt x="610934" y="2308324"/>
                </a:cubicBezTo>
                <a:cubicBezTo>
                  <a:pt x="374059" y="2305458"/>
                  <a:pt x="139861" y="2324564"/>
                  <a:pt x="0" y="2308324"/>
                </a:cubicBezTo>
                <a:cubicBezTo>
                  <a:pt x="-2019" y="2189965"/>
                  <a:pt x="-262" y="1969899"/>
                  <a:pt x="0" y="1731243"/>
                </a:cubicBezTo>
                <a:cubicBezTo>
                  <a:pt x="262" y="1492587"/>
                  <a:pt x="11603" y="1372514"/>
                  <a:pt x="0" y="1177245"/>
                </a:cubicBezTo>
                <a:cubicBezTo>
                  <a:pt x="-11603" y="981976"/>
                  <a:pt x="4905" y="747638"/>
                  <a:pt x="0" y="623247"/>
                </a:cubicBezTo>
                <a:cubicBezTo>
                  <a:pt x="-4905" y="498856"/>
                  <a:pt x="10255" y="289149"/>
                  <a:pt x="0" y="0"/>
                </a:cubicBezTo>
                <a:close/>
              </a:path>
              <a:path extrusionOk="0" h="2308324" w="5091113">
                <a:moveTo>
                  <a:pt x="0" y="0"/>
                </a:moveTo>
                <a:cubicBezTo>
                  <a:pt x="263567" y="-18967"/>
                  <a:pt x="426894" y="-8057"/>
                  <a:pt x="585478" y="0"/>
                </a:cubicBezTo>
                <a:cubicBezTo>
                  <a:pt x="744062" y="8057"/>
                  <a:pt x="833381" y="-6210"/>
                  <a:pt x="1069134" y="0"/>
                </a:cubicBezTo>
                <a:cubicBezTo>
                  <a:pt x="1304887" y="6210"/>
                  <a:pt x="1613862" y="-35057"/>
                  <a:pt x="1807345" y="0"/>
                </a:cubicBezTo>
                <a:cubicBezTo>
                  <a:pt x="2000828" y="35057"/>
                  <a:pt x="2241404" y="4839"/>
                  <a:pt x="2392823" y="0"/>
                </a:cubicBezTo>
                <a:cubicBezTo>
                  <a:pt x="2544242" y="-4839"/>
                  <a:pt x="2690896" y="21552"/>
                  <a:pt x="2978301" y="0"/>
                </a:cubicBezTo>
                <a:cubicBezTo>
                  <a:pt x="3265706" y="-21552"/>
                  <a:pt x="3517674" y="-5082"/>
                  <a:pt x="3716512" y="0"/>
                </a:cubicBezTo>
                <a:cubicBezTo>
                  <a:pt x="3915350" y="5082"/>
                  <a:pt x="4108927" y="-22390"/>
                  <a:pt x="4251079" y="0"/>
                </a:cubicBezTo>
                <a:cubicBezTo>
                  <a:pt x="4393231" y="22390"/>
                  <a:pt x="4676699" y="22723"/>
                  <a:pt x="5091113" y="0"/>
                </a:cubicBezTo>
                <a:cubicBezTo>
                  <a:pt x="5113349" y="300366"/>
                  <a:pt x="5091085" y="407459"/>
                  <a:pt x="5091113" y="623247"/>
                </a:cubicBezTo>
                <a:cubicBezTo>
                  <a:pt x="5091141" y="839035"/>
                  <a:pt x="5104260" y="1039505"/>
                  <a:pt x="5091113" y="1154162"/>
                </a:cubicBezTo>
                <a:cubicBezTo>
                  <a:pt x="5077966" y="1268819"/>
                  <a:pt x="5084923" y="1502913"/>
                  <a:pt x="5091113" y="1731243"/>
                </a:cubicBezTo>
                <a:cubicBezTo>
                  <a:pt x="5097303" y="1959573"/>
                  <a:pt x="5118395" y="2182865"/>
                  <a:pt x="5091113" y="2308324"/>
                </a:cubicBezTo>
                <a:cubicBezTo>
                  <a:pt x="4878515" y="2295323"/>
                  <a:pt x="4704626" y="2310938"/>
                  <a:pt x="4607457" y="2308324"/>
                </a:cubicBezTo>
                <a:cubicBezTo>
                  <a:pt x="4510288" y="2305710"/>
                  <a:pt x="4025172" y="2278212"/>
                  <a:pt x="3869246" y="2308324"/>
                </a:cubicBezTo>
                <a:cubicBezTo>
                  <a:pt x="3713320" y="2338436"/>
                  <a:pt x="3520489" y="2314141"/>
                  <a:pt x="3334679" y="2308324"/>
                </a:cubicBezTo>
                <a:cubicBezTo>
                  <a:pt x="3148869" y="2302507"/>
                  <a:pt x="2965211" y="2304215"/>
                  <a:pt x="2698290" y="2308324"/>
                </a:cubicBezTo>
                <a:cubicBezTo>
                  <a:pt x="2431369" y="2312433"/>
                  <a:pt x="2309352" y="2302137"/>
                  <a:pt x="1960079" y="2308324"/>
                </a:cubicBezTo>
                <a:cubicBezTo>
                  <a:pt x="1610806" y="2314511"/>
                  <a:pt x="1631954" y="2287980"/>
                  <a:pt x="1323689" y="2308324"/>
                </a:cubicBezTo>
                <a:cubicBezTo>
                  <a:pt x="1015424" y="2328669"/>
                  <a:pt x="1040213" y="2310573"/>
                  <a:pt x="840034" y="2308324"/>
                </a:cubicBezTo>
                <a:cubicBezTo>
                  <a:pt x="639855" y="2306075"/>
                  <a:pt x="371229" y="2350160"/>
                  <a:pt x="0" y="2308324"/>
                </a:cubicBezTo>
                <a:cubicBezTo>
                  <a:pt x="13611" y="2178820"/>
                  <a:pt x="22668" y="1840819"/>
                  <a:pt x="0" y="1685077"/>
                </a:cubicBezTo>
                <a:cubicBezTo>
                  <a:pt x="-22668" y="1529335"/>
                  <a:pt x="-14694" y="1285021"/>
                  <a:pt x="0" y="1061829"/>
                </a:cubicBezTo>
                <a:cubicBezTo>
                  <a:pt x="14694" y="838637"/>
                  <a:pt x="-7632" y="391494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8ADA7"/>
              </a:gs>
              <a:gs pos="50000">
                <a:srgbClr val="BEA19A"/>
              </a:gs>
              <a:gs pos="100000">
                <a:srgbClr val="B69289"/>
              </a:gs>
            </a:gsLst>
            <a:lin ang="5400000" scaled="0"/>
          </a:gradFill>
          <a:ln cap="rnd" cmpd="sng" w="98425">
            <a:solidFill>
              <a:schemeClr val="accent4"/>
            </a:solidFill>
            <a:prstDash val="solid"/>
            <a:bevel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תשובת ברק לדבורה: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מוכן לבצע את ההוראה בתנאי: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אִם-תֵּלְכִי עִמִּי וְהָלָכְתִּי; וְאִם-לֹא תֵלְכִי עִמִּי, לֹא אֵלֵךְ.</a:t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7" name="Google Shape;157;p22"/>
          <p:cNvSpPr/>
          <p:nvPr/>
        </p:nvSpPr>
        <p:spPr>
          <a:xfrm>
            <a:off x="6948487" y="3451716"/>
            <a:ext cx="4986337" cy="1569660"/>
          </a:xfrm>
          <a:custGeom>
            <a:rect b="b" l="l" r="r" t="t"/>
            <a:pathLst>
              <a:path extrusionOk="0" fill="none" h="1569660" w="4986337">
                <a:moveTo>
                  <a:pt x="0" y="0"/>
                </a:moveTo>
                <a:cubicBezTo>
                  <a:pt x="149303" y="-7372"/>
                  <a:pt x="419090" y="10459"/>
                  <a:pt x="573429" y="0"/>
                </a:cubicBezTo>
                <a:cubicBezTo>
                  <a:pt x="727768" y="-10459"/>
                  <a:pt x="936243" y="-15919"/>
                  <a:pt x="1096994" y="0"/>
                </a:cubicBezTo>
                <a:cubicBezTo>
                  <a:pt x="1257746" y="15919"/>
                  <a:pt x="1422769" y="16057"/>
                  <a:pt x="1620560" y="0"/>
                </a:cubicBezTo>
                <a:cubicBezTo>
                  <a:pt x="1818351" y="-16057"/>
                  <a:pt x="2098863" y="5402"/>
                  <a:pt x="2343578" y="0"/>
                </a:cubicBezTo>
                <a:cubicBezTo>
                  <a:pt x="2588293" y="-5402"/>
                  <a:pt x="2740115" y="-32944"/>
                  <a:pt x="3066597" y="0"/>
                </a:cubicBezTo>
                <a:cubicBezTo>
                  <a:pt x="3393079" y="32944"/>
                  <a:pt x="3385694" y="-6940"/>
                  <a:pt x="3590163" y="0"/>
                </a:cubicBezTo>
                <a:cubicBezTo>
                  <a:pt x="3794632" y="6940"/>
                  <a:pt x="3939435" y="-17228"/>
                  <a:pt x="4163591" y="0"/>
                </a:cubicBezTo>
                <a:cubicBezTo>
                  <a:pt x="4387747" y="17228"/>
                  <a:pt x="4618119" y="40196"/>
                  <a:pt x="4986337" y="0"/>
                </a:cubicBezTo>
                <a:cubicBezTo>
                  <a:pt x="4981574" y="115145"/>
                  <a:pt x="4992052" y="282116"/>
                  <a:pt x="4986337" y="523220"/>
                </a:cubicBezTo>
                <a:cubicBezTo>
                  <a:pt x="4980622" y="764324"/>
                  <a:pt x="5002414" y="902029"/>
                  <a:pt x="4986337" y="999350"/>
                </a:cubicBezTo>
                <a:cubicBezTo>
                  <a:pt x="4970261" y="1096671"/>
                  <a:pt x="4963155" y="1334040"/>
                  <a:pt x="4986337" y="1569660"/>
                </a:cubicBezTo>
                <a:cubicBezTo>
                  <a:pt x="4794768" y="1587992"/>
                  <a:pt x="4682984" y="1562914"/>
                  <a:pt x="4412908" y="1569660"/>
                </a:cubicBezTo>
                <a:cubicBezTo>
                  <a:pt x="4142832" y="1576406"/>
                  <a:pt x="4049309" y="1576599"/>
                  <a:pt x="3689889" y="1569660"/>
                </a:cubicBezTo>
                <a:cubicBezTo>
                  <a:pt x="3330469" y="1562721"/>
                  <a:pt x="3337225" y="1561061"/>
                  <a:pt x="3016734" y="1569660"/>
                </a:cubicBezTo>
                <a:cubicBezTo>
                  <a:pt x="2696244" y="1578259"/>
                  <a:pt x="2606192" y="1591836"/>
                  <a:pt x="2343578" y="1569660"/>
                </a:cubicBezTo>
                <a:cubicBezTo>
                  <a:pt x="2080964" y="1547484"/>
                  <a:pt x="2088875" y="1574858"/>
                  <a:pt x="1869876" y="1569660"/>
                </a:cubicBezTo>
                <a:cubicBezTo>
                  <a:pt x="1650877" y="1564462"/>
                  <a:pt x="1559203" y="1544671"/>
                  <a:pt x="1346311" y="1569660"/>
                </a:cubicBezTo>
                <a:cubicBezTo>
                  <a:pt x="1133420" y="1594649"/>
                  <a:pt x="996265" y="1572618"/>
                  <a:pt x="723019" y="1569660"/>
                </a:cubicBezTo>
                <a:cubicBezTo>
                  <a:pt x="449773" y="1566702"/>
                  <a:pt x="317460" y="1593016"/>
                  <a:pt x="0" y="1569660"/>
                </a:cubicBezTo>
                <a:cubicBezTo>
                  <a:pt x="-17496" y="1398701"/>
                  <a:pt x="17217" y="1304363"/>
                  <a:pt x="0" y="1093530"/>
                </a:cubicBezTo>
                <a:cubicBezTo>
                  <a:pt x="-17217" y="882697"/>
                  <a:pt x="-24969" y="814984"/>
                  <a:pt x="0" y="538917"/>
                </a:cubicBezTo>
                <a:cubicBezTo>
                  <a:pt x="24969" y="262850"/>
                  <a:pt x="-1818" y="171559"/>
                  <a:pt x="0" y="0"/>
                </a:cubicBezTo>
                <a:close/>
              </a:path>
              <a:path extrusionOk="0" h="1569660" w="4986337">
                <a:moveTo>
                  <a:pt x="0" y="0"/>
                </a:moveTo>
                <a:cubicBezTo>
                  <a:pt x="132287" y="-21511"/>
                  <a:pt x="296356" y="10268"/>
                  <a:pt x="473702" y="0"/>
                </a:cubicBezTo>
                <a:cubicBezTo>
                  <a:pt x="651048" y="-10268"/>
                  <a:pt x="943789" y="-19707"/>
                  <a:pt x="1146858" y="0"/>
                </a:cubicBezTo>
                <a:cubicBezTo>
                  <a:pt x="1349927" y="19707"/>
                  <a:pt x="1656752" y="14255"/>
                  <a:pt x="1869876" y="0"/>
                </a:cubicBezTo>
                <a:cubicBezTo>
                  <a:pt x="2083000" y="-14255"/>
                  <a:pt x="2207676" y="-9412"/>
                  <a:pt x="2393442" y="0"/>
                </a:cubicBezTo>
                <a:cubicBezTo>
                  <a:pt x="2579208" y="9412"/>
                  <a:pt x="2722198" y="12420"/>
                  <a:pt x="3016734" y="0"/>
                </a:cubicBezTo>
                <a:cubicBezTo>
                  <a:pt x="3311270" y="-12420"/>
                  <a:pt x="3428527" y="13160"/>
                  <a:pt x="3640026" y="0"/>
                </a:cubicBezTo>
                <a:cubicBezTo>
                  <a:pt x="3851525" y="-13160"/>
                  <a:pt x="3979495" y="-10110"/>
                  <a:pt x="4113728" y="0"/>
                </a:cubicBezTo>
                <a:cubicBezTo>
                  <a:pt x="4247961" y="10110"/>
                  <a:pt x="4655650" y="-28307"/>
                  <a:pt x="4986337" y="0"/>
                </a:cubicBezTo>
                <a:cubicBezTo>
                  <a:pt x="4961974" y="106206"/>
                  <a:pt x="4983233" y="331490"/>
                  <a:pt x="4986337" y="491827"/>
                </a:cubicBezTo>
                <a:cubicBezTo>
                  <a:pt x="4989441" y="652164"/>
                  <a:pt x="5007989" y="809106"/>
                  <a:pt x="4986337" y="1030743"/>
                </a:cubicBezTo>
                <a:cubicBezTo>
                  <a:pt x="4964685" y="1252380"/>
                  <a:pt x="4989314" y="1392018"/>
                  <a:pt x="4986337" y="1569660"/>
                </a:cubicBezTo>
                <a:cubicBezTo>
                  <a:pt x="4716591" y="1593716"/>
                  <a:pt x="4637440" y="1553031"/>
                  <a:pt x="4363045" y="1569660"/>
                </a:cubicBezTo>
                <a:cubicBezTo>
                  <a:pt x="4088650" y="1586289"/>
                  <a:pt x="3895357" y="1579289"/>
                  <a:pt x="3739753" y="1569660"/>
                </a:cubicBezTo>
                <a:cubicBezTo>
                  <a:pt x="3584149" y="1560031"/>
                  <a:pt x="3341479" y="1534811"/>
                  <a:pt x="3016734" y="1569660"/>
                </a:cubicBezTo>
                <a:cubicBezTo>
                  <a:pt x="2691989" y="1604509"/>
                  <a:pt x="2500872" y="1555181"/>
                  <a:pt x="2293715" y="1569660"/>
                </a:cubicBezTo>
                <a:cubicBezTo>
                  <a:pt x="2086558" y="1584139"/>
                  <a:pt x="1984430" y="1561972"/>
                  <a:pt x="1820013" y="1569660"/>
                </a:cubicBezTo>
                <a:cubicBezTo>
                  <a:pt x="1655596" y="1577348"/>
                  <a:pt x="1387855" y="1583142"/>
                  <a:pt x="1246584" y="1569660"/>
                </a:cubicBezTo>
                <a:cubicBezTo>
                  <a:pt x="1105313" y="1556178"/>
                  <a:pt x="892931" y="1561622"/>
                  <a:pt x="772882" y="1569660"/>
                </a:cubicBezTo>
                <a:cubicBezTo>
                  <a:pt x="652833" y="1577698"/>
                  <a:pt x="171432" y="1537129"/>
                  <a:pt x="0" y="1569660"/>
                </a:cubicBezTo>
                <a:cubicBezTo>
                  <a:pt x="20124" y="1325512"/>
                  <a:pt x="-23847" y="1300460"/>
                  <a:pt x="0" y="1062137"/>
                </a:cubicBezTo>
                <a:cubicBezTo>
                  <a:pt x="23847" y="823814"/>
                  <a:pt x="17649" y="698025"/>
                  <a:pt x="0" y="538917"/>
                </a:cubicBezTo>
                <a:cubicBezTo>
                  <a:pt x="-17649" y="379809"/>
                  <a:pt x="-10309" y="23723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5BEBE"/>
              </a:gs>
              <a:gs pos="50000">
                <a:srgbClr val="BAB3B4"/>
              </a:gs>
              <a:gs pos="100000">
                <a:srgbClr val="B1A8A9"/>
              </a:gs>
            </a:gsLst>
            <a:lin ang="5400000" scaled="0"/>
          </a:gradFill>
          <a:ln cap="flat" cmpd="sng" w="1143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תשובת דבורה: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הָלֹךְ אֵלֵךְ עִמָּךְ,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אֶפֶס כִּי לֹא תִהְיֶה תִּפְאַרְתְּךָ עַל-הַדֶּרֶךְ אֲשֶׁר אַתָּה הוֹלֵךְ כִּי בְיַד-אִשָּׁה, יִמְכֹּר ה' אֶת-סִיסְרָא</a:t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8" name="Google Shape;158;p22"/>
          <p:cNvSpPr/>
          <p:nvPr/>
        </p:nvSpPr>
        <p:spPr>
          <a:xfrm>
            <a:off x="257176" y="1925090"/>
            <a:ext cx="6181724" cy="4093428"/>
          </a:xfrm>
          <a:custGeom>
            <a:rect b="b" l="l" r="r" t="t"/>
            <a:pathLst>
              <a:path extrusionOk="0" fill="none" h="4093428" w="6181724">
                <a:moveTo>
                  <a:pt x="0" y="0"/>
                </a:moveTo>
                <a:cubicBezTo>
                  <a:pt x="159766" y="-52043"/>
                  <a:pt x="406222" y="66243"/>
                  <a:pt x="685609" y="0"/>
                </a:cubicBezTo>
                <a:cubicBezTo>
                  <a:pt x="964996" y="-66243"/>
                  <a:pt x="1040874" y="39464"/>
                  <a:pt x="1185767" y="0"/>
                </a:cubicBezTo>
                <a:cubicBezTo>
                  <a:pt x="1330660" y="-39464"/>
                  <a:pt x="1541695" y="52563"/>
                  <a:pt x="1747742" y="0"/>
                </a:cubicBezTo>
                <a:cubicBezTo>
                  <a:pt x="1953790" y="-52563"/>
                  <a:pt x="2141548" y="25365"/>
                  <a:pt x="2309717" y="0"/>
                </a:cubicBezTo>
                <a:cubicBezTo>
                  <a:pt x="2477886" y="-25365"/>
                  <a:pt x="2520831" y="40260"/>
                  <a:pt x="2686240" y="0"/>
                </a:cubicBezTo>
                <a:cubicBezTo>
                  <a:pt x="2851649" y="-40260"/>
                  <a:pt x="3011170" y="17552"/>
                  <a:pt x="3186398" y="0"/>
                </a:cubicBezTo>
                <a:cubicBezTo>
                  <a:pt x="3361626" y="-17552"/>
                  <a:pt x="3453612" y="44604"/>
                  <a:pt x="3562921" y="0"/>
                </a:cubicBezTo>
                <a:cubicBezTo>
                  <a:pt x="3672230" y="-44604"/>
                  <a:pt x="3918862" y="21267"/>
                  <a:pt x="4186713" y="0"/>
                </a:cubicBezTo>
                <a:cubicBezTo>
                  <a:pt x="4454564" y="-21267"/>
                  <a:pt x="4485095" y="29853"/>
                  <a:pt x="4748688" y="0"/>
                </a:cubicBezTo>
                <a:cubicBezTo>
                  <a:pt x="5012281" y="-29853"/>
                  <a:pt x="5076974" y="27994"/>
                  <a:pt x="5248846" y="0"/>
                </a:cubicBezTo>
                <a:cubicBezTo>
                  <a:pt x="5420718" y="-27994"/>
                  <a:pt x="5870423" y="20535"/>
                  <a:pt x="6181724" y="0"/>
                </a:cubicBezTo>
                <a:cubicBezTo>
                  <a:pt x="6189176" y="287846"/>
                  <a:pt x="6122205" y="394366"/>
                  <a:pt x="6181724" y="584775"/>
                </a:cubicBezTo>
                <a:cubicBezTo>
                  <a:pt x="6241243" y="775185"/>
                  <a:pt x="6158415" y="993555"/>
                  <a:pt x="6181724" y="1128617"/>
                </a:cubicBezTo>
                <a:cubicBezTo>
                  <a:pt x="6205033" y="1263679"/>
                  <a:pt x="6122637" y="1425429"/>
                  <a:pt x="6181724" y="1631523"/>
                </a:cubicBezTo>
                <a:cubicBezTo>
                  <a:pt x="6240811" y="1837617"/>
                  <a:pt x="6165661" y="1909411"/>
                  <a:pt x="6181724" y="2134430"/>
                </a:cubicBezTo>
                <a:cubicBezTo>
                  <a:pt x="6197787" y="2359449"/>
                  <a:pt x="6108647" y="2538875"/>
                  <a:pt x="6181724" y="2801074"/>
                </a:cubicBezTo>
                <a:cubicBezTo>
                  <a:pt x="6254801" y="3063273"/>
                  <a:pt x="6153540" y="3206140"/>
                  <a:pt x="6181724" y="3344915"/>
                </a:cubicBezTo>
                <a:cubicBezTo>
                  <a:pt x="6209908" y="3483690"/>
                  <a:pt x="6140079" y="3879480"/>
                  <a:pt x="6181724" y="4093428"/>
                </a:cubicBezTo>
                <a:cubicBezTo>
                  <a:pt x="5895628" y="4157256"/>
                  <a:pt x="5662080" y="4047217"/>
                  <a:pt x="5496115" y="4093428"/>
                </a:cubicBezTo>
                <a:cubicBezTo>
                  <a:pt x="5330150" y="4139639"/>
                  <a:pt x="5208797" y="4082282"/>
                  <a:pt x="4995957" y="4093428"/>
                </a:cubicBezTo>
                <a:cubicBezTo>
                  <a:pt x="4783117" y="4104574"/>
                  <a:pt x="4593357" y="4079317"/>
                  <a:pt x="4310348" y="4093428"/>
                </a:cubicBezTo>
                <a:cubicBezTo>
                  <a:pt x="4027339" y="4107539"/>
                  <a:pt x="3889282" y="4078820"/>
                  <a:pt x="3686555" y="4093428"/>
                </a:cubicBezTo>
                <a:cubicBezTo>
                  <a:pt x="3483828" y="4108036"/>
                  <a:pt x="3276897" y="4019814"/>
                  <a:pt x="3062763" y="4093428"/>
                </a:cubicBezTo>
                <a:cubicBezTo>
                  <a:pt x="2848629" y="4167042"/>
                  <a:pt x="2788186" y="4056784"/>
                  <a:pt x="2562606" y="4093428"/>
                </a:cubicBezTo>
                <a:cubicBezTo>
                  <a:pt x="2337026" y="4130072"/>
                  <a:pt x="2326956" y="4058958"/>
                  <a:pt x="2124265" y="4093428"/>
                </a:cubicBezTo>
                <a:cubicBezTo>
                  <a:pt x="1921574" y="4127898"/>
                  <a:pt x="1820799" y="4061091"/>
                  <a:pt x="1624107" y="4093428"/>
                </a:cubicBezTo>
                <a:cubicBezTo>
                  <a:pt x="1427415" y="4125765"/>
                  <a:pt x="1185353" y="4077904"/>
                  <a:pt x="938498" y="4093428"/>
                </a:cubicBezTo>
                <a:cubicBezTo>
                  <a:pt x="691643" y="4108952"/>
                  <a:pt x="605353" y="4091377"/>
                  <a:pt x="500158" y="4093428"/>
                </a:cubicBezTo>
                <a:cubicBezTo>
                  <a:pt x="394963" y="4095479"/>
                  <a:pt x="168805" y="4033600"/>
                  <a:pt x="0" y="4093428"/>
                </a:cubicBezTo>
                <a:cubicBezTo>
                  <a:pt x="-67344" y="3894363"/>
                  <a:pt x="79194" y="3732553"/>
                  <a:pt x="0" y="3426784"/>
                </a:cubicBezTo>
                <a:cubicBezTo>
                  <a:pt x="-79194" y="3121015"/>
                  <a:pt x="47087" y="3179058"/>
                  <a:pt x="0" y="2964811"/>
                </a:cubicBezTo>
                <a:cubicBezTo>
                  <a:pt x="-47087" y="2750564"/>
                  <a:pt x="53219" y="2592014"/>
                  <a:pt x="0" y="2461905"/>
                </a:cubicBezTo>
                <a:cubicBezTo>
                  <a:pt x="-53219" y="2331796"/>
                  <a:pt x="14536" y="2178682"/>
                  <a:pt x="0" y="1958998"/>
                </a:cubicBezTo>
                <a:cubicBezTo>
                  <a:pt x="-14536" y="1739314"/>
                  <a:pt x="15381" y="1550603"/>
                  <a:pt x="0" y="1333288"/>
                </a:cubicBezTo>
                <a:cubicBezTo>
                  <a:pt x="-15381" y="1115973"/>
                  <a:pt x="65078" y="988981"/>
                  <a:pt x="0" y="789447"/>
                </a:cubicBezTo>
                <a:cubicBezTo>
                  <a:pt x="-65078" y="589913"/>
                  <a:pt x="37874" y="182422"/>
                  <a:pt x="0" y="0"/>
                </a:cubicBezTo>
                <a:close/>
              </a:path>
              <a:path extrusionOk="0" h="4093428" w="6181724">
                <a:moveTo>
                  <a:pt x="0" y="0"/>
                </a:moveTo>
                <a:cubicBezTo>
                  <a:pt x="102984" y="-40733"/>
                  <a:pt x="284484" y="15946"/>
                  <a:pt x="438340" y="0"/>
                </a:cubicBezTo>
                <a:cubicBezTo>
                  <a:pt x="592196" y="-15946"/>
                  <a:pt x="663369" y="16071"/>
                  <a:pt x="814864" y="0"/>
                </a:cubicBezTo>
                <a:cubicBezTo>
                  <a:pt x="966359" y="-16071"/>
                  <a:pt x="1109222" y="1136"/>
                  <a:pt x="1376839" y="0"/>
                </a:cubicBezTo>
                <a:cubicBezTo>
                  <a:pt x="1644456" y="-1136"/>
                  <a:pt x="1856147" y="65305"/>
                  <a:pt x="2000631" y="0"/>
                </a:cubicBezTo>
                <a:cubicBezTo>
                  <a:pt x="2145115" y="-65305"/>
                  <a:pt x="2444393" y="23713"/>
                  <a:pt x="2624423" y="0"/>
                </a:cubicBezTo>
                <a:cubicBezTo>
                  <a:pt x="2804453" y="-23713"/>
                  <a:pt x="3066396" y="72009"/>
                  <a:pt x="3310032" y="0"/>
                </a:cubicBezTo>
                <a:cubicBezTo>
                  <a:pt x="3553668" y="-72009"/>
                  <a:pt x="3542285" y="46046"/>
                  <a:pt x="3748373" y="0"/>
                </a:cubicBezTo>
                <a:cubicBezTo>
                  <a:pt x="3954461" y="-46046"/>
                  <a:pt x="3979427" y="41889"/>
                  <a:pt x="4124896" y="0"/>
                </a:cubicBezTo>
                <a:cubicBezTo>
                  <a:pt x="4270365" y="-41889"/>
                  <a:pt x="4562108" y="15156"/>
                  <a:pt x="4810505" y="0"/>
                </a:cubicBezTo>
                <a:cubicBezTo>
                  <a:pt x="5058902" y="-15156"/>
                  <a:pt x="5087377" y="39431"/>
                  <a:pt x="5187028" y="0"/>
                </a:cubicBezTo>
                <a:cubicBezTo>
                  <a:pt x="5286679" y="-39431"/>
                  <a:pt x="5731091" y="118689"/>
                  <a:pt x="6181724" y="0"/>
                </a:cubicBezTo>
                <a:cubicBezTo>
                  <a:pt x="6230559" y="179891"/>
                  <a:pt x="6148682" y="330317"/>
                  <a:pt x="6181724" y="461973"/>
                </a:cubicBezTo>
                <a:cubicBezTo>
                  <a:pt x="6214766" y="593629"/>
                  <a:pt x="6134686" y="786797"/>
                  <a:pt x="6181724" y="1005814"/>
                </a:cubicBezTo>
                <a:cubicBezTo>
                  <a:pt x="6228762" y="1224831"/>
                  <a:pt x="6136974" y="1340681"/>
                  <a:pt x="6181724" y="1590589"/>
                </a:cubicBezTo>
                <a:cubicBezTo>
                  <a:pt x="6226474" y="1840498"/>
                  <a:pt x="6110090" y="2034700"/>
                  <a:pt x="6181724" y="2216299"/>
                </a:cubicBezTo>
                <a:cubicBezTo>
                  <a:pt x="6253358" y="2397898"/>
                  <a:pt x="6127792" y="2505382"/>
                  <a:pt x="6181724" y="2678271"/>
                </a:cubicBezTo>
                <a:cubicBezTo>
                  <a:pt x="6235656" y="2851160"/>
                  <a:pt x="6118543" y="3066141"/>
                  <a:pt x="6181724" y="3344915"/>
                </a:cubicBezTo>
                <a:cubicBezTo>
                  <a:pt x="6244905" y="3623689"/>
                  <a:pt x="6129853" y="3833751"/>
                  <a:pt x="6181724" y="4093428"/>
                </a:cubicBezTo>
                <a:cubicBezTo>
                  <a:pt x="5910699" y="4131641"/>
                  <a:pt x="5842224" y="4081040"/>
                  <a:pt x="5557932" y="4093428"/>
                </a:cubicBezTo>
                <a:cubicBezTo>
                  <a:pt x="5273640" y="4105816"/>
                  <a:pt x="5228404" y="4082245"/>
                  <a:pt x="5119591" y="4093428"/>
                </a:cubicBezTo>
                <a:cubicBezTo>
                  <a:pt x="5010778" y="4104611"/>
                  <a:pt x="4798181" y="4080263"/>
                  <a:pt x="4681251" y="4093428"/>
                </a:cubicBezTo>
                <a:cubicBezTo>
                  <a:pt x="4564321" y="4106593"/>
                  <a:pt x="4426585" y="4051599"/>
                  <a:pt x="4242911" y="4093428"/>
                </a:cubicBezTo>
                <a:cubicBezTo>
                  <a:pt x="4059237" y="4135257"/>
                  <a:pt x="3766046" y="4013647"/>
                  <a:pt x="3557301" y="4093428"/>
                </a:cubicBezTo>
                <a:cubicBezTo>
                  <a:pt x="3348556" y="4173209"/>
                  <a:pt x="3116390" y="4055743"/>
                  <a:pt x="2995326" y="4093428"/>
                </a:cubicBezTo>
                <a:cubicBezTo>
                  <a:pt x="2874262" y="4131113"/>
                  <a:pt x="2476867" y="4050908"/>
                  <a:pt x="2309717" y="4093428"/>
                </a:cubicBezTo>
                <a:cubicBezTo>
                  <a:pt x="2142567" y="4135948"/>
                  <a:pt x="1864151" y="4041606"/>
                  <a:pt x="1624107" y="4093428"/>
                </a:cubicBezTo>
                <a:cubicBezTo>
                  <a:pt x="1384063" y="4145250"/>
                  <a:pt x="1191126" y="4063111"/>
                  <a:pt x="1000315" y="4093428"/>
                </a:cubicBezTo>
                <a:cubicBezTo>
                  <a:pt x="809504" y="4123745"/>
                  <a:pt x="749980" y="4089971"/>
                  <a:pt x="561975" y="4093428"/>
                </a:cubicBezTo>
                <a:cubicBezTo>
                  <a:pt x="373970" y="4096885"/>
                  <a:pt x="157495" y="4047972"/>
                  <a:pt x="0" y="4093428"/>
                </a:cubicBezTo>
                <a:cubicBezTo>
                  <a:pt x="-71786" y="3823500"/>
                  <a:pt x="52690" y="3689485"/>
                  <a:pt x="0" y="3467718"/>
                </a:cubicBezTo>
                <a:cubicBezTo>
                  <a:pt x="-52690" y="3245951"/>
                  <a:pt x="6366" y="3153963"/>
                  <a:pt x="0" y="3005746"/>
                </a:cubicBezTo>
                <a:cubicBezTo>
                  <a:pt x="-6366" y="2857529"/>
                  <a:pt x="50965" y="2729662"/>
                  <a:pt x="0" y="2502839"/>
                </a:cubicBezTo>
                <a:cubicBezTo>
                  <a:pt x="-50965" y="2276016"/>
                  <a:pt x="17761" y="2087255"/>
                  <a:pt x="0" y="1836195"/>
                </a:cubicBezTo>
                <a:cubicBezTo>
                  <a:pt x="-17761" y="1585135"/>
                  <a:pt x="68983" y="1487446"/>
                  <a:pt x="0" y="1169551"/>
                </a:cubicBezTo>
                <a:cubicBezTo>
                  <a:pt x="-68983" y="851656"/>
                  <a:pt x="70531" y="684301"/>
                  <a:pt x="0" y="543841"/>
                </a:cubicBezTo>
                <a:cubicBezTo>
                  <a:pt x="-70531" y="403381"/>
                  <a:pt x="10069" y="140425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84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מצודת דוד: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אפס וגו' -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 הנה הפאר הניתן לשר הצבא הוא בעבור אחד משני דרכים: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 </a:t>
            </a:r>
            <a:r>
              <a:rPr b="1" i="0" lang="iw-IL" sz="20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בהראות אומץ לבבו ללכת למלחמה מבלי פחד,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 </a:t>
            </a:r>
            <a:r>
              <a:rPr b="1" i="0" lang="iw-IL" sz="20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בהתגבר הוא או אחד מאנשיו להמית הגדול מאנשי בני מלחמתו.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ולזה אמרה, הלא סיסרא יומת על ידי אשה, והיא יעל אשת חבר הקיני....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אם כן, ידעו הכל שמיד ה' היתה זאת, כי לא בכח תגבר אשה.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אם כן, אם גם תפחד ללכת למלחמה בלעדי, אם כן, שוב לא תהיה לך על הדרך שאתה הולך התפארות הראוי לך בהיותך שר הצבא, כי לא יהיה במה לפארך</a:t>
            </a:r>
            <a:b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endParaRPr b="1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9" name="Google Shape;159;p22"/>
          <p:cNvSpPr/>
          <p:nvPr/>
        </p:nvSpPr>
        <p:spPr>
          <a:xfrm>
            <a:off x="6395744" y="3851770"/>
            <a:ext cx="978408" cy="484632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3929063" y="932467"/>
            <a:ext cx="8026002" cy="4893647"/>
          </a:xfrm>
          <a:prstGeom prst="rect">
            <a:avLst/>
          </a:pr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 וַיַּזְעֵק בָּרָק אֶת-זְבוּלֻן וְאֶת-נַפְתָּלִי, קֶדְשָׁה, וַיַּעַל בְּרַגְלָיו, עֲשֶׂרֶת אַלְפֵי אִישׁ; וַתַּעַל עִמּוֹ, דְּבוֹרָה.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יא וְחֶבֶר הַקֵּינִי נִפְרָד מִקַּיִן, מִבְּנֵי חֹבָב חֹתֵן מֹשֶׁה; וַיֵּט אָהֳלוֹ, עַד-אֵילוֹן בצענים (בְּצַעֲנַנִּים) אֲשֶׁר אֶת-קֶדֶשׁ.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 וַיַּגִּדוּ, לְסִיסְרָא:  כִּי עָלָה בָּרָק בֶּן-אֲבִינֹעַם, הַר-תָּבוֹר.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 וַיַּזְעֵק סִיסְרָא אֶת-כָּל-רִכְבּוֹ, תְּשַׁע מֵאוֹת רֶכֶב בַּרְזֶל, וְאֶת-כָּל-הָעָם, אֲשֶׁר אִתּוֹ--מֵחֲרֹשֶׁת הַגּוֹיִם, אֶל-נַחַל קִישׁוֹן.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 וַתֹּאמֶר דְּבֹרָה אֶל-בָּרָק קוּם, כִּי זֶה הַיּוֹם אֲשֶׁר נָתַן ה' אֶת-סִיסְרָא בְּיָדֶךָ--הֲלֹא ה', יָצָא לְפָנֶיךָ; וַיֵּרֶד בָּרָק מֵהַר תָּבוֹר, וַעֲשֶׂרֶת אֲלָפִים אִישׁ אַחֲרָיו.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 </a:t>
            </a:r>
            <a:r>
              <a:rPr b="0" i="0" lang="iw-IL" sz="2400" u="none" cap="none" strike="noStrike">
                <a:solidFill>
                  <a:srgbClr val="7030A0"/>
                </a:solidFill>
                <a:latin typeface="David"/>
                <a:ea typeface="David"/>
                <a:cs typeface="David"/>
                <a:sym typeface="David"/>
              </a:rPr>
              <a:t>וַיָּהָם ה' אֶת-סִיסְרָא וְאֶת-כָּל-הָרֶכֶב וְאֶת-כָּל-הַמַּחֲנֶה, לְפִי-חֶרֶב-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-לִפְנֵי בָרָק; וַיֵּרֶד סִיסְרָא מֵעַל הַמֶּרְכָּבָה, וַיָּנָס בְּרַגְלָיו.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 וּבָרָק, רָדַף אַחֲרֵי הָרֶכֶב וְאַחֲרֵי הַמַּחֲנֶה, עַד, חֲרֹשֶׁת הַגּוֹיִם; וַיִּפֹּל כָּל-מַחֲנֵה סִיסְרָא, לְפִי-חֶרֶב--לֹא נִשְׁאַר, עַד-אֶחָד. 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3"/>
          <p:cNvSpPr/>
          <p:nvPr/>
        </p:nvSpPr>
        <p:spPr>
          <a:xfrm>
            <a:off x="279798" y="754887"/>
            <a:ext cx="3529012" cy="1754326"/>
          </a:xfrm>
          <a:custGeom>
            <a:rect b="b" l="l" r="r" t="t"/>
            <a:pathLst>
              <a:path extrusionOk="0" fill="none" h="1754326" w="3529012">
                <a:moveTo>
                  <a:pt x="0" y="0"/>
                </a:moveTo>
                <a:cubicBezTo>
                  <a:pt x="272638" y="-62830"/>
                  <a:pt x="393600" y="29759"/>
                  <a:pt x="552879" y="0"/>
                </a:cubicBezTo>
                <a:cubicBezTo>
                  <a:pt x="712158" y="-29759"/>
                  <a:pt x="942576" y="32084"/>
                  <a:pt x="1070467" y="0"/>
                </a:cubicBezTo>
                <a:cubicBezTo>
                  <a:pt x="1198358" y="-32084"/>
                  <a:pt x="1474736" y="29813"/>
                  <a:pt x="1623346" y="0"/>
                </a:cubicBezTo>
                <a:cubicBezTo>
                  <a:pt x="1771956" y="-29813"/>
                  <a:pt x="1987829" y="16068"/>
                  <a:pt x="2211514" y="0"/>
                </a:cubicBezTo>
                <a:cubicBezTo>
                  <a:pt x="2435199" y="-16068"/>
                  <a:pt x="2565371" y="7515"/>
                  <a:pt x="2764393" y="0"/>
                </a:cubicBezTo>
                <a:cubicBezTo>
                  <a:pt x="2963415" y="-7515"/>
                  <a:pt x="3161093" y="44341"/>
                  <a:pt x="3529012" y="0"/>
                </a:cubicBezTo>
                <a:cubicBezTo>
                  <a:pt x="3547681" y="223082"/>
                  <a:pt x="3508771" y="299476"/>
                  <a:pt x="3529012" y="549689"/>
                </a:cubicBezTo>
                <a:cubicBezTo>
                  <a:pt x="3549253" y="799902"/>
                  <a:pt x="3486481" y="934937"/>
                  <a:pt x="3529012" y="1152007"/>
                </a:cubicBezTo>
                <a:cubicBezTo>
                  <a:pt x="3571543" y="1369077"/>
                  <a:pt x="3507274" y="1560358"/>
                  <a:pt x="3529012" y="1754326"/>
                </a:cubicBezTo>
                <a:cubicBezTo>
                  <a:pt x="3334986" y="1826787"/>
                  <a:pt x="3063109" y="1743084"/>
                  <a:pt x="2870263" y="1754326"/>
                </a:cubicBezTo>
                <a:cubicBezTo>
                  <a:pt x="2677417" y="1765568"/>
                  <a:pt x="2600839" y="1728969"/>
                  <a:pt x="2387965" y="1754326"/>
                </a:cubicBezTo>
                <a:cubicBezTo>
                  <a:pt x="2175091" y="1779683"/>
                  <a:pt x="1922427" y="1704157"/>
                  <a:pt x="1764506" y="1754326"/>
                </a:cubicBezTo>
                <a:cubicBezTo>
                  <a:pt x="1606585" y="1804495"/>
                  <a:pt x="1265816" y="1676843"/>
                  <a:pt x="1105757" y="1754326"/>
                </a:cubicBezTo>
                <a:cubicBezTo>
                  <a:pt x="945698" y="1831809"/>
                  <a:pt x="645713" y="1741731"/>
                  <a:pt x="517588" y="1754326"/>
                </a:cubicBezTo>
                <a:cubicBezTo>
                  <a:pt x="389463" y="1766921"/>
                  <a:pt x="141801" y="1719062"/>
                  <a:pt x="0" y="1754326"/>
                </a:cubicBezTo>
                <a:cubicBezTo>
                  <a:pt x="-43601" y="1480547"/>
                  <a:pt x="34979" y="1434399"/>
                  <a:pt x="0" y="1152007"/>
                </a:cubicBezTo>
                <a:cubicBezTo>
                  <a:pt x="-34979" y="869615"/>
                  <a:pt x="34144" y="861771"/>
                  <a:pt x="0" y="619862"/>
                </a:cubicBezTo>
                <a:cubicBezTo>
                  <a:pt x="-34144" y="377953"/>
                  <a:pt x="6516" y="307187"/>
                  <a:pt x="0" y="0"/>
                </a:cubicBezTo>
                <a:close/>
              </a:path>
              <a:path extrusionOk="0" h="1754326" w="3529012">
                <a:moveTo>
                  <a:pt x="0" y="0"/>
                </a:moveTo>
                <a:cubicBezTo>
                  <a:pt x="291279" y="-54462"/>
                  <a:pt x="406767" y="59415"/>
                  <a:pt x="623459" y="0"/>
                </a:cubicBezTo>
                <a:cubicBezTo>
                  <a:pt x="840151" y="-59415"/>
                  <a:pt x="906052" y="30556"/>
                  <a:pt x="1176337" y="0"/>
                </a:cubicBezTo>
                <a:cubicBezTo>
                  <a:pt x="1446622" y="-30556"/>
                  <a:pt x="1547631" y="19000"/>
                  <a:pt x="1693926" y="0"/>
                </a:cubicBezTo>
                <a:cubicBezTo>
                  <a:pt x="1840221" y="-19000"/>
                  <a:pt x="2033334" y="40196"/>
                  <a:pt x="2176224" y="0"/>
                </a:cubicBezTo>
                <a:cubicBezTo>
                  <a:pt x="2319114" y="-40196"/>
                  <a:pt x="2531971" y="33565"/>
                  <a:pt x="2658522" y="0"/>
                </a:cubicBezTo>
                <a:cubicBezTo>
                  <a:pt x="2785073" y="-33565"/>
                  <a:pt x="3257993" y="30377"/>
                  <a:pt x="3529012" y="0"/>
                </a:cubicBezTo>
                <a:cubicBezTo>
                  <a:pt x="3553448" y="280382"/>
                  <a:pt x="3519173" y="374070"/>
                  <a:pt x="3529012" y="602319"/>
                </a:cubicBezTo>
                <a:cubicBezTo>
                  <a:pt x="3538851" y="830568"/>
                  <a:pt x="3523003" y="1067301"/>
                  <a:pt x="3529012" y="1222180"/>
                </a:cubicBezTo>
                <a:cubicBezTo>
                  <a:pt x="3535021" y="1377059"/>
                  <a:pt x="3475202" y="1588644"/>
                  <a:pt x="3529012" y="1754326"/>
                </a:cubicBezTo>
                <a:cubicBezTo>
                  <a:pt x="3318751" y="1756074"/>
                  <a:pt x="3159535" y="1694574"/>
                  <a:pt x="2870263" y="1754326"/>
                </a:cubicBezTo>
                <a:cubicBezTo>
                  <a:pt x="2580991" y="1814078"/>
                  <a:pt x="2527088" y="1685450"/>
                  <a:pt x="2246804" y="1754326"/>
                </a:cubicBezTo>
                <a:cubicBezTo>
                  <a:pt x="1966520" y="1823202"/>
                  <a:pt x="1891620" y="1692580"/>
                  <a:pt x="1658636" y="1754326"/>
                </a:cubicBezTo>
                <a:cubicBezTo>
                  <a:pt x="1425652" y="1816072"/>
                  <a:pt x="1214087" y="1715614"/>
                  <a:pt x="1035177" y="1754326"/>
                </a:cubicBezTo>
                <a:cubicBezTo>
                  <a:pt x="856267" y="1793038"/>
                  <a:pt x="690462" y="1706057"/>
                  <a:pt x="552879" y="1754326"/>
                </a:cubicBezTo>
                <a:cubicBezTo>
                  <a:pt x="415296" y="1802595"/>
                  <a:pt x="162416" y="1749302"/>
                  <a:pt x="0" y="1754326"/>
                </a:cubicBezTo>
                <a:cubicBezTo>
                  <a:pt x="-48060" y="1507967"/>
                  <a:pt x="57385" y="1377361"/>
                  <a:pt x="0" y="1152007"/>
                </a:cubicBezTo>
                <a:cubicBezTo>
                  <a:pt x="-57385" y="926653"/>
                  <a:pt x="50802" y="800574"/>
                  <a:pt x="0" y="602319"/>
                </a:cubicBezTo>
                <a:cubicBezTo>
                  <a:pt x="-50802" y="404064"/>
                  <a:pt x="69365" y="26275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אדם שקראו לו חבר, שהיה ממשפחת הקיני, פרש משאר בני הקיני שישבו במדבר יהודה. הם היו מצאצאי יתרו והאוהלים שלהם הגיעו עד המקום שנקרא "צעננים" שזה סמוך לקדש נפתלי.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3"/>
          <p:cNvSpPr/>
          <p:nvPr/>
        </p:nvSpPr>
        <p:spPr>
          <a:xfrm>
            <a:off x="236935" y="2613392"/>
            <a:ext cx="3529012" cy="1631216"/>
          </a:xfrm>
          <a:custGeom>
            <a:rect b="b" l="l" r="r" t="t"/>
            <a:pathLst>
              <a:path extrusionOk="0" fill="none" h="1631216" w="3529012">
                <a:moveTo>
                  <a:pt x="0" y="0"/>
                </a:moveTo>
                <a:cubicBezTo>
                  <a:pt x="177607" y="-38634"/>
                  <a:pt x="301978" y="17751"/>
                  <a:pt x="482298" y="0"/>
                </a:cubicBezTo>
                <a:cubicBezTo>
                  <a:pt x="662618" y="-17751"/>
                  <a:pt x="893559" y="38322"/>
                  <a:pt x="1070467" y="0"/>
                </a:cubicBezTo>
                <a:cubicBezTo>
                  <a:pt x="1247375" y="-38322"/>
                  <a:pt x="1436498" y="27560"/>
                  <a:pt x="1552765" y="0"/>
                </a:cubicBezTo>
                <a:cubicBezTo>
                  <a:pt x="1669032" y="-27560"/>
                  <a:pt x="2008635" y="35183"/>
                  <a:pt x="2211514" y="0"/>
                </a:cubicBezTo>
                <a:cubicBezTo>
                  <a:pt x="2414393" y="-35183"/>
                  <a:pt x="2572250" y="38536"/>
                  <a:pt x="2729103" y="0"/>
                </a:cubicBezTo>
                <a:cubicBezTo>
                  <a:pt x="2885956" y="-38536"/>
                  <a:pt x="3326909" y="84531"/>
                  <a:pt x="3529012" y="0"/>
                </a:cubicBezTo>
                <a:cubicBezTo>
                  <a:pt x="3564712" y="154469"/>
                  <a:pt x="3485826" y="291793"/>
                  <a:pt x="3529012" y="494802"/>
                </a:cubicBezTo>
                <a:cubicBezTo>
                  <a:pt x="3572198" y="697811"/>
                  <a:pt x="3469540" y="806814"/>
                  <a:pt x="3529012" y="1038541"/>
                </a:cubicBezTo>
                <a:cubicBezTo>
                  <a:pt x="3588484" y="1270268"/>
                  <a:pt x="3524685" y="1493213"/>
                  <a:pt x="3529012" y="1631216"/>
                </a:cubicBezTo>
                <a:cubicBezTo>
                  <a:pt x="3410051" y="1697407"/>
                  <a:pt x="3171001" y="1567172"/>
                  <a:pt x="2976133" y="1631216"/>
                </a:cubicBezTo>
                <a:cubicBezTo>
                  <a:pt x="2781265" y="1695260"/>
                  <a:pt x="2509412" y="1595985"/>
                  <a:pt x="2387965" y="1631216"/>
                </a:cubicBezTo>
                <a:cubicBezTo>
                  <a:pt x="2266518" y="1666447"/>
                  <a:pt x="2073480" y="1610958"/>
                  <a:pt x="1799796" y="1631216"/>
                </a:cubicBezTo>
                <a:cubicBezTo>
                  <a:pt x="1526112" y="1651474"/>
                  <a:pt x="1416982" y="1611080"/>
                  <a:pt x="1317498" y="1631216"/>
                </a:cubicBezTo>
                <a:cubicBezTo>
                  <a:pt x="1218014" y="1651352"/>
                  <a:pt x="892563" y="1553628"/>
                  <a:pt x="658749" y="1631216"/>
                </a:cubicBezTo>
                <a:cubicBezTo>
                  <a:pt x="424935" y="1708804"/>
                  <a:pt x="144149" y="1578007"/>
                  <a:pt x="0" y="1631216"/>
                </a:cubicBezTo>
                <a:cubicBezTo>
                  <a:pt x="-10818" y="1404065"/>
                  <a:pt x="51581" y="1214302"/>
                  <a:pt x="0" y="1087477"/>
                </a:cubicBezTo>
                <a:cubicBezTo>
                  <a:pt x="-51581" y="960652"/>
                  <a:pt x="40563" y="785814"/>
                  <a:pt x="0" y="592675"/>
                </a:cubicBezTo>
                <a:cubicBezTo>
                  <a:pt x="-40563" y="399536"/>
                  <a:pt x="70217" y="282496"/>
                  <a:pt x="0" y="0"/>
                </a:cubicBezTo>
                <a:close/>
              </a:path>
              <a:path extrusionOk="0" h="1631216" w="3529012">
                <a:moveTo>
                  <a:pt x="0" y="0"/>
                </a:moveTo>
                <a:cubicBezTo>
                  <a:pt x="211630" y="-23570"/>
                  <a:pt x="304277" y="38006"/>
                  <a:pt x="482298" y="0"/>
                </a:cubicBezTo>
                <a:cubicBezTo>
                  <a:pt x="660319" y="-38006"/>
                  <a:pt x="915341" y="5153"/>
                  <a:pt x="1035177" y="0"/>
                </a:cubicBezTo>
                <a:cubicBezTo>
                  <a:pt x="1155013" y="-5153"/>
                  <a:pt x="1426137" y="23894"/>
                  <a:pt x="1623346" y="0"/>
                </a:cubicBezTo>
                <a:cubicBezTo>
                  <a:pt x="1820555" y="-23894"/>
                  <a:pt x="1950200" y="9891"/>
                  <a:pt x="2211514" y="0"/>
                </a:cubicBezTo>
                <a:cubicBezTo>
                  <a:pt x="2472828" y="-9891"/>
                  <a:pt x="2570718" y="23827"/>
                  <a:pt x="2834973" y="0"/>
                </a:cubicBezTo>
                <a:cubicBezTo>
                  <a:pt x="3099228" y="-23827"/>
                  <a:pt x="3281144" y="36646"/>
                  <a:pt x="3529012" y="0"/>
                </a:cubicBezTo>
                <a:cubicBezTo>
                  <a:pt x="3570574" y="255828"/>
                  <a:pt x="3499459" y="424915"/>
                  <a:pt x="3529012" y="576363"/>
                </a:cubicBezTo>
                <a:cubicBezTo>
                  <a:pt x="3558565" y="727811"/>
                  <a:pt x="3516783" y="866354"/>
                  <a:pt x="3529012" y="1120102"/>
                </a:cubicBezTo>
                <a:cubicBezTo>
                  <a:pt x="3541241" y="1373850"/>
                  <a:pt x="3492044" y="1483331"/>
                  <a:pt x="3529012" y="1631216"/>
                </a:cubicBezTo>
                <a:cubicBezTo>
                  <a:pt x="3308329" y="1643963"/>
                  <a:pt x="3075234" y="1609670"/>
                  <a:pt x="2905553" y="1631216"/>
                </a:cubicBezTo>
                <a:cubicBezTo>
                  <a:pt x="2735872" y="1652762"/>
                  <a:pt x="2554637" y="1576248"/>
                  <a:pt x="2387965" y="1631216"/>
                </a:cubicBezTo>
                <a:cubicBezTo>
                  <a:pt x="2221293" y="1686184"/>
                  <a:pt x="2024524" y="1612928"/>
                  <a:pt x="1905666" y="1631216"/>
                </a:cubicBezTo>
                <a:cubicBezTo>
                  <a:pt x="1786808" y="1649504"/>
                  <a:pt x="1554792" y="1627063"/>
                  <a:pt x="1388078" y="1631216"/>
                </a:cubicBezTo>
                <a:cubicBezTo>
                  <a:pt x="1221364" y="1635369"/>
                  <a:pt x="1049654" y="1608967"/>
                  <a:pt x="729329" y="1631216"/>
                </a:cubicBezTo>
                <a:cubicBezTo>
                  <a:pt x="409004" y="1653465"/>
                  <a:pt x="297146" y="1582083"/>
                  <a:pt x="0" y="1631216"/>
                </a:cubicBezTo>
                <a:cubicBezTo>
                  <a:pt x="-64035" y="1489954"/>
                  <a:pt x="36186" y="1354715"/>
                  <a:pt x="0" y="1087477"/>
                </a:cubicBezTo>
                <a:cubicBezTo>
                  <a:pt x="-36186" y="820239"/>
                  <a:pt x="56567" y="781703"/>
                  <a:pt x="0" y="592675"/>
                </a:cubicBezTo>
                <a:cubicBezTo>
                  <a:pt x="-56567" y="403647"/>
                  <a:pt x="49224" y="274213"/>
                  <a:pt x="0" y="0"/>
                </a:cubicBezTo>
                <a:close/>
              </a:path>
            </a:pathLst>
          </a:custGeom>
          <a:solidFill>
            <a:srgbClr val="F19D6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מרגלי סיסרא מודיעים לסיסרא על התכנסות חיילי ישראל בתבור.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סיסרא מכנס את צבאו  ויוצא לנחל קישון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3"/>
          <p:cNvSpPr/>
          <p:nvPr/>
        </p:nvSpPr>
        <p:spPr>
          <a:xfrm>
            <a:off x="184724" y="4523483"/>
            <a:ext cx="3571875" cy="646331"/>
          </a:xfrm>
          <a:custGeom>
            <a:rect b="b" l="l" r="r" t="t"/>
            <a:pathLst>
              <a:path extrusionOk="0" fill="none" h="646331" w="3571875">
                <a:moveTo>
                  <a:pt x="0" y="0"/>
                </a:moveTo>
                <a:cubicBezTo>
                  <a:pt x="152664" y="-10200"/>
                  <a:pt x="370109" y="50767"/>
                  <a:pt x="595313" y="0"/>
                </a:cubicBezTo>
                <a:cubicBezTo>
                  <a:pt x="820517" y="-50767"/>
                  <a:pt x="1069479" y="24845"/>
                  <a:pt x="1190625" y="0"/>
                </a:cubicBezTo>
                <a:cubicBezTo>
                  <a:pt x="1311771" y="-24845"/>
                  <a:pt x="1513480" y="48348"/>
                  <a:pt x="1785938" y="0"/>
                </a:cubicBezTo>
                <a:cubicBezTo>
                  <a:pt x="2058396" y="-48348"/>
                  <a:pt x="2252409" y="70534"/>
                  <a:pt x="2416969" y="0"/>
                </a:cubicBezTo>
                <a:cubicBezTo>
                  <a:pt x="2581529" y="-70534"/>
                  <a:pt x="2880596" y="36619"/>
                  <a:pt x="3048000" y="0"/>
                </a:cubicBezTo>
                <a:cubicBezTo>
                  <a:pt x="3215404" y="-36619"/>
                  <a:pt x="3377998" y="38612"/>
                  <a:pt x="3571875" y="0"/>
                </a:cubicBezTo>
                <a:cubicBezTo>
                  <a:pt x="3602955" y="67713"/>
                  <a:pt x="3561954" y="168955"/>
                  <a:pt x="3571875" y="336092"/>
                </a:cubicBezTo>
                <a:cubicBezTo>
                  <a:pt x="3581796" y="503229"/>
                  <a:pt x="3567563" y="535486"/>
                  <a:pt x="3571875" y="646331"/>
                </a:cubicBezTo>
                <a:cubicBezTo>
                  <a:pt x="3460110" y="646721"/>
                  <a:pt x="3182455" y="607721"/>
                  <a:pt x="3048000" y="646331"/>
                </a:cubicBezTo>
                <a:cubicBezTo>
                  <a:pt x="2913545" y="684941"/>
                  <a:pt x="2638232" y="598055"/>
                  <a:pt x="2524125" y="646331"/>
                </a:cubicBezTo>
                <a:cubicBezTo>
                  <a:pt x="2410019" y="694607"/>
                  <a:pt x="2205275" y="637657"/>
                  <a:pt x="1928813" y="646331"/>
                </a:cubicBezTo>
                <a:cubicBezTo>
                  <a:pt x="1652351" y="655005"/>
                  <a:pt x="1544565" y="608484"/>
                  <a:pt x="1297781" y="646331"/>
                </a:cubicBezTo>
                <a:cubicBezTo>
                  <a:pt x="1050997" y="684178"/>
                  <a:pt x="943077" y="584808"/>
                  <a:pt x="702469" y="646331"/>
                </a:cubicBezTo>
                <a:cubicBezTo>
                  <a:pt x="461861" y="707854"/>
                  <a:pt x="145501" y="634207"/>
                  <a:pt x="0" y="646331"/>
                </a:cubicBezTo>
                <a:cubicBezTo>
                  <a:pt x="-7699" y="578736"/>
                  <a:pt x="4966" y="434670"/>
                  <a:pt x="0" y="329629"/>
                </a:cubicBezTo>
                <a:cubicBezTo>
                  <a:pt x="-4966" y="224588"/>
                  <a:pt x="27844" y="125240"/>
                  <a:pt x="0" y="0"/>
                </a:cubicBezTo>
                <a:close/>
              </a:path>
              <a:path extrusionOk="0" h="646331" w="3571875">
                <a:moveTo>
                  <a:pt x="0" y="0"/>
                </a:moveTo>
                <a:cubicBezTo>
                  <a:pt x="122651" y="-21624"/>
                  <a:pt x="338234" y="33462"/>
                  <a:pt x="559594" y="0"/>
                </a:cubicBezTo>
                <a:cubicBezTo>
                  <a:pt x="780954" y="-33462"/>
                  <a:pt x="1035865" y="34318"/>
                  <a:pt x="1226344" y="0"/>
                </a:cubicBezTo>
                <a:cubicBezTo>
                  <a:pt x="1416823" y="-34318"/>
                  <a:pt x="1572283" y="9324"/>
                  <a:pt x="1857375" y="0"/>
                </a:cubicBezTo>
                <a:cubicBezTo>
                  <a:pt x="2142467" y="-9324"/>
                  <a:pt x="2273183" y="49159"/>
                  <a:pt x="2381250" y="0"/>
                </a:cubicBezTo>
                <a:cubicBezTo>
                  <a:pt x="2489317" y="-49159"/>
                  <a:pt x="2852160" y="17753"/>
                  <a:pt x="2976562" y="0"/>
                </a:cubicBezTo>
                <a:cubicBezTo>
                  <a:pt x="3100964" y="-17753"/>
                  <a:pt x="3317548" y="20059"/>
                  <a:pt x="3571875" y="0"/>
                </a:cubicBezTo>
                <a:cubicBezTo>
                  <a:pt x="3595888" y="157058"/>
                  <a:pt x="3544055" y="185289"/>
                  <a:pt x="3571875" y="336092"/>
                </a:cubicBezTo>
                <a:cubicBezTo>
                  <a:pt x="3599695" y="486895"/>
                  <a:pt x="3550578" y="522416"/>
                  <a:pt x="3571875" y="646331"/>
                </a:cubicBezTo>
                <a:cubicBezTo>
                  <a:pt x="3393956" y="683743"/>
                  <a:pt x="3251425" y="600877"/>
                  <a:pt x="3083719" y="646331"/>
                </a:cubicBezTo>
                <a:cubicBezTo>
                  <a:pt x="2916013" y="691785"/>
                  <a:pt x="2649890" y="623321"/>
                  <a:pt x="2452688" y="646331"/>
                </a:cubicBezTo>
                <a:cubicBezTo>
                  <a:pt x="2255486" y="669341"/>
                  <a:pt x="2050266" y="573506"/>
                  <a:pt x="1785938" y="646331"/>
                </a:cubicBezTo>
                <a:cubicBezTo>
                  <a:pt x="1521610" y="719156"/>
                  <a:pt x="1435000" y="588694"/>
                  <a:pt x="1226344" y="646331"/>
                </a:cubicBezTo>
                <a:cubicBezTo>
                  <a:pt x="1017688" y="703968"/>
                  <a:pt x="946496" y="640784"/>
                  <a:pt x="702469" y="646331"/>
                </a:cubicBezTo>
                <a:cubicBezTo>
                  <a:pt x="458442" y="651878"/>
                  <a:pt x="285234" y="571972"/>
                  <a:pt x="0" y="646331"/>
                </a:cubicBezTo>
                <a:cubicBezTo>
                  <a:pt x="-30324" y="488832"/>
                  <a:pt x="10868" y="449988"/>
                  <a:pt x="0" y="323166"/>
                </a:cubicBezTo>
                <a:cubicBezTo>
                  <a:pt x="-10868" y="196344"/>
                  <a:pt x="13341" y="83894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דבורה נותנת לברק את האות לרדת מן ההר ולהסתער על צבא סיסרא.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6572251" y="293222"/>
            <a:ext cx="3739752" cy="461665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lt1"/>
                </a:solidFill>
                <a:latin typeface="NTR"/>
                <a:ea typeface="NTR"/>
                <a:cs typeface="NTR"/>
                <a:sym typeface="NTR"/>
              </a:rPr>
              <a:t>י- טז הלחימה בהר תבור </a:t>
            </a:r>
            <a:endParaRPr b="0" i="0" sz="2400" u="none" cap="none" strike="noStrike">
              <a:solidFill>
                <a:schemeClr val="lt1"/>
              </a:solidFill>
              <a:latin typeface="NTR"/>
              <a:ea typeface="NTR"/>
              <a:cs typeface="NTR"/>
              <a:sym typeface="NT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/>
          <p:nvPr/>
        </p:nvSpPr>
        <p:spPr>
          <a:xfrm>
            <a:off x="0" y="1"/>
            <a:ext cx="12191696" cy="6858000"/>
          </a:xfrm>
          <a:prstGeom prst="rect">
            <a:avLst/>
          </a:prstGeom>
          <a:gradFill>
            <a:gsLst>
              <a:gs pos="0">
                <a:srgbClr val="F9F5F5"/>
              </a:gs>
              <a:gs pos="74000">
                <a:srgbClr val="D2B6AC"/>
              </a:gs>
              <a:gs pos="83000">
                <a:srgbClr val="D2B6AC"/>
              </a:gs>
              <a:gs pos="100000">
                <a:srgbClr val="E1CEC7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4"/>
          <p:cNvSpPr/>
          <p:nvPr/>
        </p:nvSpPr>
        <p:spPr>
          <a:xfrm>
            <a:off x="305" y="0"/>
            <a:ext cx="1219169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24"/>
          <p:cNvPicPr preferRelativeResize="0"/>
          <p:nvPr/>
        </p:nvPicPr>
        <p:blipFill rotWithShape="1">
          <a:blip r:embed="rId3">
            <a:alphaModFix/>
          </a:blip>
          <a:srcRect b="28690" l="0" r="0" t="13470"/>
          <a:stretch/>
        </p:blipFill>
        <p:spPr>
          <a:xfrm>
            <a:off x="-1" y="1"/>
            <a:ext cx="12192000" cy="68579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" name="Google Shape;176;p24"/>
          <p:cNvGrpSpPr/>
          <p:nvPr/>
        </p:nvGrpSpPr>
        <p:grpSpPr>
          <a:xfrm flipH="1">
            <a:off x="-18231" y="-1504"/>
            <a:ext cx="4527885" cy="2330553"/>
            <a:chOff x="6867015" y="-1"/>
            <a:chExt cx="5324985" cy="3251912"/>
          </a:xfrm>
        </p:grpSpPr>
        <p:sp>
          <p:nvSpPr>
            <p:cNvPr id="177" name="Google Shape;177;p24"/>
            <p:cNvSpPr/>
            <p:nvPr/>
          </p:nvSpPr>
          <p:spPr>
            <a:xfrm>
              <a:off x="6867015" y="-1"/>
              <a:ext cx="5324985" cy="3251912"/>
            </a:xfrm>
            <a:custGeom>
              <a:rect b="b" l="l" r="r" t="t"/>
              <a:pathLst>
                <a:path extrusionOk="0" h="3251912" w="5324985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6916467" y="-1"/>
              <a:ext cx="5275533" cy="2980757"/>
            </a:xfrm>
            <a:custGeom>
              <a:rect b="b" l="l" r="r" t="t"/>
              <a:pathLst>
                <a:path extrusionOk="0" h="2980757" w="5275533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6921214" y="-1"/>
              <a:ext cx="5270786" cy="2927775"/>
            </a:xfrm>
            <a:custGeom>
              <a:rect b="b" l="l" r="r" t="t"/>
              <a:pathLst>
                <a:path extrusionOk="0" h="2927775" w="5270786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6921214" y="-1"/>
              <a:ext cx="5270786" cy="2927775"/>
            </a:xfrm>
            <a:custGeom>
              <a:rect b="b" l="l" r="r" t="t"/>
              <a:pathLst>
                <a:path extrusionOk="0" h="2927775" w="5270786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24"/>
          <p:cNvGrpSpPr/>
          <p:nvPr/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</p:grpSpPr>
        <p:sp>
          <p:nvSpPr>
            <p:cNvPr id="182" name="Google Shape;182;p24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0" i="0" sz="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solidFill>
              <a:schemeClr val="lt1">
                <a:alpha val="2941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>
            <p:ph type="title"/>
          </p:nvPr>
        </p:nvSpPr>
        <p:spPr>
          <a:xfrm>
            <a:off x="419725" y="365125"/>
            <a:ext cx="1145248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w-IL" sz="3600"/>
              <a:t>"ויהם ה' את סיסרא ואת כל הרכב ואת כל המחנה לפי חרב לפני ברק"</a:t>
            </a:r>
            <a:endParaRPr/>
          </a:p>
        </p:txBody>
      </p:sp>
      <p:sp>
        <p:nvSpPr>
          <p:cNvPr id="191" name="Google Shape;191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 u="sng"/>
              <a:t>עבודת כיתה: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א. כיצד בדיוק הייתה ההתערבות האלוקית על פי שירת דבורה בפרק ה'?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    מצא את הפסוק המתאים ונסה לבארו לפי מצודות דוד!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ב. מתי בדיוק באה התערבות ה'? (פסוקים י"ד-ט"ו בפרקנו)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ג. מה ניתן ללמוד מכך על הנהגת ה' בעולם?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מלחמת דבורה-סיסרא:" id="196" name="Google Shape;19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974" y="362796"/>
            <a:ext cx="5557025" cy="3416724"/>
          </a:xfrm>
          <a:custGeom>
            <a:rect b="b" l="l" r="r" t="t"/>
            <a:pathLst>
              <a:path extrusionOk="0" h="3416724" w="5557025">
                <a:moveTo>
                  <a:pt x="0" y="0"/>
                </a:moveTo>
                <a:cubicBezTo>
                  <a:pt x="104322" y="-21554"/>
                  <a:pt x="201370" y="35168"/>
                  <a:pt x="388992" y="0"/>
                </a:cubicBezTo>
                <a:cubicBezTo>
                  <a:pt x="576614" y="-35168"/>
                  <a:pt x="730788" y="3228"/>
                  <a:pt x="1055835" y="0"/>
                </a:cubicBezTo>
                <a:cubicBezTo>
                  <a:pt x="1380882" y="-3228"/>
                  <a:pt x="1452984" y="46276"/>
                  <a:pt x="1722678" y="0"/>
                </a:cubicBezTo>
                <a:cubicBezTo>
                  <a:pt x="1992372" y="-46276"/>
                  <a:pt x="1961102" y="11897"/>
                  <a:pt x="2111670" y="0"/>
                </a:cubicBezTo>
                <a:cubicBezTo>
                  <a:pt x="2262238" y="-11897"/>
                  <a:pt x="2502542" y="69939"/>
                  <a:pt x="2778513" y="0"/>
                </a:cubicBezTo>
                <a:cubicBezTo>
                  <a:pt x="3054484" y="-69939"/>
                  <a:pt x="3064703" y="18813"/>
                  <a:pt x="3334215" y="0"/>
                </a:cubicBezTo>
                <a:cubicBezTo>
                  <a:pt x="3603727" y="-18813"/>
                  <a:pt x="3684964" y="33488"/>
                  <a:pt x="4001058" y="0"/>
                </a:cubicBezTo>
                <a:cubicBezTo>
                  <a:pt x="4317152" y="-33488"/>
                  <a:pt x="4243953" y="30129"/>
                  <a:pt x="4390050" y="0"/>
                </a:cubicBezTo>
                <a:cubicBezTo>
                  <a:pt x="4536147" y="-30129"/>
                  <a:pt x="4782285" y="34551"/>
                  <a:pt x="4890182" y="0"/>
                </a:cubicBezTo>
                <a:cubicBezTo>
                  <a:pt x="4998079" y="-34551"/>
                  <a:pt x="5364586" y="5087"/>
                  <a:pt x="5557025" y="0"/>
                </a:cubicBezTo>
                <a:cubicBezTo>
                  <a:pt x="5565311" y="223905"/>
                  <a:pt x="5543530" y="249362"/>
                  <a:pt x="5557025" y="466952"/>
                </a:cubicBezTo>
                <a:cubicBezTo>
                  <a:pt x="5570520" y="684542"/>
                  <a:pt x="5503021" y="837924"/>
                  <a:pt x="5557025" y="968072"/>
                </a:cubicBezTo>
                <a:cubicBezTo>
                  <a:pt x="5611029" y="1098220"/>
                  <a:pt x="5497205" y="1325094"/>
                  <a:pt x="5557025" y="1537526"/>
                </a:cubicBezTo>
                <a:cubicBezTo>
                  <a:pt x="5616845" y="1749958"/>
                  <a:pt x="5484908" y="1894181"/>
                  <a:pt x="5557025" y="2141147"/>
                </a:cubicBezTo>
                <a:cubicBezTo>
                  <a:pt x="5629142" y="2388113"/>
                  <a:pt x="5531930" y="2516121"/>
                  <a:pt x="5557025" y="2744768"/>
                </a:cubicBezTo>
                <a:cubicBezTo>
                  <a:pt x="5582120" y="2973415"/>
                  <a:pt x="5501207" y="3121960"/>
                  <a:pt x="5557025" y="3416724"/>
                </a:cubicBezTo>
                <a:cubicBezTo>
                  <a:pt x="5366516" y="3464824"/>
                  <a:pt x="5290912" y="3391414"/>
                  <a:pt x="5056893" y="3416724"/>
                </a:cubicBezTo>
                <a:cubicBezTo>
                  <a:pt x="4822874" y="3442034"/>
                  <a:pt x="4843527" y="3384917"/>
                  <a:pt x="4667901" y="3416724"/>
                </a:cubicBezTo>
                <a:cubicBezTo>
                  <a:pt x="4492275" y="3448531"/>
                  <a:pt x="4200941" y="3338405"/>
                  <a:pt x="4001058" y="3416724"/>
                </a:cubicBezTo>
                <a:cubicBezTo>
                  <a:pt x="3801175" y="3495043"/>
                  <a:pt x="3770001" y="3408590"/>
                  <a:pt x="3556496" y="3416724"/>
                </a:cubicBezTo>
                <a:cubicBezTo>
                  <a:pt x="3342991" y="3424858"/>
                  <a:pt x="3329409" y="3386754"/>
                  <a:pt x="3167504" y="3416724"/>
                </a:cubicBezTo>
                <a:cubicBezTo>
                  <a:pt x="3005599" y="3446694"/>
                  <a:pt x="2879238" y="3414566"/>
                  <a:pt x="2611802" y="3416724"/>
                </a:cubicBezTo>
                <a:cubicBezTo>
                  <a:pt x="2344366" y="3418882"/>
                  <a:pt x="2177163" y="3345601"/>
                  <a:pt x="1944959" y="3416724"/>
                </a:cubicBezTo>
                <a:cubicBezTo>
                  <a:pt x="1712755" y="3487847"/>
                  <a:pt x="1620114" y="3403588"/>
                  <a:pt x="1389256" y="3416724"/>
                </a:cubicBezTo>
                <a:cubicBezTo>
                  <a:pt x="1158398" y="3429860"/>
                  <a:pt x="1042906" y="3381103"/>
                  <a:pt x="833554" y="3416724"/>
                </a:cubicBezTo>
                <a:cubicBezTo>
                  <a:pt x="624202" y="3452345"/>
                  <a:pt x="258684" y="3394030"/>
                  <a:pt x="0" y="3416724"/>
                </a:cubicBezTo>
                <a:cubicBezTo>
                  <a:pt x="-29454" y="3277645"/>
                  <a:pt x="5384" y="3126426"/>
                  <a:pt x="0" y="2949772"/>
                </a:cubicBezTo>
                <a:cubicBezTo>
                  <a:pt x="-5384" y="2773118"/>
                  <a:pt x="34827" y="2695152"/>
                  <a:pt x="0" y="2482819"/>
                </a:cubicBezTo>
                <a:cubicBezTo>
                  <a:pt x="-34827" y="2270486"/>
                  <a:pt x="20326" y="2133741"/>
                  <a:pt x="0" y="1913365"/>
                </a:cubicBezTo>
                <a:cubicBezTo>
                  <a:pt x="-20326" y="1692989"/>
                  <a:pt x="49755" y="1555940"/>
                  <a:pt x="0" y="1412246"/>
                </a:cubicBezTo>
                <a:cubicBezTo>
                  <a:pt x="-49755" y="1268552"/>
                  <a:pt x="24743" y="1123667"/>
                  <a:pt x="0" y="842792"/>
                </a:cubicBezTo>
                <a:cubicBezTo>
                  <a:pt x="-24743" y="561917"/>
                  <a:pt x="97767" y="324328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7" name="Google Shape;197;p26"/>
          <p:cNvSpPr/>
          <p:nvPr/>
        </p:nvSpPr>
        <p:spPr>
          <a:xfrm>
            <a:off x="6317385" y="33012"/>
            <a:ext cx="5655543" cy="6370975"/>
          </a:xfrm>
          <a:custGeom>
            <a:rect b="b" l="l" r="r" t="t"/>
            <a:pathLst>
              <a:path extrusionOk="0" h="6370975" w="5655543">
                <a:moveTo>
                  <a:pt x="0" y="0"/>
                </a:moveTo>
                <a:cubicBezTo>
                  <a:pt x="198184" y="11813"/>
                  <a:pt x="277160" y="-7168"/>
                  <a:pt x="515283" y="0"/>
                </a:cubicBezTo>
                <a:cubicBezTo>
                  <a:pt x="753406" y="7168"/>
                  <a:pt x="1010535" y="9333"/>
                  <a:pt x="1143676" y="0"/>
                </a:cubicBezTo>
                <a:cubicBezTo>
                  <a:pt x="1276817" y="-9333"/>
                  <a:pt x="1431024" y="-5647"/>
                  <a:pt x="1658959" y="0"/>
                </a:cubicBezTo>
                <a:cubicBezTo>
                  <a:pt x="1886894" y="5647"/>
                  <a:pt x="1950397" y="14895"/>
                  <a:pt x="2174242" y="0"/>
                </a:cubicBezTo>
                <a:cubicBezTo>
                  <a:pt x="2398087" y="-14895"/>
                  <a:pt x="2483827" y="-20146"/>
                  <a:pt x="2746080" y="0"/>
                </a:cubicBezTo>
                <a:cubicBezTo>
                  <a:pt x="3008333" y="20146"/>
                  <a:pt x="3208841" y="-23280"/>
                  <a:pt x="3374474" y="0"/>
                </a:cubicBezTo>
                <a:cubicBezTo>
                  <a:pt x="3540107" y="23280"/>
                  <a:pt x="3718549" y="-10854"/>
                  <a:pt x="3889757" y="0"/>
                </a:cubicBezTo>
                <a:cubicBezTo>
                  <a:pt x="4060965" y="10854"/>
                  <a:pt x="4120374" y="22379"/>
                  <a:pt x="4348484" y="0"/>
                </a:cubicBezTo>
                <a:cubicBezTo>
                  <a:pt x="4576594" y="-22379"/>
                  <a:pt x="4673524" y="9695"/>
                  <a:pt x="4920322" y="0"/>
                </a:cubicBezTo>
                <a:cubicBezTo>
                  <a:pt x="5167120" y="-9695"/>
                  <a:pt x="5313639" y="13433"/>
                  <a:pt x="5655543" y="0"/>
                </a:cubicBezTo>
                <a:cubicBezTo>
                  <a:pt x="5631507" y="102638"/>
                  <a:pt x="5645874" y="369200"/>
                  <a:pt x="5655543" y="509678"/>
                </a:cubicBezTo>
                <a:cubicBezTo>
                  <a:pt x="5665212" y="650156"/>
                  <a:pt x="5630558" y="840169"/>
                  <a:pt x="5655543" y="1083066"/>
                </a:cubicBezTo>
                <a:cubicBezTo>
                  <a:pt x="5680528" y="1325963"/>
                  <a:pt x="5658203" y="1501662"/>
                  <a:pt x="5655543" y="1720163"/>
                </a:cubicBezTo>
                <a:cubicBezTo>
                  <a:pt x="5652883" y="1938664"/>
                  <a:pt x="5654174" y="2006561"/>
                  <a:pt x="5655543" y="2166132"/>
                </a:cubicBezTo>
                <a:cubicBezTo>
                  <a:pt x="5656912" y="2325703"/>
                  <a:pt x="5660277" y="2583576"/>
                  <a:pt x="5655543" y="2803229"/>
                </a:cubicBezTo>
                <a:cubicBezTo>
                  <a:pt x="5650809" y="3022882"/>
                  <a:pt x="5642181" y="3031444"/>
                  <a:pt x="5655543" y="3249197"/>
                </a:cubicBezTo>
                <a:cubicBezTo>
                  <a:pt x="5668905" y="3466950"/>
                  <a:pt x="5660601" y="3730692"/>
                  <a:pt x="5655543" y="3950005"/>
                </a:cubicBezTo>
                <a:cubicBezTo>
                  <a:pt x="5650485" y="4169318"/>
                  <a:pt x="5655482" y="4267041"/>
                  <a:pt x="5655543" y="4459683"/>
                </a:cubicBezTo>
                <a:cubicBezTo>
                  <a:pt x="5655604" y="4652325"/>
                  <a:pt x="5672514" y="4842489"/>
                  <a:pt x="5655543" y="5160490"/>
                </a:cubicBezTo>
                <a:cubicBezTo>
                  <a:pt x="5638572" y="5478491"/>
                  <a:pt x="5667530" y="5448881"/>
                  <a:pt x="5655543" y="5606458"/>
                </a:cubicBezTo>
                <a:cubicBezTo>
                  <a:pt x="5643556" y="5764035"/>
                  <a:pt x="5689841" y="6178287"/>
                  <a:pt x="5655543" y="6370975"/>
                </a:cubicBezTo>
                <a:cubicBezTo>
                  <a:pt x="5387861" y="6379354"/>
                  <a:pt x="5115203" y="6403538"/>
                  <a:pt x="4970594" y="6370975"/>
                </a:cubicBezTo>
                <a:cubicBezTo>
                  <a:pt x="4825985" y="6338412"/>
                  <a:pt x="4475228" y="6365717"/>
                  <a:pt x="4342200" y="6370975"/>
                </a:cubicBezTo>
                <a:cubicBezTo>
                  <a:pt x="4209172" y="6376233"/>
                  <a:pt x="3956583" y="6352912"/>
                  <a:pt x="3826917" y="6370975"/>
                </a:cubicBezTo>
                <a:cubicBezTo>
                  <a:pt x="3697251" y="6389038"/>
                  <a:pt x="3543446" y="6378740"/>
                  <a:pt x="3311635" y="6370975"/>
                </a:cubicBezTo>
                <a:cubicBezTo>
                  <a:pt x="3079824" y="6363210"/>
                  <a:pt x="2974563" y="6354481"/>
                  <a:pt x="2739796" y="6370975"/>
                </a:cubicBezTo>
                <a:cubicBezTo>
                  <a:pt x="2505029" y="6387469"/>
                  <a:pt x="2285002" y="6360640"/>
                  <a:pt x="1998292" y="6370975"/>
                </a:cubicBezTo>
                <a:cubicBezTo>
                  <a:pt x="1711582" y="6381310"/>
                  <a:pt x="1614449" y="6356792"/>
                  <a:pt x="1369898" y="6370975"/>
                </a:cubicBezTo>
                <a:cubicBezTo>
                  <a:pt x="1125347" y="6385158"/>
                  <a:pt x="923386" y="6374521"/>
                  <a:pt x="798060" y="6370975"/>
                </a:cubicBezTo>
                <a:cubicBezTo>
                  <a:pt x="672734" y="6367429"/>
                  <a:pt x="325357" y="6342814"/>
                  <a:pt x="0" y="6370975"/>
                </a:cubicBezTo>
                <a:cubicBezTo>
                  <a:pt x="-19833" y="6173503"/>
                  <a:pt x="-10096" y="6082728"/>
                  <a:pt x="0" y="5925007"/>
                </a:cubicBezTo>
                <a:cubicBezTo>
                  <a:pt x="10096" y="5767286"/>
                  <a:pt x="-12867" y="5498784"/>
                  <a:pt x="0" y="5287909"/>
                </a:cubicBezTo>
                <a:cubicBezTo>
                  <a:pt x="12867" y="5077034"/>
                  <a:pt x="13258" y="4997247"/>
                  <a:pt x="0" y="4778231"/>
                </a:cubicBezTo>
                <a:cubicBezTo>
                  <a:pt x="-13258" y="4559215"/>
                  <a:pt x="-19497" y="4458671"/>
                  <a:pt x="0" y="4204843"/>
                </a:cubicBezTo>
                <a:cubicBezTo>
                  <a:pt x="19497" y="3951015"/>
                  <a:pt x="-1025" y="3895713"/>
                  <a:pt x="0" y="3695165"/>
                </a:cubicBezTo>
                <a:cubicBezTo>
                  <a:pt x="1025" y="3494617"/>
                  <a:pt x="9003" y="3217969"/>
                  <a:pt x="0" y="2930649"/>
                </a:cubicBezTo>
                <a:cubicBezTo>
                  <a:pt x="-9003" y="2643329"/>
                  <a:pt x="17291" y="2658885"/>
                  <a:pt x="0" y="2484680"/>
                </a:cubicBezTo>
                <a:cubicBezTo>
                  <a:pt x="-17291" y="2310475"/>
                  <a:pt x="8156" y="2041559"/>
                  <a:pt x="0" y="1911292"/>
                </a:cubicBezTo>
                <a:cubicBezTo>
                  <a:pt x="-8156" y="1781025"/>
                  <a:pt x="24480" y="1512443"/>
                  <a:pt x="0" y="1210485"/>
                </a:cubicBezTo>
                <a:cubicBezTo>
                  <a:pt x="-24480" y="908527"/>
                  <a:pt x="-8038" y="875933"/>
                  <a:pt x="0" y="764517"/>
                </a:cubicBezTo>
                <a:cubicBezTo>
                  <a:pt x="8038" y="653101"/>
                  <a:pt x="-6786" y="359096"/>
                  <a:pt x="0" y="0"/>
                </a:cubicBezTo>
                <a:close/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19B60"/>
                </a:highlight>
                <a:latin typeface="David"/>
                <a:ea typeface="David"/>
                <a:cs typeface="David"/>
                <a:sym typeface="David"/>
              </a:rPr>
              <a:t>א. מסירות הנפש של 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ברק יורד עם לוחמיו מהר תבור לכיוון מחנה סיסרא.</a:t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19B60"/>
                </a:highlight>
                <a:latin typeface="David"/>
                <a:ea typeface="David"/>
                <a:cs typeface="David"/>
                <a:sym typeface="David"/>
              </a:rPr>
              <a:t>ב. התערבות ה' במערכה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הקב"ה חימם את מחנה סיסרא בעזרת הכוכבים. החיילים עם המרכבות והסוסים יורדים להתקרר בנחל. הקב"ה מציף את מי הנחל וחיילי סיסרא נסחפים בשיטפון.(שירת דבורה פרק ה' פסוקים כ'-כ"ב על פי חז"ל במצודות דוד) </a:t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19B60"/>
                </a:highlight>
                <a:latin typeface="David"/>
                <a:ea typeface="David"/>
                <a:cs typeface="David"/>
                <a:sym typeface="David"/>
              </a:rPr>
              <a:t>ג. מחנה האויב: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שר הצבא נמלט מן המערכה. אין מנהיג לקרב וכל החיילים מנסים להימלט על נפשם מפני צבא ישראל. חלקם טובעים וחלקם הגדול מומת ע"י צבא ישראל.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19B60"/>
                </a:highlight>
                <a:latin typeface="David"/>
                <a:ea typeface="David"/>
                <a:cs typeface="David"/>
                <a:sym typeface="David"/>
              </a:rPr>
              <a:t>ד. מחנה ישראל: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ברק  ולוחמיו רודפים אחרי חיילי כנען עד לחרושת הגויים ומכים בהם מכה ניצחת.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6"/>
          <p:cNvSpPr txBox="1"/>
          <p:nvPr>
            <p:ph type="title"/>
          </p:nvPr>
        </p:nvSpPr>
        <p:spPr>
          <a:xfrm>
            <a:off x="219072" y="4601845"/>
            <a:ext cx="5876927" cy="18933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iw-IL" sz="3959"/>
              <a:t>האדם נדרש לפעול- ולו פעולה קטנה בלבד- כדי לזכות בסיוע הקב"ה.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/>
        </p:nvSpPr>
        <p:spPr>
          <a:xfrm>
            <a:off x="3557588" y="872137"/>
            <a:ext cx="8516656" cy="5632311"/>
          </a:xfrm>
          <a:prstGeom prst="rect">
            <a:avLst/>
          </a:pr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 וְסִיסְרָא, נָס בְּרַגְלָיו, אֶל-אֹהֶל יָעֵל, אֵשֶׁת חֶבֶר הַקֵּינִי:  כִּי שָׁלוֹם, בֵּין יָבִין מֶלֶךְ-חָצוֹר, וּבֵין, בֵּית חֶבֶר הַקֵּינִי.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 וַתֵּצֵא יָעֵל, לִקְרַאת סִיסְרָא, וַתֹּאמֶר אֵלָיו סוּרָה אֲדֹנִי סוּרָה אֵלַי, אַל-תִּירָא; וַיָּסַר אֵלֶיהָ הָאֹהֱלָה, וַתְּכַסֵּהוּ בַּשְּׂמִיכָה.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 וַיֹּאמֶר אֵלֶיהָ הַשְׁקִינִי-נָא מְעַט-מַיִם, כִּי צָמֵאתִי; וַתִּפְתַּח אֶת-נֹאוד הֶחָלָב, וַתַּשְׁקֵהוּ--וַתְּכַסֵּהוּ.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 וַיֹּאמֶר אֵלֶיהָ, עֲמֹד פֶּתַח הָאֹהֶל; וְהָיָה אִם-אִישׁ יָבֹא וּשְׁאֵלֵךְ, וְאָמַר הֲיֵשׁ-פֹּה אִישׁ--וְאָמַרְתְּ אָיִן.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 וַתִּקַּח יָעֵל אֵשֶׁת-חֶבֶר אֶת </a:t>
            </a:r>
            <a:r>
              <a:rPr b="1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יְתַד הָאֹהֶל 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וַתָּשֶׂם אֶת-</a:t>
            </a:r>
            <a:r>
              <a:rPr b="1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הַמַּקֶּבֶת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בְּיָדָהּ, וַתָּבוֹא אֵלָיו בַּלָּאט, וַתִּתְקַע אֶת-הַיָּתֵד ב</a:t>
            </a:r>
            <a:r>
              <a:rPr b="1" i="0" lang="iw-IL" sz="24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ְּרַקָּתוֹ</a:t>
            </a: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וַתִּצְנַח בָּאָרֶץ; וְהוּא-נִרְדָּם וַיָּעַף, וַיָּמֹת.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 וְהִנֵּה בָרָק, רֹדֵף אֶת-סִיסְרָא, וַתֵּצֵא יָעֵל לִקְרָאתוֹ, וַתֹּאמֶר לוֹ לֵךְ וְאַרְאֶךָּ אֶת-הָאִישׁ אֲשֶׁר-אַתָּה מְבַקֵּשׁ; וַיָּבֹא אֵלֶיהָ--וְהִנֵּה סִיסְרָא נֹפֵל מֵת, וְהַיָּתֵד בְּרַקָּתוֹ.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 וַיַּכְנַע אֱלֹהִים בַּיּוֹם הַהוּא, אֵת יָבִין מֶלֶךְ-כְּנָעַן, לִפְנֵי, בְּנֵי יִשְׂרָאֵל.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 וַתֵּלֶךְ יַד בְּנֵי-יִשְׂרָאֵל, הָלוֹךְ וְקָשָׁה, עַל, יָבִין מֶלֶךְ-כְּנָעַן--עַד אֲשֶׁר הִכְרִיתוּ, אֵת יָבִין מֶלֶךְ-כְּנָעַן.  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5972174" y="201096"/>
            <a:ext cx="4439841" cy="52322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NTR"/>
                <a:ea typeface="NTR"/>
                <a:cs typeface="NTR"/>
                <a:sym typeface="NTR"/>
              </a:rPr>
              <a:t>יז- כד נפילת סיסרא בידי יעל</a:t>
            </a:r>
            <a:endParaRPr b="0" i="0" sz="2800" u="none" cap="none" strike="noStrike">
              <a:solidFill>
                <a:schemeClr val="lt1"/>
              </a:solidFill>
              <a:latin typeface="NTR"/>
              <a:ea typeface="NTR"/>
              <a:cs typeface="NTR"/>
              <a:sym typeface="NTR"/>
            </a:endParaRPr>
          </a:p>
        </p:txBody>
      </p:sp>
      <p:sp>
        <p:nvSpPr>
          <p:cNvPr id="205" name="Google Shape;205;p27"/>
          <p:cNvSpPr txBox="1"/>
          <p:nvPr/>
        </p:nvSpPr>
        <p:spPr>
          <a:xfrm>
            <a:off x="601589" y="253218"/>
            <a:ext cx="281686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יתד האהל: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מוט מחודד בקצהו אותו תוקעים באדמה כדי לחזק יריעת אוהל.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1542611" y="3226627"/>
            <a:ext cx="181676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מקבת: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פטיש שצדו האחד מחודד והשני רחב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756" y="2164330"/>
            <a:ext cx="92749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ילון אבניאון - מה זה יתד – פירוש המילה יתד ,פרוש, הסבר, משמעות והגדרה" id="208" name="Google Shape;208;p27"/>
          <p:cNvPicPr preferRelativeResize="0"/>
          <p:nvPr/>
        </p:nvPicPr>
        <p:blipFill rotWithShape="1">
          <a:blip r:embed="rId4">
            <a:alphaModFix/>
          </a:blip>
          <a:srcRect b="12493" l="0" r="0" t="14197"/>
          <a:stretch/>
        </p:blipFill>
        <p:spPr>
          <a:xfrm>
            <a:off x="1496899" y="1726365"/>
            <a:ext cx="1872000" cy="137233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/>
        </p:nvSpPr>
        <p:spPr>
          <a:xfrm>
            <a:off x="1563627" y="5009685"/>
            <a:ext cx="187200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רקה: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חלק הפנים שבין המצח לאוזן, צדע.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7"/>
          <p:cNvPicPr preferRelativeResize="0"/>
          <p:nvPr/>
        </p:nvPicPr>
        <p:blipFill rotWithShape="1">
          <a:blip r:embed="rId5">
            <a:alphaModFix/>
          </a:blip>
          <a:srcRect b="0" l="1" r="21010" t="0"/>
          <a:stretch/>
        </p:blipFill>
        <p:spPr>
          <a:xfrm>
            <a:off x="46955" y="4918016"/>
            <a:ext cx="1253208" cy="147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/>
          <p:nvPr/>
        </p:nvSpPr>
        <p:spPr>
          <a:xfrm>
            <a:off x="9108851" y="1044647"/>
            <a:ext cx="2610679" cy="1015663"/>
          </a:xfrm>
          <a:custGeom>
            <a:rect b="b" l="l" r="r" t="t"/>
            <a:pathLst>
              <a:path extrusionOk="0" fill="none" h="1015663" w="2610679">
                <a:moveTo>
                  <a:pt x="0" y="0"/>
                </a:moveTo>
                <a:cubicBezTo>
                  <a:pt x="164770" y="-48315"/>
                  <a:pt x="375213" y="17046"/>
                  <a:pt x="469922" y="0"/>
                </a:cubicBezTo>
                <a:cubicBezTo>
                  <a:pt x="564631" y="-17046"/>
                  <a:pt x="888777" y="53809"/>
                  <a:pt x="1044272" y="0"/>
                </a:cubicBezTo>
                <a:cubicBezTo>
                  <a:pt x="1199767" y="-53809"/>
                  <a:pt x="1350800" y="45612"/>
                  <a:pt x="1514194" y="0"/>
                </a:cubicBezTo>
                <a:cubicBezTo>
                  <a:pt x="1677588" y="-45612"/>
                  <a:pt x="1909800" y="20787"/>
                  <a:pt x="2062436" y="0"/>
                </a:cubicBezTo>
                <a:cubicBezTo>
                  <a:pt x="2215072" y="-20787"/>
                  <a:pt x="2452492" y="16394"/>
                  <a:pt x="2610679" y="0"/>
                </a:cubicBezTo>
                <a:cubicBezTo>
                  <a:pt x="2653185" y="116346"/>
                  <a:pt x="2560404" y="256251"/>
                  <a:pt x="2610679" y="497675"/>
                </a:cubicBezTo>
                <a:cubicBezTo>
                  <a:pt x="2660954" y="739100"/>
                  <a:pt x="2591612" y="882870"/>
                  <a:pt x="2610679" y="1015663"/>
                </a:cubicBezTo>
                <a:cubicBezTo>
                  <a:pt x="2410597" y="1045424"/>
                  <a:pt x="2287868" y="971168"/>
                  <a:pt x="2140757" y="1015663"/>
                </a:cubicBezTo>
                <a:cubicBezTo>
                  <a:pt x="1993646" y="1060158"/>
                  <a:pt x="1834512" y="1012527"/>
                  <a:pt x="1618621" y="1015663"/>
                </a:cubicBezTo>
                <a:cubicBezTo>
                  <a:pt x="1402730" y="1018799"/>
                  <a:pt x="1359563" y="961892"/>
                  <a:pt x="1148699" y="1015663"/>
                </a:cubicBezTo>
                <a:cubicBezTo>
                  <a:pt x="937835" y="1069434"/>
                  <a:pt x="808973" y="1012305"/>
                  <a:pt x="574349" y="1015663"/>
                </a:cubicBezTo>
                <a:cubicBezTo>
                  <a:pt x="339725" y="1019021"/>
                  <a:pt x="221511" y="995270"/>
                  <a:pt x="0" y="1015663"/>
                </a:cubicBezTo>
                <a:cubicBezTo>
                  <a:pt x="-21539" y="878875"/>
                  <a:pt x="56682" y="753646"/>
                  <a:pt x="0" y="538301"/>
                </a:cubicBezTo>
                <a:cubicBezTo>
                  <a:pt x="-56682" y="322956"/>
                  <a:pt x="24605" y="252870"/>
                  <a:pt x="0" y="0"/>
                </a:cubicBezTo>
                <a:close/>
              </a:path>
              <a:path extrusionOk="0" h="1015663" w="2610679">
                <a:moveTo>
                  <a:pt x="0" y="0"/>
                </a:moveTo>
                <a:cubicBezTo>
                  <a:pt x="143372" y="-15555"/>
                  <a:pt x="351445" y="16237"/>
                  <a:pt x="469922" y="0"/>
                </a:cubicBezTo>
                <a:cubicBezTo>
                  <a:pt x="588399" y="-16237"/>
                  <a:pt x="789075" y="1239"/>
                  <a:pt x="1044272" y="0"/>
                </a:cubicBezTo>
                <a:cubicBezTo>
                  <a:pt x="1299469" y="-1239"/>
                  <a:pt x="1396030" y="25037"/>
                  <a:pt x="1514194" y="0"/>
                </a:cubicBezTo>
                <a:cubicBezTo>
                  <a:pt x="1632358" y="-25037"/>
                  <a:pt x="1764431" y="853"/>
                  <a:pt x="1958009" y="0"/>
                </a:cubicBezTo>
                <a:cubicBezTo>
                  <a:pt x="2151587" y="-853"/>
                  <a:pt x="2439249" y="23687"/>
                  <a:pt x="2610679" y="0"/>
                </a:cubicBezTo>
                <a:cubicBezTo>
                  <a:pt x="2627372" y="117873"/>
                  <a:pt x="2576191" y="265920"/>
                  <a:pt x="2610679" y="487518"/>
                </a:cubicBezTo>
                <a:cubicBezTo>
                  <a:pt x="2645167" y="709116"/>
                  <a:pt x="2574859" y="798402"/>
                  <a:pt x="2610679" y="1015663"/>
                </a:cubicBezTo>
                <a:cubicBezTo>
                  <a:pt x="2468203" y="1063581"/>
                  <a:pt x="2374980" y="981202"/>
                  <a:pt x="2140757" y="1015663"/>
                </a:cubicBezTo>
                <a:cubicBezTo>
                  <a:pt x="1906534" y="1050124"/>
                  <a:pt x="1703308" y="946748"/>
                  <a:pt x="1566407" y="1015663"/>
                </a:cubicBezTo>
                <a:cubicBezTo>
                  <a:pt x="1429506" y="1084578"/>
                  <a:pt x="1266400" y="988989"/>
                  <a:pt x="1018165" y="1015663"/>
                </a:cubicBezTo>
                <a:cubicBezTo>
                  <a:pt x="769930" y="1042337"/>
                  <a:pt x="691807" y="1008571"/>
                  <a:pt x="496029" y="1015663"/>
                </a:cubicBezTo>
                <a:cubicBezTo>
                  <a:pt x="300251" y="1022755"/>
                  <a:pt x="210262" y="958638"/>
                  <a:pt x="0" y="1015663"/>
                </a:cubicBezTo>
                <a:cubicBezTo>
                  <a:pt x="-36091" y="832772"/>
                  <a:pt x="13608" y="739229"/>
                  <a:pt x="0" y="517988"/>
                </a:cubicBezTo>
                <a:cubicBezTo>
                  <a:pt x="-13608" y="296748"/>
                  <a:pt x="18826" y="164795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CCC2B3"/>
              </a:gs>
              <a:gs pos="50000">
                <a:srgbClr val="C4B8A7"/>
              </a:gs>
              <a:gs pos="100000">
                <a:srgbClr val="BDAF98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וְסִיסְרָא, נָס בְּרַגְלָיו, אֶל-אֹהֶל יָעֵל, אֵשֶׁת חֶבֶר הַקֵּינִי</a:t>
            </a:r>
            <a:endParaRPr b="1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16" name="Google Shape;216;p28"/>
          <p:cNvSpPr/>
          <p:nvPr/>
        </p:nvSpPr>
        <p:spPr>
          <a:xfrm>
            <a:off x="3777553" y="673211"/>
            <a:ext cx="3980015" cy="923330"/>
          </a:xfrm>
          <a:custGeom>
            <a:rect b="b" l="l" r="r" t="t"/>
            <a:pathLst>
              <a:path extrusionOk="0" fill="none" h="923330" w="3980015">
                <a:moveTo>
                  <a:pt x="0" y="0"/>
                </a:moveTo>
                <a:cubicBezTo>
                  <a:pt x="339673" y="18172"/>
                  <a:pt x="481091" y="12452"/>
                  <a:pt x="703136" y="0"/>
                </a:cubicBezTo>
                <a:cubicBezTo>
                  <a:pt x="925181" y="-12452"/>
                  <a:pt x="1012536" y="-25938"/>
                  <a:pt x="1286872" y="0"/>
                </a:cubicBezTo>
                <a:cubicBezTo>
                  <a:pt x="1561208" y="25938"/>
                  <a:pt x="1778707" y="15311"/>
                  <a:pt x="1990008" y="0"/>
                </a:cubicBezTo>
                <a:cubicBezTo>
                  <a:pt x="2201309" y="-15311"/>
                  <a:pt x="2450763" y="6315"/>
                  <a:pt x="2693143" y="0"/>
                </a:cubicBezTo>
                <a:cubicBezTo>
                  <a:pt x="2935523" y="-6315"/>
                  <a:pt x="3638665" y="32218"/>
                  <a:pt x="3980015" y="0"/>
                </a:cubicBezTo>
                <a:cubicBezTo>
                  <a:pt x="3987597" y="121737"/>
                  <a:pt x="3972631" y="361252"/>
                  <a:pt x="3980015" y="452432"/>
                </a:cubicBezTo>
                <a:cubicBezTo>
                  <a:pt x="3987399" y="543612"/>
                  <a:pt x="3980566" y="795630"/>
                  <a:pt x="3980015" y="923330"/>
                </a:cubicBezTo>
                <a:cubicBezTo>
                  <a:pt x="3720496" y="940790"/>
                  <a:pt x="3674949" y="906090"/>
                  <a:pt x="3436080" y="923330"/>
                </a:cubicBezTo>
                <a:cubicBezTo>
                  <a:pt x="3197212" y="940570"/>
                  <a:pt x="3025062" y="907458"/>
                  <a:pt x="2812544" y="923330"/>
                </a:cubicBezTo>
                <a:cubicBezTo>
                  <a:pt x="2600026" y="939202"/>
                  <a:pt x="2320543" y="893770"/>
                  <a:pt x="2109408" y="923330"/>
                </a:cubicBezTo>
                <a:cubicBezTo>
                  <a:pt x="1898273" y="952890"/>
                  <a:pt x="1784953" y="916676"/>
                  <a:pt x="1485872" y="923330"/>
                </a:cubicBezTo>
                <a:cubicBezTo>
                  <a:pt x="1186791" y="929984"/>
                  <a:pt x="1003362" y="904660"/>
                  <a:pt x="742936" y="923330"/>
                </a:cubicBezTo>
                <a:cubicBezTo>
                  <a:pt x="482510" y="942000"/>
                  <a:pt x="277002" y="917179"/>
                  <a:pt x="0" y="923330"/>
                </a:cubicBezTo>
                <a:cubicBezTo>
                  <a:pt x="-15970" y="805573"/>
                  <a:pt x="-13368" y="655082"/>
                  <a:pt x="0" y="470898"/>
                </a:cubicBezTo>
                <a:cubicBezTo>
                  <a:pt x="13368" y="286714"/>
                  <a:pt x="-10368" y="138019"/>
                  <a:pt x="0" y="0"/>
                </a:cubicBezTo>
                <a:close/>
              </a:path>
              <a:path extrusionOk="0" h="923330" w="3980015">
                <a:moveTo>
                  <a:pt x="0" y="0"/>
                </a:moveTo>
                <a:cubicBezTo>
                  <a:pt x="189497" y="13554"/>
                  <a:pt x="510571" y="7690"/>
                  <a:pt x="703136" y="0"/>
                </a:cubicBezTo>
                <a:cubicBezTo>
                  <a:pt x="895701" y="-7690"/>
                  <a:pt x="1128126" y="15858"/>
                  <a:pt x="1446072" y="0"/>
                </a:cubicBezTo>
                <a:cubicBezTo>
                  <a:pt x="1764018" y="-15858"/>
                  <a:pt x="1915032" y="-9231"/>
                  <a:pt x="2189008" y="0"/>
                </a:cubicBezTo>
                <a:cubicBezTo>
                  <a:pt x="2462984" y="9231"/>
                  <a:pt x="2623895" y="-3649"/>
                  <a:pt x="2732944" y="0"/>
                </a:cubicBezTo>
                <a:cubicBezTo>
                  <a:pt x="2841993" y="3649"/>
                  <a:pt x="3194993" y="-25920"/>
                  <a:pt x="3396279" y="0"/>
                </a:cubicBezTo>
                <a:cubicBezTo>
                  <a:pt x="3597566" y="25920"/>
                  <a:pt x="3688960" y="-13626"/>
                  <a:pt x="3980015" y="0"/>
                </a:cubicBezTo>
                <a:cubicBezTo>
                  <a:pt x="3994318" y="178858"/>
                  <a:pt x="3972393" y="233442"/>
                  <a:pt x="3980015" y="452432"/>
                </a:cubicBezTo>
                <a:cubicBezTo>
                  <a:pt x="3987637" y="671422"/>
                  <a:pt x="3958095" y="822072"/>
                  <a:pt x="3980015" y="923330"/>
                </a:cubicBezTo>
                <a:cubicBezTo>
                  <a:pt x="3827347" y="911741"/>
                  <a:pt x="3468903" y="948207"/>
                  <a:pt x="3237079" y="923330"/>
                </a:cubicBezTo>
                <a:cubicBezTo>
                  <a:pt x="3005255" y="898453"/>
                  <a:pt x="2898491" y="896192"/>
                  <a:pt x="2613543" y="923330"/>
                </a:cubicBezTo>
                <a:cubicBezTo>
                  <a:pt x="2328595" y="950468"/>
                  <a:pt x="2295720" y="932943"/>
                  <a:pt x="1990008" y="923330"/>
                </a:cubicBezTo>
                <a:cubicBezTo>
                  <a:pt x="1684296" y="913717"/>
                  <a:pt x="1650290" y="944188"/>
                  <a:pt x="1326672" y="923330"/>
                </a:cubicBezTo>
                <a:cubicBezTo>
                  <a:pt x="1003054" y="902472"/>
                  <a:pt x="848872" y="911169"/>
                  <a:pt x="663336" y="923330"/>
                </a:cubicBezTo>
                <a:cubicBezTo>
                  <a:pt x="477800" y="935491"/>
                  <a:pt x="302083" y="919422"/>
                  <a:pt x="0" y="923330"/>
                </a:cubicBezTo>
                <a:cubicBezTo>
                  <a:pt x="-15836" y="797251"/>
                  <a:pt x="-19291" y="688729"/>
                  <a:pt x="0" y="489365"/>
                </a:cubicBezTo>
                <a:cubicBezTo>
                  <a:pt x="19291" y="290002"/>
                  <a:pt x="-16930" y="239656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שָׁלוֹם, בֵּין יָבִין מֶלֶךְ-חָצוֹר, וּבֵין, בֵּית חֶבֶר הַקֵּינִי".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ברור לסיסרא שזה מקום מסתור טוב.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3777555" y="1687086"/>
            <a:ext cx="3961959" cy="923330"/>
          </a:xfrm>
          <a:custGeom>
            <a:rect b="b" l="l" r="r" t="t"/>
            <a:pathLst>
              <a:path extrusionOk="0" fill="none" h="923330" w="3961959">
                <a:moveTo>
                  <a:pt x="0" y="0"/>
                </a:moveTo>
                <a:cubicBezTo>
                  <a:pt x="118499" y="-2532"/>
                  <a:pt x="410978" y="-9245"/>
                  <a:pt x="541468" y="0"/>
                </a:cubicBezTo>
                <a:cubicBezTo>
                  <a:pt x="671958" y="9245"/>
                  <a:pt x="1068735" y="-28193"/>
                  <a:pt x="1241414" y="0"/>
                </a:cubicBezTo>
                <a:cubicBezTo>
                  <a:pt x="1414093" y="28193"/>
                  <a:pt x="1568178" y="-24678"/>
                  <a:pt x="1782882" y="0"/>
                </a:cubicBezTo>
                <a:cubicBezTo>
                  <a:pt x="1997586" y="24678"/>
                  <a:pt x="2203773" y="-23097"/>
                  <a:pt x="2324349" y="0"/>
                </a:cubicBezTo>
                <a:cubicBezTo>
                  <a:pt x="2444925" y="23097"/>
                  <a:pt x="2823235" y="-32060"/>
                  <a:pt x="3063915" y="0"/>
                </a:cubicBezTo>
                <a:cubicBezTo>
                  <a:pt x="3304595" y="32060"/>
                  <a:pt x="3645814" y="-42592"/>
                  <a:pt x="3961959" y="0"/>
                </a:cubicBezTo>
                <a:cubicBezTo>
                  <a:pt x="3978883" y="172841"/>
                  <a:pt x="3972080" y="241550"/>
                  <a:pt x="3961959" y="470898"/>
                </a:cubicBezTo>
                <a:cubicBezTo>
                  <a:pt x="3951838" y="700246"/>
                  <a:pt x="3945801" y="817106"/>
                  <a:pt x="3961959" y="923330"/>
                </a:cubicBezTo>
                <a:cubicBezTo>
                  <a:pt x="3629912" y="920880"/>
                  <a:pt x="3458548" y="952025"/>
                  <a:pt x="3222393" y="923330"/>
                </a:cubicBezTo>
                <a:cubicBezTo>
                  <a:pt x="2986238" y="894635"/>
                  <a:pt x="2786800" y="916475"/>
                  <a:pt x="2641306" y="923330"/>
                </a:cubicBezTo>
                <a:cubicBezTo>
                  <a:pt x="2495812" y="930185"/>
                  <a:pt x="2163722" y="926373"/>
                  <a:pt x="2020599" y="923330"/>
                </a:cubicBezTo>
                <a:cubicBezTo>
                  <a:pt x="1877476" y="920287"/>
                  <a:pt x="1645471" y="923066"/>
                  <a:pt x="1439512" y="923330"/>
                </a:cubicBezTo>
                <a:cubicBezTo>
                  <a:pt x="1233553" y="923594"/>
                  <a:pt x="916901" y="940450"/>
                  <a:pt x="699946" y="923330"/>
                </a:cubicBezTo>
                <a:cubicBezTo>
                  <a:pt x="482991" y="906210"/>
                  <a:pt x="226391" y="905883"/>
                  <a:pt x="0" y="923330"/>
                </a:cubicBezTo>
                <a:cubicBezTo>
                  <a:pt x="-9811" y="729759"/>
                  <a:pt x="8434" y="574725"/>
                  <a:pt x="0" y="480132"/>
                </a:cubicBezTo>
                <a:cubicBezTo>
                  <a:pt x="-8434" y="385539"/>
                  <a:pt x="11842" y="111436"/>
                  <a:pt x="0" y="0"/>
                </a:cubicBezTo>
                <a:close/>
              </a:path>
              <a:path extrusionOk="0" h="923330" w="3961959">
                <a:moveTo>
                  <a:pt x="0" y="0"/>
                </a:moveTo>
                <a:cubicBezTo>
                  <a:pt x="202538" y="22901"/>
                  <a:pt x="332182" y="13607"/>
                  <a:pt x="620707" y="0"/>
                </a:cubicBezTo>
                <a:cubicBezTo>
                  <a:pt x="909232" y="-13607"/>
                  <a:pt x="1054044" y="11343"/>
                  <a:pt x="1241414" y="0"/>
                </a:cubicBezTo>
                <a:cubicBezTo>
                  <a:pt x="1428784" y="-11343"/>
                  <a:pt x="1665334" y="-20373"/>
                  <a:pt x="1901740" y="0"/>
                </a:cubicBezTo>
                <a:cubicBezTo>
                  <a:pt x="2138146" y="20373"/>
                  <a:pt x="2277771" y="7534"/>
                  <a:pt x="2443208" y="0"/>
                </a:cubicBezTo>
                <a:cubicBezTo>
                  <a:pt x="2608645" y="-7534"/>
                  <a:pt x="2773259" y="-9357"/>
                  <a:pt x="2984676" y="0"/>
                </a:cubicBezTo>
                <a:cubicBezTo>
                  <a:pt x="3196093" y="9357"/>
                  <a:pt x="3636173" y="43487"/>
                  <a:pt x="3961959" y="0"/>
                </a:cubicBezTo>
                <a:cubicBezTo>
                  <a:pt x="3972277" y="176238"/>
                  <a:pt x="3980428" y="299403"/>
                  <a:pt x="3961959" y="452432"/>
                </a:cubicBezTo>
                <a:cubicBezTo>
                  <a:pt x="3943490" y="605461"/>
                  <a:pt x="3943248" y="711337"/>
                  <a:pt x="3961959" y="923330"/>
                </a:cubicBezTo>
                <a:cubicBezTo>
                  <a:pt x="3711533" y="929859"/>
                  <a:pt x="3617944" y="931833"/>
                  <a:pt x="3380872" y="923330"/>
                </a:cubicBezTo>
                <a:cubicBezTo>
                  <a:pt x="3143800" y="914827"/>
                  <a:pt x="2920048" y="896238"/>
                  <a:pt x="2799784" y="923330"/>
                </a:cubicBezTo>
                <a:cubicBezTo>
                  <a:pt x="2679520" y="950422"/>
                  <a:pt x="2445207" y="941443"/>
                  <a:pt x="2179077" y="923330"/>
                </a:cubicBezTo>
                <a:cubicBezTo>
                  <a:pt x="1912947" y="905217"/>
                  <a:pt x="1772314" y="911698"/>
                  <a:pt x="1558371" y="923330"/>
                </a:cubicBezTo>
                <a:cubicBezTo>
                  <a:pt x="1344428" y="934962"/>
                  <a:pt x="1051820" y="933205"/>
                  <a:pt x="898044" y="923330"/>
                </a:cubicBezTo>
                <a:cubicBezTo>
                  <a:pt x="744268" y="913455"/>
                  <a:pt x="297721" y="885524"/>
                  <a:pt x="0" y="923330"/>
                </a:cubicBezTo>
                <a:cubicBezTo>
                  <a:pt x="-7690" y="788088"/>
                  <a:pt x="-16348" y="596764"/>
                  <a:pt x="0" y="470898"/>
                </a:cubicBezTo>
                <a:cubicBezTo>
                  <a:pt x="16348" y="345032"/>
                  <a:pt x="-18903" y="99524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כאן אנו מבינים את הצורך בפסוק יא הנותן מידע על חבר משבט הקיני ועל מיקום אוהליו. 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8"/>
          <p:cNvSpPr/>
          <p:nvPr/>
        </p:nvSpPr>
        <p:spPr>
          <a:xfrm>
            <a:off x="8494265" y="2779915"/>
            <a:ext cx="3508269" cy="1015663"/>
          </a:xfrm>
          <a:custGeom>
            <a:rect b="b" l="l" r="r" t="t"/>
            <a:pathLst>
              <a:path extrusionOk="0" fill="none" h="1015663" w="3508269">
                <a:moveTo>
                  <a:pt x="0" y="0"/>
                </a:moveTo>
                <a:cubicBezTo>
                  <a:pt x="246928" y="-49949"/>
                  <a:pt x="429107" y="58710"/>
                  <a:pt x="619794" y="0"/>
                </a:cubicBezTo>
                <a:cubicBezTo>
                  <a:pt x="810481" y="-58710"/>
                  <a:pt x="896292" y="65497"/>
                  <a:pt x="1169423" y="0"/>
                </a:cubicBezTo>
                <a:cubicBezTo>
                  <a:pt x="1442554" y="-65497"/>
                  <a:pt x="1463129" y="46255"/>
                  <a:pt x="1754135" y="0"/>
                </a:cubicBezTo>
                <a:cubicBezTo>
                  <a:pt x="2045141" y="-46255"/>
                  <a:pt x="2152843" y="31657"/>
                  <a:pt x="2338846" y="0"/>
                </a:cubicBezTo>
                <a:cubicBezTo>
                  <a:pt x="2524849" y="-31657"/>
                  <a:pt x="2627654" y="30141"/>
                  <a:pt x="2818309" y="0"/>
                </a:cubicBezTo>
                <a:cubicBezTo>
                  <a:pt x="3008964" y="-30141"/>
                  <a:pt x="3333085" y="63362"/>
                  <a:pt x="3508269" y="0"/>
                </a:cubicBezTo>
                <a:cubicBezTo>
                  <a:pt x="3519701" y="148867"/>
                  <a:pt x="3446021" y="332488"/>
                  <a:pt x="3508269" y="528145"/>
                </a:cubicBezTo>
                <a:cubicBezTo>
                  <a:pt x="3570517" y="723802"/>
                  <a:pt x="3491140" y="806034"/>
                  <a:pt x="3508269" y="1015663"/>
                </a:cubicBezTo>
                <a:cubicBezTo>
                  <a:pt x="3409875" y="1043110"/>
                  <a:pt x="3192441" y="975469"/>
                  <a:pt x="3028806" y="1015663"/>
                </a:cubicBezTo>
                <a:cubicBezTo>
                  <a:pt x="2865171" y="1055857"/>
                  <a:pt x="2645998" y="998468"/>
                  <a:pt x="2549342" y="1015663"/>
                </a:cubicBezTo>
                <a:cubicBezTo>
                  <a:pt x="2452686" y="1032858"/>
                  <a:pt x="2157336" y="989070"/>
                  <a:pt x="2034796" y="1015663"/>
                </a:cubicBezTo>
                <a:cubicBezTo>
                  <a:pt x="1912256" y="1042256"/>
                  <a:pt x="1681678" y="982411"/>
                  <a:pt x="1379919" y="1015663"/>
                </a:cubicBezTo>
                <a:cubicBezTo>
                  <a:pt x="1078160" y="1048915"/>
                  <a:pt x="1068793" y="963705"/>
                  <a:pt x="900456" y="1015663"/>
                </a:cubicBezTo>
                <a:cubicBezTo>
                  <a:pt x="732119" y="1067621"/>
                  <a:pt x="357124" y="936030"/>
                  <a:pt x="0" y="1015663"/>
                </a:cubicBezTo>
                <a:cubicBezTo>
                  <a:pt x="-11620" y="876896"/>
                  <a:pt x="21301" y="684677"/>
                  <a:pt x="0" y="497675"/>
                </a:cubicBezTo>
                <a:cubicBezTo>
                  <a:pt x="-21301" y="310673"/>
                  <a:pt x="8807" y="139724"/>
                  <a:pt x="0" y="0"/>
                </a:cubicBezTo>
                <a:close/>
              </a:path>
              <a:path extrusionOk="0" h="1015663" w="3508269">
                <a:moveTo>
                  <a:pt x="0" y="0"/>
                </a:moveTo>
                <a:cubicBezTo>
                  <a:pt x="243305" y="-19061"/>
                  <a:pt x="304063" y="12186"/>
                  <a:pt x="584712" y="0"/>
                </a:cubicBezTo>
                <a:cubicBezTo>
                  <a:pt x="865361" y="-12186"/>
                  <a:pt x="1001558" y="4157"/>
                  <a:pt x="1204506" y="0"/>
                </a:cubicBezTo>
                <a:cubicBezTo>
                  <a:pt x="1407454" y="-4157"/>
                  <a:pt x="1675752" y="1947"/>
                  <a:pt x="1859383" y="0"/>
                </a:cubicBezTo>
                <a:cubicBezTo>
                  <a:pt x="2043014" y="-1947"/>
                  <a:pt x="2292464" y="39137"/>
                  <a:pt x="2409011" y="0"/>
                </a:cubicBezTo>
                <a:cubicBezTo>
                  <a:pt x="2525558" y="-39137"/>
                  <a:pt x="3166153" y="41809"/>
                  <a:pt x="3508269" y="0"/>
                </a:cubicBezTo>
                <a:cubicBezTo>
                  <a:pt x="3513653" y="144041"/>
                  <a:pt x="3503956" y="312131"/>
                  <a:pt x="3508269" y="487518"/>
                </a:cubicBezTo>
                <a:cubicBezTo>
                  <a:pt x="3512582" y="662905"/>
                  <a:pt x="3473482" y="807650"/>
                  <a:pt x="3508269" y="1015663"/>
                </a:cubicBezTo>
                <a:cubicBezTo>
                  <a:pt x="3355956" y="1041292"/>
                  <a:pt x="3119623" y="1011200"/>
                  <a:pt x="2853392" y="1015663"/>
                </a:cubicBezTo>
                <a:cubicBezTo>
                  <a:pt x="2587161" y="1020126"/>
                  <a:pt x="2553600" y="967134"/>
                  <a:pt x="2303763" y="1015663"/>
                </a:cubicBezTo>
                <a:cubicBezTo>
                  <a:pt x="2053926" y="1064192"/>
                  <a:pt x="1855490" y="944311"/>
                  <a:pt x="1648886" y="1015663"/>
                </a:cubicBezTo>
                <a:cubicBezTo>
                  <a:pt x="1442282" y="1087015"/>
                  <a:pt x="1213034" y="981338"/>
                  <a:pt x="994010" y="1015663"/>
                </a:cubicBezTo>
                <a:cubicBezTo>
                  <a:pt x="774986" y="1049988"/>
                  <a:pt x="657161" y="992845"/>
                  <a:pt x="514546" y="1015663"/>
                </a:cubicBezTo>
                <a:cubicBezTo>
                  <a:pt x="371931" y="1038481"/>
                  <a:pt x="159742" y="979430"/>
                  <a:pt x="0" y="1015663"/>
                </a:cubicBezTo>
                <a:cubicBezTo>
                  <a:pt x="-40760" y="803918"/>
                  <a:pt x="58052" y="728415"/>
                  <a:pt x="0" y="487518"/>
                </a:cubicBezTo>
                <a:cubicBezTo>
                  <a:pt x="-58052" y="246621"/>
                  <a:pt x="21494" y="237026"/>
                  <a:pt x="0" y="0"/>
                </a:cubicBezTo>
                <a:close/>
              </a:path>
            </a:pathLst>
          </a:custGeom>
          <a:solidFill>
            <a:srgbClr val="D7D0C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וַיֹּאמֶר אֵלֶיהָ הַשְׁקִינִי-נָא מְעַט-מַיִם, כִּי צָמֵאתִי; וַתִּפְתַּח אֶת-נֹאוד הֶחָלָב, וַתַּשְׁקֵהוּ--וַתְּכַסֵּהוּ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3777554" y="2887414"/>
            <a:ext cx="3894239" cy="923330"/>
          </a:xfrm>
          <a:custGeom>
            <a:rect b="b" l="l" r="r" t="t"/>
            <a:pathLst>
              <a:path extrusionOk="0" fill="none" h="923330" w="3894239">
                <a:moveTo>
                  <a:pt x="0" y="0"/>
                </a:moveTo>
                <a:cubicBezTo>
                  <a:pt x="135703" y="25733"/>
                  <a:pt x="384573" y="6672"/>
                  <a:pt x="532213" y="0"/>
                </a:cubicBezTo>
                <a:cubicBezTo>
                  <a:pt x="679853" y="-6672"/>
                  <a:pt x="1033037" y="22453"/>
                  <a:pt x="1220195" y="0"/>
                </a:cubicBezTo>
                <a:cubicBezTo>
                  <a:pt x="1407353" y="-22453"/>
                  <a:pt x="1628488" y="-4055"/>
                  <a:pt x="1752408" y="0"/>
                </a:cubicBezTo>
                <a:cubicBezTo>
                  <a:pt x="1876328" y="4055"/>
                  <a:pt x="2214890" y="-13502"/>
                  <a:pt x="2401447" y="0"/>
                </a:cubicBezTo>
                <a:cubicBezTo>
                  <a:pt x="2588004" y="13502"/>
                  <a:pt x="2685362" y="6841"/>
                  <a:pt x="2933660" y="0"/>
                </a:cubicBezTo>
                <a:cubicBezTo>
                  <a:pt x="3181958" y="-6841"/>
                  <a:pt x="3692888" y="47898"/>
                  <a:pt x="3894239" y="0"/>
                </a:cubicBezTo>
                <a:cubicBezTo>
                  <a:pt x="3892430" y="107261"/>
                  <a:pt x="3915208" y="322724"/>
                  <a:pt x="3894239" y="470898"/>
                </a:cubicBezTo>
                <a:cubicBezTo>
                  <a:pt x="3873270" y="619072"/>
                  <a:pt x="3897996" y="817258"/>
                  <a:pt x="3894239" y="923330"/>
                </a:cubicBezTo>
                <a:cubicBezTo>
                  <a:pt x="3723366" y="917042"/>
                  <a:pt x="3431692" y="943412"/>
                  <a:pt x="3167314" y="923330"/>
                </a:cubicBezTo>
                <a:cubicBezTo>
                  <a:pt x="2902937" y="903248"/>
                  <a:pt x="2841864" y="920114"/>
                  <a:pt x="2557217" y="923330"/>
                </a:cubicBezTo>
                <a:cubicBezTo>
                  <a:pt x="2272570" y="926546"/>
                  <a:pt x="2195694" y="894963"/>
                  <a:pt x="1947120" y="923330"/>
                </a:cubicBezTo>
                <a:cubicBezTo>
                  <a:pt x="1698546" y="951697"/>
                  <a:pt x="1441401" y="936038"/>
                  <a:pt x="1298080" y="923330"/>
                </a:cubicBezTo>
                <a:cubicBezTo>
                  <a:pt x="1154759" y="910622"/>
                  <a:pt x="999170" y="919953"/>
                  <a:pt x="726925" y="923330"/>
                </a:cubicBezTo>
                <a:cubicBezTo>
                  <a:pt x="454680" y="926707"/>
                  <a:pt x="350913" y="921750"/>
                  <a:pt x="0" y="923330"/>
                </a:cubicBezTo>
                <a:cubicBezTo>
                  <a:pt x="-15871" y="824665"/>
                  <a:pt x="-20318" y="555589"/>
                  <a:pt x="0" y="452432"/>
                </a:cubicBezTo>
                <a:cubicBezTo>
                  <a:pt x="20318" y="349275"/>
                  <a:pt x="9197" y="172802"/>
                  <a:pt x="0" y="0"/>
                </a:cubicBezTo>
                <a:close/>
              </a:path>
              <a:path extrusionOk="0" h="923330" w="3894239">
                <a:moveTo>
                  <a:pt x="0" y="0"/>
                </a:moveTo>
                <a:cubicBezTo>
                  <a:pt x="298902" y="-10566"/>
                  <a:pt x="557021" y="28060"/>
                  <a:pt x="726925" y="0"/>
                </a:cubicBezTo>
                <a:cubicBezTo>
                  <a:pt x="896830" y="-28060"/>
                  <a:pt x="1096172" y="2023"/>
                  <a:pt x="1337022" y="0"/>
                </a:cubicBezTo>
                <a:cubicBezTo>
                  <a:pt x="1577872" y="-2023"/>
                  <a:pt x="1878737" y="1658"/>
                  <a:pt x="2063947" y="0"/>
                </a:cubicBezTo>
                <a:cubicBezTo>
                  <a:pt x="2249157" y="-1658"/>
                  <a:pt x="2533444" y="24526"/>
                  <a:pt x="2751929" y="0"/>
                </a:cubicBezTo>
                <a:cubicBezTo>
                  <a:pt x="2970414" y="-24526"/>
                  <a:pt x="3526739" y="-32407"/>
                  <a:pt x="3894239" y="0"/>
                </a:cubicBezTo>
                <a:cubicBezTo>
                  <a:pt x="3916674" y="101598"/>
                  <a:pt x="3906685" y="281452"/>
                  <a:pt x="3894239" y="480132"/>
                </a:cubicBezTo>
                <a:cubicBezTo>
                  <a:pt x="3881793" y="678812"/>
                  <a:pt x="3897161" y="828524"/>
                  <a:pt x="3894239" y="923330"/>
                </a:cubicBezTo>
                <a:cubicBezTo>
                  <a:pt x="3669180" y="913174"/>
                  <a:pt x="3503014" y="931885"/>
                  <a:pt x="3323084" y="923330"/>
                </a:cubicBezTo>
                <a:cubicBezTo>
                  <a:pt x="3143154" y="914775"/>
                  <a:pt x="2747829" y="955939"/>
                  <a:pt x="2596159" y="923330"/>
                </a:cubicBezTo>
                <a:cubicBezTo>
                  <a:pt x="2444490" y="890721"/>
                  <a:pt x="2038063" y="898276"/>
                  <a:pt x="1869235" y="923330"/>
                </a:cubicBezTo>
                <a:cubicBezTo>
                  <a:pt x="1700407" y="948384"/>
                  <a:pt x="1472493" y="949522"/>
                  <a:pt x="1142310" y="923330"/>
                </a:cubicBezTo>
                <a:cubicBezTo>
                  <a:pt x="812127" y="897138"/>
                  <a:pt x="559398" y="975261"/>
                  <a:pt x="0" y="923330"/>
                </a:cubicBezTo>
                <a:cubicBezTo>
                  <a:pt x="4938" y="708882"/>
                  <a:pt x="3215" y="663180"/>
                  <a:pt x="0" y="480132"/>
                </a:cubicBezTo>
                <a:cubicBezTo>
                  <a:pt x="-3215" y="297084"/>
                  <a:pt x="8230" y="176435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נותנת חלב במקום מים כדי להרדימו.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מכסה בשמיכה כדי לתת לו הרגשה שדואגת לו. 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8"/>
          <p:cNvSpPr/>
          <p:nvPr/>
        </p:nvSpPr>
        <p:spPr>
          <a:xfrm>
            <a:off x="8458200" y="4181334"/>
            <a:ext cx="3544334" cy="1323439"/>
          </a:xfrm>
          <a:custGeom>
            <a:rect b="b" l="l" r="r" t="t"/>
            <a:pathLst>
              <a:path extrusionOk="0" fill="none" h="1323439" w="3544334">
                <a:moveTo>
                  <a:pt x="0" y="0"/>
                </a:moveTo>
                <a:cubicBezTo>
                  <a:pt x="174662" y="-51712"/>
                  <a:pt x="459531" y="10734"/>
                  <a:pt x="590722" y="0"/>
                </a:cubicBezTo>
                <a:cubicBezTo>
                  <a:pt x="721913" y="-10734"/>
                  <a:pt x="907249" y="28647"/>
                  <a:pt x="1216888" y="0"/>
                </a:cubicBezTo>
                <a:cubicBezTo>
                  <a:pt x="1526527" y="-28647"/>
                  <a:pt x="1574278" y="65804"/>
                  <a:pt x="1807610" y="0"/>
                </a:cubicBezTo>
                <a:cubicBezTo>
                  <a:pt x="2040942" y="-65804"/>
                  <a:pt x="2227647" y="60177"/>
                  <a:pt x="2433776" y="0"/>
                </a:cubicBezTo>
                <a:cubicBezTo>
                  <a:pt x="2639905" y="-60177"/>
                  <a:pt x="2756606" y="27225"/>
                  <a:pt x="3024498" y="0"/>
                </a:cubicBezTo>
                <a:cubicBezTo>
                  <a:pt x="3292390" y="-27225"/>
                  <a:pt x="3351995" y="10787"/>
                  <a:pt x="3544334" y="0"/>
                </a:cubicBezTo>
                <a:cubicBezTo>
                  <a:pt x="3587157" y="173039"/>
                  <a:pt x="3543671" y="329143"/>
                  <a:pt x="3544334" y="427912"/>
                </a:cubicBezTo>
                <a:cubicBezTo>
                  <a:pt x="3544997" y="526681"/>
                  <a:pt x="3494117" y="776731"/>
                  <a:pt x="3544334" y="869058"/>
                </a:cubicBezTo>
                <a:cubicBezTo>
                  <a:pt x="3594551" y="961385"/>
                  <a:pt x="3531273" y="1152221"/>
                  <a:pt x="3544334" y="1323439"/>
                </a:cubicBezTo>
                <a:cubicBezTo>
                  <a:pt x="3263012" y="1365032"/>
                  <a:pt x="3152986" y="1311124"/>
                  <a:pt x="2953612" y="1323439"/>
                </a:cubicBezTo>
                <a:cubicBezTo>
                  <a:pt x="2754238" y="1335754"/>
                  <a:pt x="2594200" y="1274548"/>
                  <a:pt x="2292003" y="1323439"/>
                </a:cubicBezTo>
                <a:cubicBezTo>
                  <a:pt x="1989806" y="1372330"/>
                  <a:pt x="1828496" y="1294077"/>
                  <a:pt x="1630394" y="1323439"/>
                </a:cubicBezTo>
                <a:cubicBezTo>
                  <a:pt x="1432292" y="1352801"/>
                  <a:pt x="1331016" y="1264843"/>
                  <a:pt x="1039671" y="1323439"/>
                </a:cubicBezTo>
                <a:cubicBezTo>
                  <a:pt x="748326" y="1382035"/>
                  <a:pt x="446396" y="1279655"/>
                  <a:pt x="0" y="1323439"/>
                </a:cubicBezTo>
                <a:cubicBezTo>
                  <a:pt x="-5489" y="1235492"/>
                  <a:pt x="42757" y="1106303"/>
                  <a:pt x="0" y="908761"/>
                </a:cubicBezTo>
                <a:cubicBezTo>
                  <a:pt x="-42757" y="711219"/>
                  <a:pt x="13641" y="612023"/>
                  <a:pt x="0" y="467615"/>
                </a:cubicBezTo>
                <a:cubicBezTo>
                  <a:pt x="-13641" y="323207"/>
                  <a:pt x="45761" y="129342"/>
                  <a:pt x="0" y="0"/>
                </a:cubicBezTo>
                <a:close/>
              </a:path>
              <a:path extrusionOk="0" h="1323439" w="3544334">
                <a:moveTo>
                  <a:pt x="0" y="0"/>
                </a:moveTo>
                <a:cubicBezTo>
                  <a:pt x="249291" y="-53005"/>
                  <a:pt x="380925" y="53269"/>
                  <a:pt x="519836" y="0"/>
                </a:cubicBezTo>
                <a:cubicBezTo>
                  <a:pt x="658747" y="-53269"/>
                  <a:pt x="1035956" y="69203"/>
                  <a:pt x="1181445" y="0"/>
                </a:cubicBezTo>
                <a:cubicBezTo>
                  <a:pt x="1326934" y="-69203"/>
                  <a:pt x="1506785" y="10614"/>
                  <a:pt x="1701280" y="0"/>
                </a:cubicBezTo>
                <a:cubicBezTo>
                  <a:pt x="1895775" y="-10614"/>
                  <a:pt x="2085075" y="42010"/>
                  <a:pt x="2256559" y="0"/>
                </a:cubicBezTo>
                <a:cubicBezTo>
                  <a:pt x="2428043" y="-42010"/>
                  <a:pt x="2597508" y="18551"/>
                  <a:pt x="2811838" y="0"/>
                </a:cubicBezTo>
                <a:cubicBezTo>
                  <a:pt x="3026168" y="-18551"/>
                  <a:pt x="3296763" y="51907"/>
                  <a:pt x="3544334" y="0"/>
                </a:cubicBezTo>
                <a:cubicBezTo>
                  <a:pt x="3555951" y="223449"/>
                  <a:pt x="3510462" y="321350"/>
                  <a:pt x="3544334" y="454381"/>
                </a:cubicBezTo>
                <a:cubicBezTo>
                  <a:pt x="3578206" y="587412"/>
                  <a:pt x="3499005" y="761194"/>
                  <a:pt x="3544334" y="882293"/>
                </a:cubicBezTo>
                <a:cubicBezTo>
                  <a:pt x="3589663" y="1003392"/>
                  <a:pt x="3528032" y="1220035"/>
                  <a:pt x="3544334" y="1323439"/>
                </a:cubicBezTo>
                <a:cubicBezTo>
                  <a:pt x="3297951" y="1364287"/>
                  <a:pt x="3218822" y="1294180"/>
                  <a:pt x="2989055" y="1323439"/>
                </a:cubicBezTo>
                <a:cubicBezTo>
                  <a:pt x="2759288" y="1352698"/>
                  <a:pt x="2701549" y="1297652"/>
                  <a:pt x="2504663" y="1323439"/>
                </a:cubicBezTo>
                <a:cubicBezTo>
                  <a:pt x="2307777" y="1349226"/>
                  <a:pt x="2175998" y="1301905"/>
                  <a:pt x="1984827" y="1323439"/>
                </a:cubicBezTo>
                <a:cubicBezTo>
                  <a:pt x="1793656" y="1344973"/>
                  <a:pt x="1694387" y="1310754"/>
                  <a:pt x="1429548" y="1323439"/>
                </a:cubicBezTo>
                <a:cubicBezTo>
                  <a:pt x="1164709" y="1336124"/>
                  <a:pt x="1120514" y="1271716"/>
                  <a:pt x="909712" y="1323439"/>
                </a:cubicBezTo>
                <a:cubicBezTo>
                  <a:pt x="698910" y="1375162"/>
                  <a:pt x="208844" y="1224536"/>
                  <a:pt x="0" y="1323439"/>
                </a:cubicBezTo>
                <a:cubicBezTo>
                  <a:pt x="-33535" y="1214720"/>
                  <a:pt x="36364" y="1048461"/>
                  <a:pt x="0" y="908761"/>
                </a:cubicBezTo>
                <a:cubicBezTo>
                  <a:pt x="-36364" y="769061"/>
                  <a:pt x="1956" y="565627"/>
                  <a:pt x="0" y="441146"/>
                </a:cubicBezTo>
                <a:cubicBezTo>
                  <a:pt x="-1956" y="316666"/>
                  <a:pt x="18768" y="188595"/>
                  <a:pt x="0" y="0"/>
                </a:cubicBezTo>
                <a:close/>
              </a:path>
            </a:pathLst>
          </a:custGeom>
          <a:solidFill>
            <a:srgbClr val="D7D0C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וַתִּקַּח יָעֵל אֵשֶׁת-חֶבֶר אֶת יְתַד הָאֹהֶל וַתָּשֶׂם אֶת-הַמַּקֶּבֶת בְּיָדָהּ, וַתָּבוֹא אֵלָיו בַּלָּאט, וַתִּתְקַע אֶת-הַיָּתֵד בְּרַקָּתוֹ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3799586" y="4198883"/>
            <a:ext cx="3894239" cy="646331"/>
          </a:xfrm>
          <a:custGeom>
            <a:rect b="b" l="l" r="r" t="t"/>
            <a:pathLst>
              <a:path extrusionOk="0" fill="none" h="646331" w="3894239">
                <a:moveTo>
                  <a:pt x="0" y="0"/>
                </a:moveTo>
                <a:cubicBezTo>
                  <a:pt x="189457" y="15173"/>
                  <a:pt x="379363" y="-23728"/>
                  <a:pt x="687982" y="0"/>
                </a:cubicBezTo>
                <a:cubicBezTo>
                  <a:pt x="996601" y="23728"/>
                  <a:pt x="1183355" y="-796"/>
                  <a:pt x="1337022" y="0"/>
                </a:cubicBezTo>
                <a:cubicBezTo>
                  <a:pt x="1490689" y="796"/>
                  <a:pt x="1784725" y="5023"/>
                  <a:pt x="1986062" y="0"/>
                </a:cubicBezTo>
                <a:cubicBezTo>
                  <a:pt x="2187399" y="-5023"/>
                  <a:pt x="2469768" y="26826"/>
                  <a:pt x="2674044" y="0"/>
                </a:cubicBezTo>
                <a:cubicBezTo>
                  <a:pt x="2878320" y="-26826"/>
                  <a:pt x="3294929" y="-56556"/>
                  <a:pt x="3894239" y="0"/>
                </a:cubicBezTo>
                <a:cubicBezTo>
                  <a:pt x="3876084" y="292460"/>
                  <a:pt x="3926290" y="382113"/>
                  <a:pt x="3894239" y="646331"/>
                </a:cubicBezTo>
                <a:cubicBezTo>
                  <a:pt x="3755947" y="662947"/>
                  <a:pt x="3426033" y="664898"/>
                  <a:pt x="3284142" y="646331"/>
                </a:cubicBezTo>
                <a:cubicBezTo>
                  <a:pt x="3142251" y="627764"/>
                  <a:pt x="2937483" y="670342"/>
                  <a:pt x="2596159" y="646331"/>
                </a:cubicBezTo>
                <a:cubicBezTo>
                  <a:pt x="2254835" y="622320"/>
                  <a:pt x="2251243" y="660269"/>
                  <a:pt x="1986062" y="646331"/>
                </a:cubicBezTo>
                <a:cubicBezTo>
                  <a:pt x="1720881" y="632393"/>
                  <a:pt x="1581102" y="660161"/>
                  <a:pt x="1414907" y="646331"/>
                </a:cubicBezTo>
                <a:cubicBezTo>
                  <a:pt x="1248712" y="632501"/>
                  <a:pt x="995096" y="620651"/>
                  <a:pt x="843752" y="646331"/>
                </a:cubicBezTo>
                <a:cubicBezTo>
                  <a:pt x="692408" y="672011"/>
                  <a:pt x="401822" y="613147"/>
                  <a:pt x="0" y="646331"/>
                </a:cubicBezTo>
                <a:cubicBezTo>
                  <a:pt x="-16960" y="467394"/>
                  <a:pt x="-20388" y="226808"/>
                  <a:pt x="0" y="0"/>
                </a:cubicBezTo>
                <a:close/>
              </a:path>
              <a:path extrusionOk="0" h="646331" w="3894239">
                <a:moveTo>
                  <a:pt x="0" y="0"/>
                </a:moveTo>
                <a:cubicBezTo>
                  <a:pt x="167019" y="5716"/>
                  <a:pt x="436285" y="28265"/>
                  <a:pt x="571155" y="0"/>
                </a:cubicBezTo>
                <a:cubicBezTo>
                  <a:pt x="706026" y="-28265"/>
                  <a:pt x="953172" y="-22442"/>
                  <a:pt x="1259137" y="0"/>
                </a:cubicBezTo>
                <a:cubicBezTo>
                  <a:pt x="1565102" y="22442"/>
                  <a:pt x="1662303" y="30938"/>
                  <a:pt x="1908177" y="0"/>
                </a:cubicBezTo>
                <a:cubicBezTo>
                  <a:pt x="2154051" y="-30938"/>
                  <a:pt x="2324048" y="-14810"/>
                  <a:pt x="2479332" y="0"/>
                </a:cubicBezTo>
                <a:cubicBezTo>
                  <a:pt x="2634616" y="14810"/>
                  <a:pt x="3041535" y="-31007"/>
                  <a:pt x="3206257" y="0"/>
                </a:cubicBezTo>
                <a:cubicBezTo>
                  <a:pt x="3370979" y="31007"/>
                  <a:pt x="3609766" y="-20965"/>
                  <a:pt x="3894239" y="0"/>
                </a:cubicBezTo>
                <a:cubicBezTo>
                  <a:pt x="3890712" y="266219"/>
                  <a:pt x="3871660" y="422693"/>
                  <a:pt x="3894239" y="646331"/>
                </a:cubicBezTo>
                <a:cubicBezTo>
                  <a:pt x="3718152" y="672778"/>
                  <a:pt x="3549692" y="656395"/>
                  <a:pt x="3206257" y="646331"/>
                </a:cubicBezTo>
                <a:cubicBezTo>
                  <a:pt x="2862822" y="636267"/>
                  <a:pt x="2831845" y="669049"/>
                  <a:pt x="2596159" y="646331"/>
                </a:cubicBezTo>
                <a:cubicBezTo>
                  <a:pt x="2360473" y="623613"/>
                  <a:pt x="2157199" y="641732"/>
                  <a:pt x="1947120" y="646331"/>
                </a:cubicBezTo>
                <a:cubicBezTo>
                  <a:pt x="1737041" y="650930"/>
                  <a:pt x="1607715" y="629989"/>
                  <a:pt x="1337022" y="646331"/>
                </a:cubicBezTo>
                <a:cubicBezTo>
                  <a:pt x="1066329" y="662673"/>
                  <a:pt x="900304" y="675339"/>
                  <a:pt x="610097" y="646331"/>
                </a:cubicBezTo>
                <a:cubicBezTo>
                  <a:pt x="319891" y="617323"/>
                  <a:pt x="189938" y="641493"/>
                  <a:pt x="0" y="646331"/>
                </a:cubicBezTo>
                <a:cubicBezTo>
                  <a:pt x="23240" y="494925"/>
                  <a:pt x="25212" y="142823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בזמן שסיסרא ישן יעל מתקרבת אליו עם היתד והמקבת ותוקעת לו את היתד בראש.</a:t>
            </a:r>
            <a:endParaRPr b="1" i="0" sz="18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5086350" y="98619"/>
            <a:ext cx="2100264" cy="461665"/>
          </a:xfrm>
          <a:custGeom>
            <a:rect b="b" l="l" r="r" t="t"/>
            <a:pathLst>
              <a:path extrusionOk="0" fill="none" h="461665" w="2100264">
                <a:moveTo>
                  <a:pt x="0" y="0"/>
                </a:moveTo>
                <a:cubicBezTo>
                  <a:pt x="445017" y="-95459"/>
                  <a:pt x="1235221" y="-31291"/>
                  <a:pt x="2100264" y="0"/>
                </a:cubicBezTo>
                <a:cubicBezTo>
                  <a:pt x="2075990" y="176119"/>
                  <a:pt x="2093851" y="251961"/>
                  <a:pt x="2100264" y="461665"/>
                </a:cubicBezTo>
                <a:cubicBezTo>
                  <a:pt x="1148171" y="525363"/>
                  <a:pt x="654584" y="394945"/>
                  <a:pt x="0" y="461665"/>
                </a:cubicBezTo>
                <a:cubicBezTo>
                  <a:pt x="16557" y="339414"/>
                  <a:pt x="24731" y="65638"/>
                  <a:pt x="0" y="0"/>
                </a:cubicBezTo>
                <a:close/>
              </a:path>
              <a:path extrusionOk="0" h="461665" w="2100264">
                <a:moveTo>
                  <a:pt x="0" y="0"/>
                </a:moveTo>
                <a:cubicBezTo>
                  <a:pt x="539211" y="-6561"/>
                  <a:pt x="1804136" y="-89112"/>
                  <a:pt x="2100264" y="0"/>
                </a:cubicBezTo>
                <a:cubicBezTo>
                  <a:pt x="2117809" y="159043"/>
                  <a:pt x="2098679" y="412348"/>
                  <a:pt x="2100264" y="461665"/>
                </a:cubicBezTo>
                <a:cubicBezTo>
                  <a:pt x="1180987" y="430297"/>
                  <a:pt x="597779" y="605362"/>
                  <a:pt x="0" y="461665"/>
                </a:cubicBezTo>
                <a:cubicBezTo>
                  <a:pt x="-20575" y="263953"/>
                  <a:pt x="-38239" y="169323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משמעות</a:t>
            </a:r>
            <a:endParaRPr b="1" i="0" sz="24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9344025" y="206066"/>
            <a:ext cx="2227848" cy="461665"/>
          </a:xfrm>
          <a:custGeom>
            <a:rect b="b" l="l" r="r" t="t"/>
            <a:pathLst>
              <a:path extrusionOk="0" fill="none" h="461665" w="2227848">
                <a:moveTo>
                  <a:pt x="0" y="0"/>
                </a:moveTo>
                <a:cubicBezTo>
                  <a:pt x="942964" y="16585"/>
                  <a:pt x="1637401" y="-57880"/>
                  <a:pt x="2227848" y="0"/>
                </a:cubicBezTo>
                <a:cubicBezTo>
                  <a:pt x="2210614" y="145212"/>
                  <a:pt x="2250979" y="321037"/>
                  <a:pt x="2227848" y="461665"/>
                </a:cubicBezTo>
                <a:cubicBezTo>
                  <a:pt x="1695410" y="495759"/>
                  <a:pt x="827902" y="479915"/>
                  <a:pt x="0" y="461665"/>
                </a:cubicBezTo>
                <a:cubicBezTo>
                  <a:pt x="-28915" y="266667"/>
                  <a:pt x="21853" y="225536"/>
                  <a:pt x="0" y="0"/>
                </a:cubicBezTo>
                <a:close/>
              </a:path>
              <a:path extrusionOk="0" h="461665" w="2227848">
                <a:moveTo>
                  <a:pt x="0" y="0"/>
                </a:moveTo>
                <a:cubicBezTo>
                  <a:pt x="707171" y="-47277"/>
                  <a:pt x="1979706" y="-28639"/>
                  <a:pt x="2227848" y="0"/>
                </a:cubicBezTo>
                <a:cubicBezTo>
                  <a:pt x="2232522" y="89203"/>
                  <a:pt x="2257661" y="280984"/>
                  <a:pt x="2227848" y="461665"/>
                </a:cubicBezTo>
                <a:cubicBezTo>
                  <a:pt x="1748175" y="401231"/>
                  <a:pt x="797657" y="351701"/>
                  <a:pt x="0" y="461665"/>
                </a:cubicBezTo>
                <a:cubicBezTo>
                  <a:pt x="-15124" y="259325"/>
                  <a:pt x="35246" y="51992"/>
                  <a:pt x="0" y="0"/>
                </a:cubicBezTo>
                <a:close/>
              </a:path>
            </a:pathLst>
          </a:custGeom>
          <a:solidFill>
            <a:srgbClr val="BDB196"/>
          </a:solidFill>
          <a:ln>
            <a:noFill/>
          </a:ln>
          <a:effectLst>
            <a:outerShdw blurRad="57150" rotWithShape="0" algn="ctr" dir="5400000" dist="19050">
              <a:srgbClr val="000000">
                <a:alpha val="6235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פעולות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8458200" y="5785572"/>
            <a:ext cx="3684984" cy="707886"/>
          </a:xfrm>
          <a:custGeom>
            <a:rect b="b" l="l" r="r" t="t"/>
            <a:pathLst>
              <a:path extrusionOk="0" fill="none" h="707886" w="3684984">
                <a:moveTo>
                  <a:pt x="0" y="0"/>
                </a:moveTo>
                <a:cubicBezTo>
                  <a:pt x="144502" y="-8869"/>
                  <a:pt x="299871" y="20165"/>
                  <a:pt x="415877" y="0"/>
                </a:cubicBezTo>
                <a:cubicBezTo>
                  <a:pt x="531883" y="-20165"/>
                  <a:pt x="744757" y="18590"/>
                  <a:pt x="979153" y="0"/>
                </a:cubicBezTo>
                <a:cubicBezTo>
                  <a:pt x="1213549" y="-18590"/>
                  <a:pt x="1274549" y="20935"/>
                  <a:pt x="1395030" y="0"/>
                </a:cubicBezTo>
                <a:cubicBezTo>
                  <a:pt x="1515511" y="-20935"/>
                  <a:pt x="1708844" y="30683"/>
                  <a:pt x="1810906" y="0"/>
                </a:cubicBezTo>
                <a:cubicBezTo>
                  <a:pt x="1912968" y="-30683"/>
                  <a:pt x="2144576" y="22403"/>
                  <a:pt x="2300483" y="0"/>
                </a:cubicBezTo>
                <a:cubicBezTo>
                  <a:pt x="2456390" y="-22403"/>
                  <a:pt x="2627905" y="24765"/>
                  <a:pt x="2826909" y="0"/>
                </a:cubicBezTo>
                <a:cubicBezTo>
                  <a:pt x="3025913" y="-24765"/>
                  <a:pt x="3423657" y="34465"/>
                  <a:pt x="3684984" y="0"/>
                </a:cubicBezTo>
                <a:cubicBezTo>
                  <a:pt x="3715804" y="101557"/>
                  <a:pt x="3667723" y="244562"/>
                  <a:pt x="3684984" y="332706"/>
                </a:cubicBezTo>
                <a:cubicBezTo>
                  <a:pt x="3702245" y="420850"/>
                  <a:pt x="3676145" y="612786"/>
                  <a:pt x="3684984" y="707886"/>
                </a:cubicBezTo>
                <a:cubicBezTo>
                  <a:pt x="3496654" y="755502"/>
                  <a:pt x="3327845" y="700472"/>
                  <a:pt x="3232257" y="707886"/>
                </a:cubicBezTo>
                <a:cubicBezTo>
                  <a:pt x="3136669" y="715300"/>
                  <a:pt x="2794199" y="660030"/>
                  <a:pt x="2668981" y="707886"/>
                </a:cubicBezTo>
                <a:cubicBezTo>
                  <a:pt x="2543763" y="755742"/>
                  <a:pt x="2263936" y="651500"/>
                  <a:pt x="2068855" y="707886"/>
                </a:cubicBezTo>
                <a:cubicBezTo>
                  <a:pt x="1873774" y="764272"/>
                  <a:pt x="1823199" y="696795"/>
                  <a:pt x="1652979" y="707886"/>
                </a:cubicBezTo>
                <a:cubicBezTo>
                  <a:pt x="1482759" y="718977"/>
                  <a:pt x="1359760" y="690787"/>
                  <a:pt x="1089702" y="707886"/>
                </a:cubicBezTo>
                <a:cubicBezTo>
                  <a:pt x="819644" y="724985"/>
                  <a:pt x="824990" y="704998"/>
                  <a:pt x="600126" y="707886"/>
                </a:cubicBezTo>
                <a:cubicBezTo>
                  <a:pt x="375262" y="710774"/>
                  <a:pt x="189761" y="644388"/>
                  <a:pt x="0" y="707886"/>
                </a:cubicBezTo>
                <a:cubicBezTo>
                  <a:pt x="-39843" y="562861"/>
                  <a:pt x="2814" y="505312"/>
                  <a:pt x="0" y="339785"/>
                </a:cubicBezTo>
                <a:cubicBezTo>
                  <a:pt x="-2814" y="174258"/>
                  <a:pt x="7530" y="107348"/>
                  <a:pt x="0" y="0"/>
                </a:cubicBezTo>
                <a:close/>
              </a:path>
              <a:path extrusionOk="0" h="707886" w="3684984">
                <a:moveTo>
                  <a:pt x="0" y="0"/>
                </a:moveTo>
                <a:cubicBezTo>
                  <a:pt x="191161" y="-1074"/>
                  <a:pt x="365940" y="60472"/>
                  <a:pt x="600126" y="0"/>
                </a:cubicBezTo>
                <a:cubicBezTo>
                  <a:pt x="834312" y="-60472"/>
                  <a:pt x="849829" y="5194"/>
                  <a:pt x="1089702" y="0"/>
                </a:cubicBezTo>
                <a:cubicBezTo>
                  <a:pt x="1329575" y="-5194"/>
                  <a:pt x="1356897" y="43660"/>
                  <a:pt x="1579279" y="0"/>
                </a:cubicBezTo>
                <a:cubicBezTo>
                  <a:pt x="1801661" y="-43660"/>
                  <a:pt x="1851166" y="33073"/>
                  <a:pt x="1995156" y="0"/>
                </a:cubicBezTo>
                <a:cubicBezTo>
                  <a:pt x="2139146" y="-33073"/>
                  <a:pt x="2305696" y="1388"/>
                  <a:pt x="2411032" y="0"/>
                </a:cubicBezTo>
                <a:cubicBezTo>
                  <a:pt x="2516368" y="-1388"/>
                  <a:pt x="2706050" y="22109"/>
                  <a:pt x="2826909" y="0"/>
                </a:cubicBezTo>
                <a:cubicBezTo>
                  <a:pt x="2947768" y="-22109"/>
                  <a:pt x="3458773" y="5356"/>
                  <a:pt x="3684984" y="0"/>
                </a:cubicBezTo>
                <a:cubicBezTo>
                  <a:pt x="3694239" y="108805"/>
                  <a:pt x="3647788" y="222721"/>
                  <a:pt x="3684984" y="368101"/>
                </a:cubicBezTo>
                <a:cubicBezTo>
                  <a:pt x="3722180" y="513481"/>
                  <a:pt x="3668148" y="619027"/>
                  <a:pt x="3684984" y="707886"/>
                </a:cubicBezTo>
                <a:cubicBezTo>
                  <a:pt x="3503371" y="708861"/>
                  <a:pt x="3219045" y="638000"/>
                  <a:pt x="3084858" y="707886"/>
                </a:cubicBezTo>
                <a:cubicBezTo>
                  <a:pt x="2950671" y="777772"/>
                  <a:pt x="2694142" y="655637"/>
                  <a:pt x="2595282" y="707886"/>
                </a:cubicBezTo>
                <a:cubicBezTo>
                  <a:pt x="2496422" y="760135"/>
                  <a:pt x="2251869" y="700355"/>
                  <a:pt x="2105705" y="707886"/>
                </a:cubicBezTo>
                <a:cubicBezTo>
                  <a:pt x="1959541" y="715417"/>
                  <a:pt x="1827113" y="678645"/>
                  <a:pt x="1652979" y="707886"/>
                </a:cubicBezTo>
                <a:cubicBezTo>
                  <a:pt x="1478845" y="737127"/>
                  <a:pt x="1291755" y="655432"/>
                  <a:pt x="1200252" y="707886"/>
                </a:cubicBezTo>
                <a:cubicBezTo>
                  <a:pt x="1108749" y="760340"/>
                  <a:pt x="853571" y="689619"/>
                  <a:pt x="600126" y="707886"/>
                </a:cubicBezTo>
                <a:cubicBezTo>
                  <a:pt x="346681" y="726153"/>
                  <a:pt x="239805" y="699734"/>
                  <a:pt x="0" y="707886"/>
                </a:cubicBezTo>
                <a:cubicBezTo>
                  <a:pt x="-7228" y="560810"/>
                  <a:pt x="10248" y="476908"/>
                  <a:pt x="0" y="346864"/>
                </a:cubicBezTo>
                <a:cubicBezTo>
                  <a:pt x="-10248" y="216820"/>
                  <a:pt x="38817" y="135930"/>
                  <a:pt x="0" y="0"/>
                </a:cubicBezTo>
                <a:close/>
              </a:path>
            </a:pathLst>
          </a:custGeom>
          <a:solidFill>
            <a:srgbClr val="D7D0C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וַתֵּצֵא יָעֵל לִקְרָאתוֹ, וַתֹּאמֶר לוֹ לֵךְ וְאַרְאֶךָּ אֶת-הָאִישׁ אֲשֶׁר-אַתָּה מְבַקֵּשׁ</a:t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4000500" y="5570128"/>
            <a:ext cx="3462040" cy="923330"/>
          </a:xfrm>
          <a:custGeom>
            <a:rect b="b" l="l" r="r" t="t"/>
            <a:pathLst>
              <a:path extrusionOk="0" fill="none" h="923330" w="3462040">
                <a:moveTo>
                  <a:pt x="0" y="0"/>
                </a:moveTo>
                <a:cubicBezTo>
                  <a:pt x="244888" y="31146"/>
                  <a:pt x="454711" y="-8703"/>
                  <a:pt x="623167" y="0"/>
                </a:cubicBezTo>
                <a:cubicBezTo>
                  <a:pt x="791623" y="8703"/>
                  <a:pt x="1127735" y="-2936"/>
                  <a:pt x="1280955" y="0"/>
                </a:cubicBezTo>
                <a:cubicBezTo>
                  <a:pt x="1434175" y="2936"/>
                  <a:pt x="1752635" y="-28777"/>
                  <a:pt x="1904122" y="0"/>
                </a:cubicBezTo>
                <a:cubicBezTo>
                  <a:pt x="2055609" y="28777"/>
                  <a:pt x="2319242" y="30520"/>
                  <a:pt x="2527289" y="0"/>
                </a:cubicBezTo>
                <a:cubicBezTo>
                  <a:pt x="2735336" y="-30520"/>
                  <a:pt x="3075779" y="-22514"/>
                  <a:pt x="3462040" y="0"/>
                </a:cubicBezTo>
                <a:cubicBezTo>
                  <a:pt x="3449326" y="121888"/>
                  <a:pt x="3471975" y="249281"/>
                  <a:pt x="3462040" y="470898"/>
                </a:cubicBezTo>
                <a:cubicBezTo>
                  <a:pt x="3452105" y="692515"/>
                  <a:pt x="3470083" y="777166"/>
                  <a:pt x="3462040" y="923330"/>
                </a:cubicBezTo>
                <a:cubicBezTo>
                  <a:pt x="3157673" y="928520"/>
                  <a:pt x="3043130" y="900425"/>
                  <a:pt x="2804252" y="923330"/>
                </a:cubicBezTo>
                <a:cubicBezTo>
                  <a:pt x="2565374" y="946235"/>
                  <a:pt x="2394854" y="944034"/>
                  <a:pt x="2146465" y="923330"/>
                </a:cubicBezTo>
                <a:cubicBezTo>
                  <a:pt x="1898076" y="902626"/>
                  <a:pt x="1668716" y="901264"/>
                  <a:pt x="1454057" y="923330"/>
                </a:cubicBezTo>
                <a:cubicBezTo>
                  <a:pt x="1239398" y="945396"/>
                  <a:pt x="948188" y="945129"/>
                  <a:pt x="692408" y="923330"/>
                </a:cubicBezTo>
                <a:cubicBezTo>
                  <a:pt x="436628" y="901531"/>
                  <a:pt x="171482" y="956097"/>
                  <a:pt x="0" y="923330"/>
                </a:cubicBezTo>
                <a:cubicBezTo>
                  <a:pt x="-15536" y="826035"/>
                  <a:pt x="-10030" y="611097"/>
                  <a:pt x="0" y="452432"/>
                </a:cubicBezTo>
                <a:cubicBezTo>
                  <a:pt x="10030" y="293767"/>
                  <a:pt x="-12656" y="155438"/>
                  <a:pt x="0" y="0"/>
                </a:cubicBezTo>
                <a:close/>
              </a:path>
              <a:path extrusionOk="0" h="923330" w="3462040">
                <a:moveTo>
                  <a:pt x="0" y="0"/>
                </a:moveTo>
                <a:cubicBezTo>
                  <a:pt x="149092" y="-5054"/>
                  <a:pt x="331828" y="23235"/>
                  <a:pt x="588547" y="0"/>
                </a:cubicBezTo>
                <a:cubicBezTo>
                  <a:pt x="845266" y="-23235"/>
                  <a:pt x="951723" y="17855"/>
                  <a:pt x="1177094" y="0"/>
                </a:cubicBezTo>
                <a:cubicBezTo>
                  <a:pt x="1402465" y="-17855"/>
                  <a:pt x="1734410" y="19062"/>
                  <a:pt x="1904122" y="0"/>
                </a:cubicBezTo>
                <a:cubicBezTo>
                  <a:pt x="2073834" y="-19062"/>
                  <a:pt x="2322054" y="-31035"/>
                  <a:pt x="2631150" y="0"/>
                </a:cubicBezTo>
                <a:cubicBezTo>
                  <a:pt x="2940246" y="31035"/>
                  <a:pt x="3248617" y="2010"/>
                  <a:pt x="3462040" y="0"/>
                </a:cubicBezTo>
                <a:cubicBezTo>
                  <a:pt x="3473529" y="88773"/>
                  <a:pt x="3442357" y="298838"/>
                  <a:pt x="3462040" y="443198"/>
                </a:cubicBezTo>
                <a:cubicBezTo>
                  <a:pt x="3481723" y="587558"/>
                  <a:pt x="3480395" y="717351"/>
                  <a:pt x="3462040" y="923330"/>
                </a:cubicBezTo>
                <a:cubicBezTo>
                  <a:pt x="3313966" y="898396"/>
                  <a:pt x="2979950" y="905071"/>
                  <a:pt x="2735012" y="923330"/>
                </a:cubicBezTo>
                <a:cubicBezTo>
                  <a:pt x="2490074" y="941589"/>
                  <a:pt x="2284209" y="945016"/>
                  <a:pt x="2146465" y="923330"/>
                </a:cubicBezTo>
                <a:cubicBezTo>
                  <a:pt x="2008721" y="901644"/>
                  <a:pt x="1622680" y="890761"/>
                  <a:pt x="1454057" y="923330"/>
                </a:cubicBezTo>
                <a:cubicBezTo>
                  <a:pt x="1285434" y="955899"/>
                  <a:pt x="986419" y="952617"/>
                  <a:pt x="796269" y="923330"/>
                </a:cubicBezTo>
                <a:cubicBezTo>
                  <a:pt x="606119" y="894043"/>
                  <a:pt x="349331" y="924722"/>
                  <a:pt x="0" y="923330"/>
                </a:cubicBezTo>
                <a:cubicBezTo>
                  <a:pt x="22922" y="772153"/>
                  <a:pt x="-911" y="641930"/>
                  <a:pt x="0" y="461665"/>
                </a:cubicBezTo>
                <a:cubicBezTo>
                  <a:pt x="911" y="281401"/>
                  <a:pt x="20615" y="118572"/>
                  <a:pt x="0" y="0"/>
                </a:cubicBezTo>
                <a:close/>
              </a:path>
            </a:pathLst>
          </a:custGeom>
          <a:solidFill>
            <a:srgbClr val="E99A9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מוסרת את סיסרא לידי ברק- הניצחון המוחלט בא לידי ביטוי בהריגת המנהיג. </a:t>
            </a:r>
            <a:endParaRPr b="1" i="0" sz="18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26" name="Google Shape;226;p28"/>
          <p:cNvSpPr/>
          <p:nvPr/>
        </p:nvSpPr>
        <p:spPr>
          <a:xfrm rot="974014">
            <a:off x="7820310" y="919098"/>
            <a:ext cx="1163863" cy="38733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8"/>
          <p:cNvSpPr/>
          <p:nvPr/>
        </p:nvSpPr>
        <p:spPr>
          <a:xfrm rot="-1709289">
            <a:off x="7901573" y="1649573"/>
            <a:ext cx="1163863" cy="38733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8"/>
          <p:cNvSpPr/>
          <p:nvPr/>
        </p:nvSpPr>
        <p:spPr>
          <a:xfrm>
            <a:off x="7686748" y="3207848"/>
            <a:ext cx="571594" cy="38733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8"/>
          <p:cNvSpPr/>
          <p:nvPr/>
        </p:nvSpPr>
        <p:spPr>
          <a:xfrm>
            <a:off x="7790216" y="4649386"/>
            <a:ext cx="571594" cy="38733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8"/>
          <p:cNvSpPr/>
          <p:nvPr/>
        </p:nvSpPr>
        <p:spPr>
          <a:xfrm>
            <a:off x="7686748" y="5945848"/>
            <a:ext cx="571594" cy="38733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99341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776" y="1843239"/>
            <a:ext cx="3441492" cy="3744000"/>
          </a:xfrm>
          <a:custGeom>
            <a:rect b="b" l="l" r="r" t="t"/>
            <a:pathLst>
              <a:path extrusionOk="0" fill="none" h="3744000" w="3441492">
                <a:moveTo>
                  <a:pt x="0" y="0"/>
                </a:moveTo>
                <a:cubicBezTo>
                  <a:pt x="246273" y="-55919"/>
                  <a:pt x="287831" y="52776"/>
                  <a:pt x="573582" y="0"/>
                </a:cubicBezTo>
                <a:cubicBezTo>
                  <a:pt x="859333" y="-52776"/>
                  <a:pt x="886650" y="8382"/>
                  <a:pt x="1112749" y="0"/>
                </a:cubicBezTo>
                <a:cubicBezTo>
                  <a:pt x="1338848" y="-8382"/>
                  <a:pt x="1531086" y="28002"/>
                  <a:pt x="1720746" y="0"/>
                </a:cubicBezTo>
                <a:cubicBezTo>
                  <a:pt x="1910406" y="-28002"/>
                  <a:pt x="2035952" y="30473"/>
                  <a:pt x="2225498" y="0"/>
                </a:cubicBezTo>
                <a:cubicBezTo>
                  <a:pt x="2415044" y="-30473"/>
                  <a:pt x="2547104" y="1916"/>
                  <a:pt x="2799080" y="0"/>
                </a:cubicBezTo>
                <a:cubicBezTo>
                  <a:pt x="3051056" y="-1916"/>
                  <a:pt x="3153001" y="52669"/>
                  <a:pt x="3441492" y="0"/>
                </a:cubicBezTo>
                <a:cubicBezTo>
                  <a:pt x="3468302" y="209388"/>
                  <a:pt x="3394969" y="416498"/>
                  <a:pt x="3441492" y="534857"/>
                </a:cubicBezTo>
                <a:cubicBezTo>
                  <a:pt x="3488015" y="653216"/>
                  <a:pt x="3414028" y="948984"/>
                  <a:pt x="3441492" y="1144594"/>
                </a:cubicBezTo>
                <a:cubicBezTo>
                  <a:pt x="3468956" y="1340204"/>
                  <a:pt x="3418859" y="1501373"/>
                  <a:pt x="3441492" y="1604571"/>
                </a:cubicBezTo>
                <a:cubicBezTo>
                  <a:pt x="3464125" y="1707769"/>
                  <a:pt x="3404051" y="1865257"/>
                  <a:pt x="3441492" y="2064549"/>
                </a:cubicBezTo>
                <a:cubicBezTo>
                  <a:pt x="3478933" y="2263841"/>
                  <a:pt x="3383181" y="2393075"/>
                  <a:pt x="3441492" y="2636846"/>
                </a:cubicBezTo>
                <a:cubicBezTo>
                  <a:pt x="3499803" y="2880617"/>
                  <a:pt x="3418733" y="3006631"/>
                  <a:pt x="3441492" y="3171703"/>
                </a:cubicBezTo>
                <a:cubicBezTo>
                  <a:pt x="3464251" y="3336775"/>
                  <a:pt x="3396251" y="3627838"/>
                  <a:pt x="3441492" y="3744000"/>
                </a:cubicBezTo>
                <a:cubicBezTo>
                  <a:pt x="3239727" y="3805800"/>
                  <a:pt x="3107152" y="3730944"/>
                  <a:pt x="2867910" y="3744000"/>
                </a:cubicBezTo>
                <a:cubicBezTo>
                  <a:pt x="2628668" y="3757056"/>
                  <a:pt x="2578782" y="3711682"/>
                  <a:pt x="2328743" y="3744000"/>
                </a:cubicBezTo>
                <a:cubicBezTo>
                  <a:pt x="2078704" y="3776318"/>
                  <a:pt x="1884851" y="3702610"/>
                  <a:pt x="1755161" y="3744000"/>
                </a:cubicBezTo>
                <a:cubicBezTo>
                  <a:pt x="1625471" y="3785390"/>
                  <a:pt x="1301728" y="3693861"/>
                  <a:pt x="1181579" y="3744000"/>
                </a:cubicBezTo>
                <a:cubicBezTo>
                  <a:pt x="1061430" y="3794139"/>
                  <a:pt x="820870" y="3725534"/>
                  <a:pt x="676827" y="3744000"/>
                </a:cubicBezTo>
                <a:cubicBezTo>
                  <a:pt x="532784" y="3762466"/>
                  <a:pt x="189841" y="3732950"/>
                  <a:pt x="0" y="3744000"/>
                </a:cubicBezTo>
                <a:cubicBezTo>
                  <a:pt x="-10689" y="3489810"/>
                  <a:pt x="15706" y="3395506"/>
                  <a:pt x="0" y="3209143"/>
                </a:cubicBezTo>
                <a:cubicBezTo>
                  <a:pt x="-15706" y="3022780"/>
                  <a:pt x="51803" y="2887750"/>
                  <a:pt x="0" y="2749166"/>
                </a:cubicBezTo>
                <a:cubicBezTo>
                  <a:pt x="-51803" y="2610582"/>
                  <a:pt x="2217" y="2500918"/>
                  <a:pt x="0" y="2289189"/>
                </a:cubicBezTo>
                <a:cubicBezTo>
                  <a:pt x="-2217" y="2077460"/>
                  <a:pt x="22682" y="1978552"/>
                  <a:pt x="0" y="1791771"/>
                </a:cubicBezTo>
                <a:cubicBezTo>
                  <a:pt x="-22682" y="1604990"/>
                  <a:pt x="5395" y="1516044"/>
                  <a:pt x="0" y="1331794"/>
                </a:cubicBezTo>
                <a:cubicBezTo>
                  <a:pt x="-5395" y="1147544"/>
                  <a:pt x="47463" y="1051893"/>
                  <a:pt x="0" y="909257"/>
                </a:cubicBezTo>
                <a:cubicBezTo>
                  <a:pt x="-47463" y="766621"/>
                  <a:pt x="66658" y="291856"/>
                  <a:pt x="0" y="0"/>
                </a:cubicBezTo>
                <a:close/>
              </a:path>
              <a:path extrusionOk="0" h="3744000" w="3441492">
                <a:moveTo>
                  <a:pt x="0" y="0"/>
                </a:moveTo>
                <a:cubicBezTo>
                  <a:pt x="191168" y="-30765"/>
                  <a:pt x="399682" y="17843"/>
                  <a:pt x="504752" y="0"/>
                </a:cubicBezTo>
                <a:cubicBezTo>
                  <a:pt x="609822" y="-17843"/>
                  <a:pt x="747777" y="18098"/>
                  <a:pt x="975089" y="0"/>
                </a:cubicBezTo>
                <a:cubicBezTo>
                  <a:pt x="1202401" y="-18098"/>
                  <a:pt x="1325254" y="21071"/>
                  <a:pt x="1514256" y="0"/>
                </a:cubicBezTo>
                <a:cubicBezTo>
                  <a:pt x="1703258" y="-21071"/>
                  <a:pt x="1857971" y="52577"/>
                  <a:pt x="2087838" y="0"/>
                </a:cubicBezTo>
                <a:cubicBezTo>
                  <a:pt x="2317705" y="-52577"/>
                  <a:pt x="2442515" y="31716"/>
                  <a:pt x="2695835" y="0"/>
                </a:cubicBezTo>
                <a:cubicBezTo>
                  <a:pt x="2949155" y="-31716"/>
                  <a:pt x="3291245" y="46522"/>
                  <a:pt x="3441492" y="0"/>
                </a:cubicBezTo>
                <a:cubicBezTo>
                  <a:pt x="3466791" y="100423"/>
                  <a:pt x="3433329" y="396209"/>
                  <a:pt x="3441492" y="497417"/>
                </a:cubicBezTo>
                <a:cubicBezTo>
                  <a:pt x="3449655" y="598625"/>
                  <a:pt x="3412432" y="747374"/>
                  <a:pt x="3441492" y="919954"/>
                </a:cubicBezTo>
                <a:cubicBezTo>
                  <a:pt x="3470552" y="1092534"/>
                  <a:pt x="3410512" y="1187451"/>
                  <a:pt x="3441492" y="1379931"/>
                </a:cubicBezTo>
                <a:cubicBezTo>
                  <a:pt x="3472472" y="1572411"/>
                  <a:pt x="3431770" y="1637784"/>
                  <a:pt x="3441492" y="1839909"/>
                </a:cubicBezTo>
                <a:cubicBezTo>
                  <a:pt x="3451214" y="2042034"/>
                  <a:pt x="3436506" y="2294510"/>
                  <a:pt x="3441492" y="2449646"/>
                </a:cubicBezTo>
                <a:cubicBezTo>
                  <a:pt x="3446478" y="2604782"/>
                  <a:pt x="3383851" y="2803609"/>
                  <a:pt x="3441492" y="3021943"/>
                </a:cubicBezTo>
                <a:cubicBezTo>
                  <a:pt x="3499133" y="3240277"/>
                  <a:pt x="3360739" y="3581845"/>
                  <a:pt x="3441492" y="3744000"/>
                </a:cubicBezTo>
                <a:cubicBezTo>
                  <a:pt x="3226451" y="3758727"/>
                  <a:pt x="3131482" y="3696583"/>
                  <a:pt x="2971155" y="3744000"/>
                </a:cubicBezTo>
                <a:cubicBezTo>
                  <a:pt x="2810828" y="3791417"/>
                  <a:pt x="2480229" y="3718572"/>
                  <a:pt x="2328743" y="3744000"/>
                </a:cubicBezTo>
                <a:cubicBezTo>
                  <a:pt x="2177257" y="3769428"/>
                  <a:pt x="2011934" y="3726228"/>
                  <a:pt x="1789576" y="3744000"/>
                </a:cubicBezTo>
                <a:cubicBezTo>
                  <a:pt x="1567218" y="3761772"/>
                  <a:pt x="1465441" y="3713651"/>
                  <a:pt x="1284824" y="3744000"/>
                </a:cubicBezTo>
                <a:cubicBezTo>
                  <a:pt x="1104207" y="3774349"/>
                  <a:pt x="946954" y="3721016"/>
                  <a:pt x="711242" y="3744000"/>
                </a:cubicBezTo>
                <a:cubicBezTo>
                  <a:pt x="475530" y="3766984"/>
                  <a:pt x="165880" y="3677590"/>
                  <a:pt x="0" y="3744000"/>
                </a:cubicBezTo>
                <a:cubicBezTo>
                  <a:pt x="-27518" y="3653313"/>
                  <a:pt x="39557" y="3473651"/>
                  <a:pt x="0" y="3321463"/>
                </a:cubicBezTo>
                <a:cubicBezTo>
                  <a:pt x="-39557" y="3169275"/>
                  <a:pt x="56325" y="3019050"/>
                  <a:pt x="0" y="2824046"/>
                </a:cubicBezTo>
                <a:cubicBezTo>
                  <a:pt x="-56325" y="2629042"/>
                  <a:pt x="45135" y="2431569"/>
                  <a:pt x="0" y="2326629"/>
                </a:cubicBezTo>
                <a:cubicBezTo>
                  <a:pt x="-45135" y="2221689"/>
                  <a:pt x="45587" y="1902770"/>
                  <a:pt x="0" y="1716891"/>
                </a:cubicBezTo>
                <a:cubicBezTo>
                  <a:pt x="-45587" y="1531012"/>
                  <a:pt x="24911" y="1409944"/>
                  <a:pt x="0" y="1182034"/>
                </a:cubicBezTo>
                <a:cubicBezTo>
                  <a:pt x="-24911" y="954124"/>
                  <a:pt x="62712" y="810863"/>
                  <a:pt x="0" y="647177"/>
                </a:cubicBezTo>
                <a:cubicBezTo>
                  <a:pt x="-62712" y="483491"/>
                  <a:pt x="7757" y="227632"/>
                  <a:pt x="0" y="0"/>
                </a:cubicBezTo>
                <a:close/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/>
          <p:nvPr/>
        </p:nvSpPr>
        <p:spPr>
          <a:xfrm>
            <a:off x="1903055" y="2986088"/>
            <a:ext cx="1983145" cy="1607888"/>
          </a:xfrm>
          <a:prstGeom prst="rect">
            <a:avLst/>
          </a:pr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"וַתִּשְׁקֹט הָאָרֶץ, אַרְבָּעִים שָׁנָה."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9"/>
          <p:cNvSpPr/>
          <p:nvPr/>
        </p:nvSpPr>
        <p:spPr>
          <a:xfrm>
            <a:off x="7988198" y="852260"/>
            <a:ext cx="2016224" cy="1656184"/>
          </a:xfrm>
          <a:prstGeom prst="rect">
            <a:avLst/>
          </a:pr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"וַיִּמְכְּרֵם יְהוָה, בְּיַד יָבִין מֶלֶךְ-כְּנַעַן...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וְהוּא לָחַץ אֶת-בְּנֵי יִשְׂרָאֵל בְּחָזְקָה, עֶשְׂרִים שָׁנָה."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9"/>
          <p:cNvSpPr/>
          <p:nvPr/>
        </p:nvSpPr>
        <p:spPr>
          <a:xfrm>
            <a:off x="4251144" y="875750"/>
            <a:ext cx="2016224" cy="1656184"/>
          </a:xfrm>
          <a:prstGeom prst="rect">
            <a:avLst/>
          </a:pr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David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"וַיֹּסִפוּ בְּנֵי יִשְׂרָאֵל, לַעֲשׂוֹת הָרַע בְּעֵינֵי ה' 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9"/>
          <p:cNvSpPr/>
          <p:nvPr/>
        </p:nvSpPr>
        <p:spPr>
          <a:xfrm>
            <a:off x="8646577" y="3865484"/>
            <a:ext cx="2197636" cy="1656184"/>
          </a:xfrm>
          <a:prstGeom prst="rect">
            <a:avLst/>
          </a:pr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ahoma"/>
              <a:buNone/>
            </a:pPr>
            <a:r>
              <a:rPr b="1" i="0" lang="iw-IL" sz="2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"</a:t>
            </a:r>
            <a:r>
              <a:rPr b="1" i="0" lang="iw-IL" sz="2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וַיִּצְעֲקוּ בְנֵי-יִשְׂרָאֵל </a:t>
            </a:r>
            <a:r>
              <a:rPr b="1" i="0" lang="iw-IL" sz="20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9"/>
          <p:cNvSpPr/>
          <p:nvPr/>
        </p:nvSpPr>
        <p:spPr>
          <a:xfrm>
            <a:off x="4841308" y="3700463"/>
            <a:ext cx="2473891" cy="1988168"/>
          </a:xfrm>
          <a:prstGeom prst="rect">
            <a:avLst/>
          </a:prstGeom>
          <a:gradFill>
            <a:gsLst>
              <a:gs pos="0">
                <a:srgbClr val="BFABAB"/>
              </a:gs>
              <a:gs pos="50000">
                <a:srgbClr val="B49F9F"/>
              </a:gs>
              <a:gs pos="100000">
                <a:srgbClr val="A98F8F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" הֲלֹא צִוָּה יְהוָה אֱלֹהֵי-יִשְׂרָאֵל, לֵךְ וּמָשַׁכְתָּ בְּהַר תָּבוֹר...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...אִם-תֵּלְכִי עִמִּי וְהָלָכְתִּי.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 וַיַּכְנַע אֱלֹקִים בַּיּוֹם הַהוּא אֵת יָבִין מֶלֶךְ כְּנָעַן לִפְנֵי בְּנֵי יִשְׂרָאֵל"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1" name="Google Shape;241;p29"/>
          <p:cNvGrpSpPr/>
          <p:nvPr/>
        </p:nvGrpSpPr>
        <p:grpSpPr>
          <a:xfrm rot="-7931387">
            <a:off x="3170519" y="1644066"/>
            <a:ext cx="714319" cy="1280394"/>
            <a:chOff x="8429680" y="2480820"/>
            <a:chExt cx="714319" cy="970403"/>
          </a:xfrm>
        </p:grpSpPr>
        <p:sp>
          <p:nvSpPr>
            <p:cNvPr id="242" name="Google Shape;242;p29"/>
            <p:cNvSpPr/>
            <p:nvPr/>
          </p:nvSpPr>
          <p:spPr>
            <a:xfrm rot="5824455">
              <a:off x="8335630" y="2662118"/>
              <a:ext cx="902418" cy="60780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9"/>
            <p:cNvSpPr txBox="1"/>
            <p:nvPr/>
          </p:nvSpPr>
          <p:spPr>
            <a:xfrm rot="-4975545">
              <a:off x="8438029" y="2693203"/>
              <a:ext cx="720076" cy="3646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t/>
              </a:r>
              <a:endParaRPr b="0" i="0" sz="2700" u="none" cap="none" strike="noStrike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29"/>
          <p:cNvGrpSpPr/>
          <p:nvPr/>
        </p:nvGrpSpPr>
        <p:grpSpPr>
          <a:xfrm rot="6599932">
            <a:off x="3815722" y="4407735"/>
            <a:ext cx="714319" cy="1280394"/>
            <a:chOff x="8429680" y="2480820"/>
            <a:chExt cx="714319" cy="970403"/>
          </a:xfrm>
        </p:grpSpPr>
        <p:sp>
          <p:nvSpPr>
            <p:cNvPr id="245" name="Google Shape;245;p29"/>
            <p:cNvSpPr/>
            <p:nvPr/>
          </p:nvSpPr>
          <p:spPr>
            <a:xfrm rot="5824455">
              <a:off x="8335630" y="2662118"/>
              <a:ext cx="902418" cy="60780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9"/>
            <p:cNvSpPr txBox="1"/>
            <p:nvPr/>
          </p:nvSpPr>
          <p:spPr>
            <a:xfrm rot="-4975545">
              <a:off x="8438029" y="2693203"/>
              <a:ext cx="720076" cy="3646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t/>
              </a:r>
              <a:endParaRPr b="0" i="0" sz="2700" u="none" cap="none" strike="noStrike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29"/>
          <p:cNvGrpSpPr/>
          <p:nvPr/>
        </p:nvGrpSpPr>
        <p:grpSpPr>
          <a:xfrm rot="4870794">
            <a:off x="7610990" y="4431061"/>
            <a:ext cx="714319" cy="1280394"/>
            <a:chOff x="8429680" y="2480820"/>
            <a:chExt cx="714319" cy="970403"/>
          </a:xfrm>
        </p:grpSpPr>
        <p:sp>
          <p:nvSpPr>
            <p:cNvPr id="248" name="Google Shape;248;p29"/>
            <p:cNvSpPr/>
            <p:nvPr/>
          </p:nvSpPr>
          <p:spPr>
            <a:xfrm rot="5824455">
              <a:off x="8335630" y="2662118"/>
              <a:ext cx="902418" cy="60780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9"/>
            <p:cNvSpPr txBox="1"/>
            <p:nvPr/>
          </p:nvSpPr>
          <p:spPr>
            <a:xfrm rot="-4975545">
              <a:off x="8438029" y="2693203"/>
              <a:ext cx="720076" cy="3646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t/>
              </a:r>
              <a:endParaRPr b="0" i="0" sz="2700" u="none" cap="none" strike="noStrike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0" name="Google Shape;25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6743371">
            <a:off x="9249311" y="2909250"/>
            <a:ext cx="1231499" cy="6584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" name="Google Shape;251;p29"/>
          <p:cNvGrpSpPr/>
          <p:nvPr/>
        </p:nvGrpSpPr>
        <p:grpSpPr>
          <a:xfrm rot="-5725774">
            <a:off x="6633967" y="850038"/>
            <a:ext cx="714319" cy="1280394"/>
            <a:chOff x="8429680" y="2480820"/>
            <a:chExt cx="714319" cy="970403"/>
          </a:xfrm>
        </p:grpSpPr>
        <p:sp>
          <p:nvSpPr>
            <p:cNvPr id="252" name="Google Shape;252;p29"/>
            <p:cNvSpPr/>
            <p:nvPr/>
          </p:nvSpPr>
          <p:spPr>
            <a:xfrm rot="5824455">
              <a:off x="8335630" y="2662118"/>
              <a:ext cx="902418" cy="607808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9"/>
            <p:cNvSpPr txBox="1"/>
            <p:nvPr/>
          </p:nvSpPr>
          <p:spPr>
            <a:xfrm rot="-4975545">
              <a:off x="8438029" y="2693203"/>
              <a:ext cx="720076" cy="3646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t/>
              </a:r>
              <a:endParaRPr b="0" i="0" sz="2700" u="none" cap="none" strike="noStrike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29"/>
          <p:cNvSpPr txBox="1"/>
          <p:nvPr/>
        </p:nvSpPr>
        <p:spPr>
          <a:xfrm>
            <a:off x="3581825" y="-52828"/>
            <a:ext cx="4968552" cy="79208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Tahoma"/>
              <a:buNone/>
            </a:pPr>
            <a:r>
              <a:rPr b="1" i="0" lang="iw-IL" sz="2400" u="none" cap="none" strike="noStrik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דבורה וברק– מחזוריות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אדום כתום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אדום כתום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