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6" r:id="rId2"/>
    <p:sldId id="258" r:id="rId3"/>
    <p:sldId id="259" r:id="rId4"/>
    <p:sldId id="257" r:id="rId5"/>
    <p:sldId id="260" r:id="rId6"/>
    <p:sldId id="267" r:id="rId7"/>
    <p:sldId id="268" r:id="rId8"/>
    <p:sldId id="269" r:id="rId9"/>
    <p:sldId id="266" r:id="rId10"/>
    <p:sldId id="265" r:id="rId11"/>
    <p:sldId id="264" r:id="rId1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CC"/>
    <a:srgbClr val="FF0000"/>
    <a:srgbClr val="00FF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סגנון ביניים 2 - הדגשה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סגנון ערכת נושא 1 - הדגשה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71" d="100"/>
          <a:sy n="71" d="100"/>
        </p:scale>
        <p:origin x="-79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472F62-649A-4485-B806-1575EF4A3D6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CC3A50DE-2BBF-496B-903B-D9D7420E4F52}">
      <dgm:prSet phldrT="[טקסט]"/>
      <dgm:spPr>
        <a:solidFill>
          <a:srgbClr val="FF0000"/>
        </a:solidFill>
      </dgm:spPr>
      <dgm:t>
        <a:bodyPr/>
        <a:lstStyle/>
        <a:p>
          <a:pPr rtl="1"/>
          <a:r>
            <a:rPr lang="he-IL" dirty="0"/>
            <a:t>בני </a:t>
          </a:r>
          <a:r>
            <a:rPr lang="he-IL"/>
            <a:t>ישראל חוטאים.</a:t>
          </a:r>
        </a:p>
      </dgm:t>
    </dgm:pt>
    <dgm:pt modelId="{BFF89680-4F56-4674-A6B0-196DC8AA6336}" type="parTrans" cxnId="{275A2912-1AE7-482B-821B-B99FCB6A8B13}">
      <dgm:prSet/>
      <dgm:spPr/>
      <dgm:t>
        <a:bodyPr/>
        <a:lstStyle/>
        <a:p>
          <a:pPr rtl="1"/>
          <a:endParaRPr lang="he-IL"/>
        </a:p>
      </dgm:t>
    </dgm:pt>
    <dgm:pt modelId="{CAE15EC7-FB8C-4F79-95B1-133E950E03C2}" type="sibTrans" cxnId="{275A2912-1AE7-482B-821B-B99FCB6A8B13}">
      <dgm:prSet/>
      <dgm:spPr/>
      <dgm:t>
        <a:bodyPr/>
        <a:lstStyle/>
        <a:p>
          <a:pPr rtl="1"/>
          <a:endParaRPr lang="he-IL"/>
        </a:p>
      </dgm:t>
    </dgm:pt>
    <dgm:pt modelId="{BEA60C1F-5817-45B4-A945-B1E296A4FE04}">
      <dgm:prSet phldrT="[טקסט]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40000"/>
              <a:lumOff val="60000"/>
            </a:schemeClr>
          </a:solidFill>
        </a:ln>
      </dgm:spPr>
      <dgm:t>
        <a:bodyPr/>
        <a:lstStyle/>
        <a:p>
          <a:pPr rtl="1"/>
          <a:r>
            <a:rPr lang="he-IL" dirty="0"/>
            <a:t>ה' מעניש אותם.</a:t>
          </a:r>
        </a:p>
      </dgm:t>
    </dgm:pt>
    <dgm:pt modelId="{5DA676A0-840F-42C6-84CD-DF1667964B49}" type="parTrans" cxnId="{04B9EFF4-1079-415C-AA7A-3270923DD32D}">
      <dgm:prSet/>
      <dgm:spPr/>
      <dgm:t>
        <a:bodyPr/>
        <a:lstStyle/>
        <a:p>
          <a:pPr rtl="1"/>
          <a:endParaRPr lang="he-IL"/>
        </a:p>
      </dgm:t>
    </dgm:pt>
    <dgm:pt modelId="{6CD15596-4B30-4C02-94E1-69319CFBD047}" type="sibTrans" cxnId="{04B9EFF4-1079-415C-AA7A-3270923DD32D}">
      <dgm:prSet/>
      <dgm:spPr/>
      <dgm:t>
        <a:bodyPr/>
        <a:lstStyle/>
        <a:p>
          <a:pPr rtl="1"/>
          <a:endParaRPr lang="he-IL"/>
        </a:p>
      </dgm:t>
    </dgm:pt>
    <dgm:pt modelId="{39BA2EB2-779A-461B-B2D0-B0EFA88EC843}">
      <dgm:prSet phldrT="[טקסט]"/>
      <dgm:spPr>
        <a:solidFill>
          <a:srgbClr val="00B0F0"/>
        </a:solidFill>
      </dgm:spPr>
      <dgm:t>
        <a:bodyPr/>
        <a:lstStyle/>
        <a:p>
          <a:pPr rtl="1"/>
          <a:r>
            <a:rPr lang="he-IL" dirty="0"/>
            <a:t>בני ישראל זועקים לה'.</a:t>
          </a:r>
        </a:p>
      </dgm:t>
    </dgm:pt>
    <dgm:pt modelId="{6C22023A-68FA-43C4-BA50-904C9EF258EA}" type="parTrans" cxnId="{EFB7EFC8-41C7-46EC-96E5-E741B97144E7}">
      <dgm:prSet/>
      <dgm:spPr/>
      <dgm:t>
        <a:bodyPr/>
        <a:lstStyle/>
        <a:p>
          <a:pPr rtl="1"/>
          <a:endParaRPr lang="he-IL"/>
        </a:p>
      </dgm:t>
    </dgm:pt>
    <dgm:pt modelId="{B41CAEE0-58FC-4892-9328-9E2D4CAAA039}" type="sibTrans" cxnId="{EFB7EFC8-41C7-46EC-96E5-E741B97144E7}">
      <dgm:prSet/>
      <dgm:spPr/>
      <dgm:t>
        <a:bodyPr/>
        <a:lstStyle/>
        <a:p>
          <a:pPr rtl="1"/>
          <a:endParaRPr lang="he-IL"/>
        </a:p>
      </dgm:t>
    </dgm:pt>
    <dgm:pt modelId="{63421EB4-AC7E-4D1F-B617-987460A00411}">
      <dgm:prSet phldrT="[טקסט]"/>
      <dgm:spPr>
        <a:solidFill>
          <a:schemeClr val="accent1">
            <a:lumMod val="75000"/>
          </a:schemeClr>
        </a:solidFill>
      </dgm:spPr>
      <dgm:t>
        <a:bodyPr/>
        <a:lstStyle/>
        <a:p>
          <a:pPr rtl="1"/>
          <a:r>
            <a:rPr lang="he-IL" dirty="0"/>
            <a:t>ה' שולח שופט שיושיע אותם</a:t>
          </a:r>
        </a:p>
      </dgm:t>
    </dgm:pt>
    <dgm:pt modelId="{BDC7BA79-530A-412D-AB03-8C83B32C9EF5}" type="parTrans" cxnId="{C985A6DF-A404-42FD-83E2-EEC2ED1FA939}">
      <dgm:prSet/>
      <dgm:spPr/>
      <dgm:t>
        <a:bodyPr/>
        <a:lstStyle/>
        <a:p>
          <a:pPr rtl="1"/>
          <a:endParaRPr lang="he-IL"/>
        </a:p>
      </dgm:t>
    </dgm:pt>
    <dgm:pt modelId="{6463690F-5FC8-43F0-95C6-9CF2C369944B}" type="sibTrans" cxnId="{C985A6DF-A404-42FD-83E2-EEC2ED1FA939}">
      <dgm:prSet/>
      <dgm:spPr/>
      <dgm:t>
        <a:bodyPr/>
        <a:lstStyle/>
        <a:p>
          <a:pPr rtl="1"/>
          <a:endParaRPr lang="he-IL"/>
        </a:p>
      </dgm:t>
    </dgm:pt>
    <dgm:pt modelId="{6A068CE0-B3E6-4983-A96E-D3F219D6C706}">
      <dgm:prSet phldrT="[טקסט]"/>
      <dgm:spPr>
        <a:solidFill>
          <a:srgbClr val="FFFF00"/>
        </a:solidFill>
      </dgm:spPr>
      <dgm:t>
        <a:bodyPr/>
        <a:lstStyle/>
        <a:p>
          <a:pPr rtl="1"/>
          <a:r>
            <a:rPr lang="he-IL" dirty="0">
              <a:solidFill>
                <a:schemeClr val="tx2">
                  <a:lumMod val="75000"/>
                </a:schemeClr>
              </a:solidFill>
            </a:rPr>
            <a:t>הארץ שקטה מספר שנים.</a:t>
          </a:r>
        </a:p>
      </dgm:t>
    </dgm:pt>
    <dgm:pt modelId="{631ACA50-8B75-437A-8548-E43B9082D14A}" type="parTrans" cxnId="{68645D3C-44AB-4A69-B059-74168830CF1B}">
      <dgm:prSet/>
      <dgm:spPr/>
      <dgm:t>
        <a:bodyPr/>
        <a:lstStyle/>
        <a:p>
          <a:pPr rtl="1"/>
          <a:endParaRPr lang="he-IL"/>
        </a:p>
      </dgm:t>
    </dgm:pt>
    <dgm:pt modelId="{CC230B95-5C75-49C7-947D-CE428A699472}" type="sibTrans" cxnId="{68645D3C-44AB-4A69-B059-74168830CF1B}">
      <dgm:prSet/>
      <dgm:spPr/>
      <dgm:t>
        <a:bodyPr/>
        <a:lstStyle/>
        <a:p>
          <a:pPr rtl="1"/>
          <a:endParaRPr lang="he-IL"/>
        </a:p>
      </dgm:t>
    </dgm:pt>
    <dgm:pt modelId="{6516351D-5AA2-41D0-BC29-87ACD9340DEF}" type="pres">
      <dgm:prSet presAssocID="{17472F62-649A-4485-B806-1575EF4A3D6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CD79C395-0B66-4F67-B579-22C012812D46}" type="pres">
      <dgm:prSet presAssocID="{CC3A50DE-2BBF-496B-903B-D9D7420E4F5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06F03075-CA59-4266-8770-189F57BA29E0}" type="pres">
      <dgm:prSet presAssocID="{CAE15EC7-FB8C-4F79-95B1-133E950E03C2}" presName="sibTrans" presStyleLbl="sibTrans2D1" presStyleIdx="0" presStyleCnt="5"/>
      <dgm:spPr/>
      <dgm:t>
        <a:bodyPr/>
        <a:lstStyle/>
        <a:p>
          <a:pPr rtl="1"/>
          <a:endParaRPr lang="he-IL"/>
        </a:p>
      </dgm:t>
    </dgm:pt>
    <dgm:pt modelId="{2AFA1526-9D14-492B-BFA6-DF19E5A30ACF}" type="pres">
      <dgm:prSet presAssocID="{CAE15EC7-FB8C-4F79-95B1-133E950E03C2}" presName="connectorText" presStyleLbl="sibTrans2D1" presStyleIdx="0" presStyleCnt="5"/>
      <dgm:spPr/>
      <dgm:t>
        <a:bodyPr/>
        <a:lstStyle/>
        <a:p>
          <a:pPr rtl="1"/>
          <a:endParaRPr lang="he-IL"/>
        </a:p>
      </dgm:t>
    </dgm:pt>
    <dgm:pt modelId="{32D3796E-A4D0-4059-8BE2-9B0B4C98D905}" type="pres">
      <dgm:prSet presAssocID="{BEA60C1F-5817-45B4-A945-B1E296A4FE04}" presName="node" presStyleLbl="node1" presStyleIdx="1" presStyleCnt="5" custRadScaleRad="79953" custRadScaleInc="-2626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C28D5D4-3109-417C-BD8B-613FE256CEA7}" type="pres">
      <dgm:prSet presAssocID="{6CD15596-4B30-4C02-94E1-69319CFBD047}" presName="sibTrans" presStyleLbl="sibTrans2D1" presStyleIdx="1" presStyleCnt="5"/>
      <dgm:spPr/>
      <dgm:t>
        <a:bodyPr/>
        <a:lstStyle/>
        <a:p>
          <a:pPr rtl="1"/>
          <a:endParaRPr lang="he-IL"/>
        </a:p>
      </dgm:t>
    </dgm:pt>
    <dgm:pt modelId="{12D2714B-FA08-4B6A-A116-73EDBA7E3E3D}" type="pres">
      <dgm:prSet presAssocID="{6CD15596-4B30-4C02-94E1-69319CFBD047}" presName="connectorText" presStyleLbl="sibTrans2D1" presStyleIdx="1" presStyleCnt="5"/>
      <dgm:spPr/>
      <dgm:t>
        <a:bodyPr/>
        <a:lstStyle/>
        <a:p>
          <a:pPr rtl="1"/>
          <a:endParaRPr lang="he-IL"/>
        </a:p>
      </dgm:t>
    </dgm:pt>
    <dgm:pt modelId="{C12D0C4B-2CA1-4E1F-8F5A-60C127AC9C23}" type="pres">
      <dgm:prSet presAssocID="{39BA2EB2-779A-461B-B2D0-B0EFA88EC84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C3AB3423-F126-4E74-89A3-DD942F1F74AA}" type="pres">
      <dgm:prSet presAssocID="{B41CAEE0-58FC-4892-9328-9E2D4CAAA039}" presName="sibTrans" presStyleLbl="sibTrans2D1" presStyleIdx="2" presStyleCnt="5"/>
      <dgm:spPr/>
      <dgm:t>
        <a:bodyPr/>
        <a:lstStyle/>
        <a:p>
          <a:pPr rtl="1"/>
          <a:endParaRPr lang="he-IL"/>
        </a:p>
      </dgm:t>
    </dgm:pt>
    <dgm:pt modelId="{FE6918EA-86C0-4E7B-99A7-2C61CF805547}" type="pres">
      <dgm:prSet presAssocID="{B41CAEE0-58FC-4892-9328-9E2D4CAAA039}" presName="connectorText" presStyleLbl="sibTrans2D1" presStyleIdx="2" presStyleCnt="5"/>
      <dgm:spPr/>
      <dgm:t>
        <a:bodyPr/>
        <a:lstStyle/>
        <a:p>
          <a:pPr rtl="1"/>
          <a:endParaRPr lang="he-IL"/>
        </a:p>
      </dgm:t>
    </dgm:pt>
    <dgm:pt modelId="{FAAD03B8-DA70-41F0-AF20-7FF9EBAB2536}" type="pres">
      <dgm:prSet presAssocID="{63421EB4-AC7E-4D1F-B617-987460A00411}" presName="node" presStyleLbl="node1" presStyleIdx="3" presStyleCnt="5" custRadScaleRad="89592" custRadScaleInc="-4978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02AE4F41-F722-49CC-AC20-F307AF0C09F1}" type="pres">
      <dgm:prSet presAssocID="{6463690F-5FC8-43F0-95C6-9CF2C369944B}" presName="sibTrans" presStyleLbl="sibTrans2D1" presStyleIdx="3" presStyleCnt="5"/>
      <dgm:spPr/>
      <dgm:t>
        <a:bodyPr/>
        <a:lstStyle/>
        <a:p>
          <a:pPr rtl="1"/>
          <a:endParaRPr lang="he-IL"/>
        </a:p>
      </dgm:t>
    </dgm:pt>
    <dgm:pt modelId="{6A482F0C-9CC1-45C8-8A7D-5ABDA90B2A2B}" type="pres">
      <dgm:prSet presAssocID="{6463690F-5FC8-43F0-95C6-9CF2C369944B}" presName="connectorText" presStyleLbl="sibTrans2D1" presStyleIdx="3" presStyleCnt="5"/>
      <dgm:spPr/>
      <dgm:t>
        <a:bodyPr/>
        <a:lstStyle/>
        <a:p>
          <a:pPr rtl="1"/>
          <a:endParaRPr lang="he-IL"/>
        </a:p>
      </dgm:t>
    </dgm:pt>
    <dgm:pt modelId="{168FAAF1-218D-4569-8405-AECF1E839A47}" type="pres">
      <dgm:prSet presAssocID="{6A068CE0-B3E6-4983-A96E-D3F219D6C70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3A63949E-77B4-4E9A-99EC-A6FEF466DB20}" type="pres">
      <dgm:prSet presAssocID="{CC230B95-5C75-49C7-947D-CE428A699472}" presName="sibTrans" presStyleLbl="sibTrans2D1" presStyleIdx="4" presStyleCnt="5"/>
      <dgm:spPr/>
      <dgm:t>
        <a:bodyPr/>
        <a:lstStyle/>
        <a:p>
          <a:pPr rtl="1"/>
          <a:endParaRPr lang="he-IL"/>
        </a:p>
      </dgm:t>
    </dgm:pt>
    <dgm:pt modelId="{8B93B326-F2B6-45E6-A75F-6151C184EC14}" type="pres">
      <dgm:prSet presAssocID="{CC230B95-5C75-49C7-947D-CE428A699472}" presName="connectorText" presStyleLbl="sibTrans2D1" presStyleIdx="4" presStyleCnt="5"/>
      <dgm:spPr/>
      <dgm:t>
        <a:bodyPr/>
        <a:lstStyle/>
        <a:p>
          <a:pPr rtl="1"/>
          <a:endParaRPr lang="he-IL"/>
        </a:p>
      </dgm:t>
    </dgm:pt>
  </dgm:ptLst>
  <dgm:cxnLst>
    <dgm:cxn modelId="{04B9EFF4-1079-415C-AA7A-3270923DD32D}" srcId="{17472F62-649A-4485-B806-1575EF4A3D61}" destId="{BEA60C1F-5817-45B4-A945-B1E296A4FE04}" srcOrd="1" destOrd="0" parTransId="{5DA676A0-840F-42C6-84CD-DF1667964B49}" sibTransId="{6CD15596-4B30-4C02-94E1-69319CFBD047}"/>
    <dgm:cxn modelId="{555E7038-34F4-471F-8B63-5E2D5CB506D4}" type="presOf" srcId="{B41CAEE0-58FC-4892-9328-9E2D4CAAA039}" destId="{C3AB3423-F126-4E74-89A3-DD942F1F74AA}" srcOrd="0" destOrd="0" presId="urn:microsoft.com/office/officeart/2005/8/layout/cycle2"/>
    <dgm:cxn modelId="{68645D3C-44AB-4A69-B059-74168830CF1B}" srcId="{17472F62-649A-4485-B806-1575EF4A3D61}" destId="{6A068CE0-B3E6-4983-A96E-D3F219D6C706}" srcOrd="4" destOrd="0" parTransId="{631ACA50-8B75-437A-8548-E43B9082D14A}" sibTransId="{CC230B95-5C75-49C7-947D-CE428A699472}"/>
    <dgm:cxn modelId="{CD552D10-413F-4B1B-BD33-508254F07F79}" type="presOf" srcId="{17472F62-649A-4485-B806-1575EF4A3D61}" destId="{6516351D-5AA2-41D0-BC29-87ACD9340DEF}" srcOrd="0" destOrd="0" presId="urn:microsoft.com/office/officeart/2005/8/layout/cycle2"/>
    <dgm:cxn modelId="{EFB7EFC8-41C7-46EC-96E5-E741B97144E7}" srcId="{17472F62-649A-4485-B806-1575EF4A3D61}" destId="{39BA2EB2-779A-461B-B2D0-B0EFA88EC843}" srcOrd="2" destOrd="0" parTransId="{6C22023A-68FA-43C4-BA50-904C9EF258EA}" sibTransId="{B41CAEE0-58FC-4892-9328-9E2D4CAAA039}"/>
    <dgm:cxn modelId="{619B5C2D-BC18-4499-A188-41D512056930}" type="presOf" srcId="{CC3A50DE-2BBF-496B-903B-D9D7420E4F52}" destId="{CD79C395-0B66-4F67-B579-22C012812D46}" srcOrd="0" destOrd="0" presId="urn:microsoft.com/office/officeart/2005/8/layout/cycle2"/>
    <dgm:cxn modelId="{67B447A7-6068-4D66-A6C4-3AEC29E2E1A3}" type="presOf" srcId="{B41CAEE0-58FC-4892-9328-9E2D4CAAA039}" destId="{FE6918EA-86C0-4E7B-99A7-2C61CF805547}" srcOrd="1" destOrd="0" presId="urn:microsoft.com/office/officeart/2005/8/layout/cycle2"/>
    <dgm:cxn modelId="{CECA4F3E-2FC2-4DC2-8111-22A45AF2D0FE}" type="presOf" srcId="{BEA60C1F-5817-45B4-A945-B1E296A4FE04}" destId="{32D3796E-A4D0-4059-8BE2-9B0B4C98D905}" srcOrd="0" destOrd="0" presId="urn:microsoft.com/office/officeart/2005/8/layout/cycle2"/>
    <dgm:cxn modelId="{AC2951DF-34E8-48FA-A106-5E0DD6A47141}" type="presOf" srcId="{6463690F-5FC8-43F0-95C6-9CF2C369944B}" destId="{6A482F0C-9CC1-45C8-8A7D-5ABDA90B2A2B}" srcOrd="1" destOrd="0" presId="urn:microsoft.com/office/officeart/2005/8/layout/cycle2"/>
    <dgm:cxn modelId="{B9AF1C73-AEFF-414D-B234-6336825DFADA}" type="presOf" srcId="{39BA2EB2-779A-461B-B2D0-B0EFA88EC843}" destId="{C12D0C4B-2CA1-4E1F-8F5A-60C127AC9C23}" srcOrd="0" destOrd="0" presId="urn:microsoft.com/office/officeart/2005/8/layout/cycle2"/>
    <dgm:cxn modelId="{8177A075-E63A-47DB-B99A-500D2A0514C5}" type="presOf" srcId="{CAE15EC7-FB8C-4F79-95B1-133E950E03C2}" destId="{06F03075-CA59-4266-8770-189F57BA29E0}" srcOrd="0" destOrd="0" presId="urn:microsoft.com/office/officeart/2005/8/layout/cycle2"/>
    <dgm:cxn modelId="{8720CAA9-59B1-4AA6-A337-8E34DA443BCA}" type="presOf" srcId="{CC230B95-5C75-49C7-947D-CE428A699472}" destId="{3A63949E-77B4-4E9A-99EC-A6FEF466DB20}" srcOrd="0" destOrd="0" presId="urn:microsoft.com/office/officeart/2005/8/layout/cycle2"/>
    <dgm:cxn modelId="{C985A6DF-A404-42FD-83E2-EEC2ED1FA939}" srcId="{17472F62-649A-4485-B806-1575EF4A3D61}" destId="{63421EB4-AC7E-4D1F-B617-987460A00411}" srcOrd="3" destOrd="0" parTransId="{BDC7BA79-530A-412D-AB03-8C83B32C9EF5}" sibTransId="{6463690F-5FC8-43F0-95C6-9CF2C369944B}"/>
    <dgm:cxn modelId="{F338EB15-E504-4C59-A21D-130D869DC579}" type="presOf" srcId="{6CD15596-4B30-4C02-94E1-69319CFBD047}" destId="{AC28D5D4-3109-417C-BD8B-613FE256CEA7}" srcOrd="0" destOrd="0" presId="urn:microsoft.com/office/officeart/2005/8/layout/cycle2"/>
    <dgm:cxn modelId="{275A2912-1AE7-482B-821B-B99FCB6A8B13}" srcId="{17472F62-649A-4485-B806-1575EF4A3D61}" destId="{CC3A50DE-2BBF-496B-903B-D9D7420E4F52}" srcOrd="0" destOrd="0" parTransId="{BFF89680-4F56-4674-A6B0-196DC8AA6336}" sibTransId="{CAE15EC7-FB8C-4F79-95B1-133E950E03C2}"/>
    <dgm:cxn modelId="{816E2403-695E-4D40-9FE7-9341330C3508}" type="presOf" srcId="{63421EB4-AC7E-4D1F-B617-987460A00411}" destId="{FAAD03B8-DA70-41F0-AF20-7FF9EBAB2536}" srcOrd="0" destOrd="0" presId="urn:microsoft.com/office/officeart/2005/8/layout/cycle2"/>
    <dgm:cxn modelId="{41E6CEAD-14C1-4E58-9586-ED23DD23DB2F}" type="presOf" srcId="{6CD15596-4B30-4C02-94E1-69319CFBD047}" destId="{12D2714B-FA08-4B6A-A116-73EDBA7E3E3D}" srcOrd="1" destOrd="0" presId="urn:microsoft.com/office/officeart/2005/8/layout/cycle2"/>
    <dgm:cxn modelId="{B7AE9BD5-30F6-4739-AD7E-CEEA50B4E138}" type="presOf" srcId="{CC230B95-5C75-49C7-947D-CE428A699472}" destId="{8B93B326-F2B6-45E6-A75F-6151C184EC14}" srcOrd="1" destOrd="0" presId="urn:microsoft.com/office/officeart/2005/8/layout/cycle2"/>
    <dgm:cxn modelId="{11E17066-637C-4D57-97FB-13A981A30939}" type="presOf" srcId="{CAE15EC7-FB8C-4F79-95B1-133E950E03C2}" destId="{2AFA1526-9D14-492B-BFA6-DF19E5A30ACF}" srcOrd="1" destOrd="0" presId="urn:microsoft.com/office/officeart/2005/8/layout/cycle2"/>
    <dgm:cxn modelId="{96739126-4F20-4863-A089-131245EA6AB4}" type="presOf" srcId="{6463690F-5FC8-43F0-95C6-9CF2C369944B}" destId="{02AE4F41-F722-49CC-AC20-F307AF0C09F1}" srcOrd="0" destOrd="0" presId="urn:microsoft.com/office/officeart/2005/8/layout/cycle2"/>
    <dgm:cxn modelId="{4ABE7EA9-BF5C-4F77-83A5-AB6C1B933D12}" type="presOf" srcId="{6A068CE0-B3E6-4983-A96E-D3F219D6C706}" destId="{168FAAF1-218D-4569-8405-AECF1E839A47}" srcOrd="0" destOrd="0" presId="urn:microsoft.com/office/officeart/2005/8/layout/cycle2"/>
    <dgm:cxn modelId="{A9CBC4BB-B1E6-4CD6-9995-86BE49F35D9E}" type="presParOf" srcId="{6516351D-5AA2-41D0-BC29-87ACD9340DEF}" destId="{CD79C395-0B66-4F67-B579-22C012812D46}" srcOrd="0" destOrd="0" presId="urn:microsoft.com/office/officeart/2005/8/layout/cycle2"/>
    <dgm:cxn modelId="{A712E0C9-441C-473A-9412-78C56E5674F5}" type="presParOf" srcId="{6516351D-5AA2-41D0-BC29-87ACD9340DEF}" destId="{06F03075-CA59-4266-8770-189F57BA29E0}" srcOrd="1" destOrd="0" presId="urn:microsoft.com/office/officeart/2005/8/layout/cycle2"/>
    <dgm:cxn modelId="{7C9D3EDD-6A7E-4542-9B00-850CD6A4D4CC}" type="presParOf" srcId="{06F03075-CA59-4266-8770-189F57BA29E0}" destId="{2AFA1526-9D14-492B-BFA6-DF19E5A30ACF}" srcOrd="0" destOrd="0" presId="urn:microsoft.com/office/officeart/2005/8/layout/cycle2"/>
    <dgm:cxn modelId="{A6CFD67B-6C47-4209-BB73-F70BB759D986}" type="presParOf" srcId="{6516351D-5AA2-41D0-BC29-87ACD9340DEF}" destId="{32D3796E-A4D0-4059-8BE2-9B0B4C98D905}" srcOrd="2" destOrd="0" presId="urn:microsoft.com/office/officeart/2005/8/layout/cycle2"/>
    <dgm:cxn modelId="{E0063C86-E480-41B4-B68A-8FDC0E5DE7BB}" type="presParOf" srcId="{6516351D-5AA2-41D0-BC29-87ACD9340DEF}" destId="{AC28D5D4-3109-417C-BD8B-613FE256CEA7}" srcOrd="3" destOrd="0" presId="urn:microsoft.com/office/officeart/2005/8/layout/cycle2"/>
    <dgm:cxn modelId="{D1001150-2ECC-400F-A927-785B2664C250}" type="presParOf" srcId="{AC28D5D4-3109-417C-BD8B-613FE256CEA7}" destId="{12D2714B-FA08-4B6A-A116-73EDBA7E3E3D}" srcOrd="0" destOrd="0" presId="urn:microsoft.com/office/officeart/2005/8/layout/cycle2"/>
    <dgm:cxn modelId="{C23D972F-A486-4B95-8F1A-260CF34DF445}" type="presParOf" srcId="{6516351D-5AA2-41D0-BC29-87ACD9340DEF}" destId="{C12D0C4B-2CA1-4E1F-8F5A-60C127AC9C23}" srcOrd="4" destOrd="0" presId="urn:microsoft.com/office/officeart/2005/8/layout/cycle2"/>
    <dgm:cxn modelId="{0BC6D304-5F93-45F7-9462-AEB8FE56B263}" type="presParOf" srcId="{6516351D-5AA2-41D0-BC29-87ACD9340DEF}" destId="{C3AB3423-F126-4E74-89A3-DD942F1F74AA}" srcOrd="5" destOrd="0" presId="urn:microsoft.com/office/officeart/2005/8/layout/cycle2"/>
    <dgm:cxn modelId="{48ADA4F3-F985-45CC-B16C-936FAC8AB348}" type="presParOf" srcId="{C3AB3423-F126-4E74-89A3-DD942F1F74AA}" destId="{FE6918EA-86C0-4E7B-99A7-2C61CF805547}" srcOrd="0" destOrd="0" presId="urn:microsoft.com/office/officeart/2005/8/layout/cycle2"/>
    <dgm:cxn modelId="{08A3B31B-D2A0-4B7D-B5E8-7D884AE9824A}" type="presParOf" srcId="{6516351D-5AA2-41D0-BC29-87ACD9340DEF}" destId="{FAAD03B8-DA70-41F0-AF20-7FF9EBAB2536}" srcOrd="6" destOrd="0" presId="urn:microsoft.com/office/officeart/2005/8/layout/cycle2"/>
    <dgm:cxn modelId="{6580B3CD-96F5-4258-87FC-8D3CD0CC60B1}" type="presParOf" srcId="{6516351D-5AA2-41D0-BC29-87ACD9340DEF}" destId="{02AE4F41-F722-49CC-AC20-F307AF0C09F1}" srcOrd="7" destOrd="0" presId="urn:microsoft.com/office/officeart/2005/8/layout/cycle2"/>
    <dgm:cxn modelId="{9EA071CA-5D3A-4986-9EA2-FE0CBF6F455A}" type="presParOf" srcId="{02AE4F41-F722-49CC-AC20-F307AF0C09F1}" destId="{6A482F0C-9CC1-45C8-8A7D-5ABDA90B2A2B}" srcOrd="0" destOrd="0" presId="urn:microsoft.com/office/officeart/2005/8/layout/cycle2"/>
    <dgm:cxn modelId="{8FC7766A-266D-4675-9898-B61D868B6B45}" type="presParOf" srcId="{6516351D-5AA2-41D0-BC29-87ACD9340DEF}" destId="{168FAAF1-218D-4569-8405-AECF1E839A47}" srcOrd="8" destOrd="0" presId="urn:microsoft.com/office/officeart/2005/8/layout/cycle2"/>
    <dgm:cxn modelId="{CCD4A68B-0F8F-44F8-AE57-57D76FD26419}" type="presParOf" srcId="{6516351D-5AA2-41D0-BC29-87ACD9340DEF}" destId="{3A63949E-77B4-4E9A-99EC-A6FEF466DB20}" srcOrd="9" destOrd="0" presId="urn:microsoft.com/office/officeart/2005/8/layout/cycle2"/>
    <dgm:cxn modelId="{A31FA49B-5138-4B52-8AD4-A5AD64FD3E35}" type="presParOf" srcId="{3A63949E-77B4-4E9A-99EC-A6FEF466DB20}" destId="{8B93B326-F2B6-45E6-A75F-6151C184EC1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79C395-0B66-4F67-B579-22C012812D46}">
      <dsp:nvSpPr>
        <dsp:cNvPr id="0" name=""/>
        <dsp:cNvSpPr/>
      </dsp:nvSpPr>
      <dsp:spPr>
        <a:xfrm>
          <a:off x="2562945" y="1354"/>
          <a:ext cx="1522509" cy="1522509"/>
        </a:xfrm>
        <a:prstGeom prst="ellipse">
          <a:avLst/>
        </a:prstGeom>
        <a:solidFill>
          <a:srgbClr val="FF0000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900" kern="1200" dirty="0"/>
            <a:t>בני </a:t>
          </a:r>
          <a:r>
            <a:rPr lang="he-IL" sz="1900" kern="1200"/>
            <a:t>ישראל חוטאים.</a:t>
          </a:r>
        </a:p>
      </dsp:txBody>
      <dsp:txXfrm>
        <a:off x="2785911" y="224320"/>
        <a:ext cx="1076577" cy="1076577"/>
      </dsp:txXfrm>
    </dsp:sp>
    <dsp:sp modelId="{06F03075-CA59-4266-8770-189F57BA29E0}">
      <dsp:nvSpPr>
        <dsp:cNvPr id="0" name=""/>
        <dsp:cNvSpPr/>
      </dsp:nvSpPr>
      <dsp:spPr>
        <a:xfrm rot="2663712">
          <a:off x="3911694" y="1219484"/>
          <a:ext cx="283070" cy="5138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500" kern="1200"/>
        </a:p>
      </dsp:txBody>
      <dsp:txXfrm>
        <a:off x="3923815" y="1292547"/>
        <a:ext cx="198149" cy="308308"/>
      </dsp:txXfrm>
    </dsp:sp>
    <dsp:sp modelId="{32D3796E-A4D0-4059-8BE2-9B0B4C98D905}">
      <dsp:nvSpPr>
        <dsp:cNvPr id="0" name=""/>
        <dsp:cNvSpPr/>
      </dsp:nvSpPr>
      <dsp:spPr>
        <a:xfrm>
          <a:off x="4032453" y="1440162"/>
          <a:ext cx="1522509" cy="1522509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28575" cap="flat" cmpd="sng" algn="ctr">
          <a:solidFill>
            <a:schemeClr val="accent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900" kern="1200" dirty="0"/>
            <a:t>ה' מעניש אותם.</a:t>
          </a:r>
        </a:p>
      </dsp:txBody>
      <dsp:txXfrm>
        <a:off x="4255419" y="1663128"/>
        <a:ext cx="1076577" cy="1076577"/>
      </dsp:txXfrm>
    </dsp:sp>
    <dsp:sp modelId="{AC28D5D4-3109-417C-BD8B-613FE256CEA7}">
      <dsp:nvSpPr>
        <dsp:cNvPr id="0" name=""/>
        <dsp:cNvSpPr/>
      </dsp:nvSpPr>
      <dsp:spPr>
        <a:xfrm rot="5937438">
          <a:off x="4477799" y="2974171"/>
          <a:ext cx="307220" cy="5138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500" kern="1200"/>
        </a:p>
      </dsp:txBody>
      <dsp:txXfrm rot="10800000">
        <a:off x="4531057" y="3031419"/>
        <a:ext cx="215054" cy="308308"/>
      </dsp:txXfrm>
    </dsp:sp>
    <dsp:sp modelId="{C12D0C4B-2CA1-4E1F-8F5A-60C127AC9C23}">
      <dsp:nvSpPr>
        <dsp:cNvPr id="0" name=""/>
        <dsp:cNvSpPr/>
      </dsp:nvSpPr>
      <dsp:spPr>
        <a:xfrm>
          <a:off x="3705148" y="3516696"/>
          <a:ext cx="1522509" cy="1522509"/>
        </a:xfrm>
        <a:prstGeom prst="ellipse">
          <a:avLst/>
        </a:prstGeom>
        <a:solidFill>
          <a:srgbClr val="00B0F0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900" kern="1200" dirty="0"/>
            <a:t>בני ישראל זועקים לה'.</a:t>
          </a:r>
        </a:p>
      </dsp:txBody>
      <dsp:txXfrm>
        <a:off x="3928114" y="3739662"/>
        <a:ext cx="1076577" cy="1076577"/>
      </dsp:txXfrm>
    </dsp:sp>
    <dsp:sp modelId="{C3AB3423-F126-4E74-89A3-DD942F1F74AA}">
      <dsp:nvSpPr>
        <dsp:cNvPr id="0" name=""/>
        <dsp:cNvSpPr/>
      </dsp:nvSpPr>
      <dsp:spPr>
        <a:xfrm rot="11014178">
          <a:off x="3255248" y="3955434"/>
          <a:ext cx="319374" cy="5138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500" kern="1200"/>
        </a:p>
      </dsp:txBody>
      <dsp:txXfrm rot="10800000">
        <a:off x="3350967" y="4061186"/>
        <a:ext cx="223562" cy="308308"/>
      </dsp:txXfrm>
    </dsp:sp>
    <dsp:sp modelId="{FAAD03B8-DA70-41F0-AF20-7FF9EBAB2536}">
      <dsp:nvSpPr>
        <dsp:cNvPr id="0" name=""/>
        <dsp:cNvSpPr/>
      </dsp:nvSpPr>
      <dsp:spPr>
        <a:xfrm>
          <a:off x="1584169" y="3384384"/>
          <a:ext cx="1522509" cy="1522509"/>
        </a:xfrm>
        <a:prstGeom prst="ellipse">
          <a:avLst/>
        </a:prstGeom>
        <a:solidFill>
          <a:schemeClr val="accent1">
            <a:lumMod val="7500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900" kern="1200" dirty="0"/>
            <a:t>ה' שולח שופט שיושיע אותם</a:t>
          </a:r>
        </a:p>
      </dsp:txBody>
      <dsp:txXfrm>
        <a:off x="1807135" y="3607350"/>
        <a:ext cx="1076577" cy="1076577"/>
      </dsp:txXfrm>
    </dsp:sp>
    <dsp:sp modelId="{02AE4F41-F722-49CC-AC20-F307AF0C09F1}">
      <dsp:nvSpPr>
        <dsp:cNvPr id="0" name=""/>
        <dsp:cNvSpPr/>
      </dsp:nvSpPr>
      <dsp:spPr>
        <a:xfrm rot="14815295">
          <a:off x="1730591" y="2878165"/>
          <a:ext cx="368492" cy="5138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500" kern="1200"/>
        </a:p>
      </dsp:txBody>
      <dsp:txXfrm rot="10800000">
        <a:off x="1807532" y="3031784"/>
        <a:ext cx="257944" cy="308308"/>
      </dsp:txXfrm>
    </dsp:sp>
    <dsp:sp modelId="{168FAAF1-218D-4569-8405-AECF1E839A47}">
      <dsp:nvSpPr>
        <dsp:cNvPr id="0" name=""/>
        <dsp:cNvSpPr/>
      </dsp:nvSpPr>
      <dsp:spPr>
        <a:xfrm>
          <a:off x="714820" y="1344095"/>
          <a:ext cx="1522509" cy="1522509"/>
        </a:xfrm>
        <a:prstGeom prst="ellipse">
          <a:avLst/>
        </a:prstGeom>
        <a:solidFill>
          <a:srgbClr val="FFFF00"/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1900" kern="1200" dirty="0">
              <a:solidFill>
                <a:schemeClr val="tx2">
                  <a:lumMod val="75000"/>
                </a:schemeClr>
              </a:solidFill>
            </a:rPr>
            <a:t>הארץ שקטה מספר שנים.</a:t>
          </a:r>
        </a:p>
      </dsp:txBody>
      <dsp:txXfrm>
        <a:off x="937786" y="1567061"/>
        <a:ext cx="1076577" cy="1076577"/>
      </dsp:txXfrm>
    </dsp:sp>
    <dsp:sp modelId="{3A63949E-77B4-4E9A-99EC-A6FEF466DB20}">
      <dsp:nvSpPr>
        <dsp:cNvPr id="0" name=""/>
        <dsp:cNvSpPr/>
      </dsp:nvSpPr>
      <dsp:spPr>
        <a:xfrm rot="19440000">
          <a:off x="2188988" y="1183773"/>
          <a:ext cx="403805" cy="5138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500" kern="1200"/>
        </a:p>
      </dsp:txBody>
      <dsp:txXfrm>
        <a:off x="2200556" y="1322144"/>
        <a:ext cx="282664" cy="3083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47186-5354-4FB7-9BDC-0B3DA4E12EA9}" type="datetimeFigureOut">
              <a:rPr lang="he-IL" smtClean="0"/>
              <a:t>ל'/אב/תש"פ</a:t>
            </a:fld>
            <a:endParaRPr lang="he-IL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1EAEEC0-BD9D-4AAA-9D5A-A2F033B75ABB}" type="slidenum">
              <a:rPr lang="he-IL" smtClean="0"/>
              <a:t>‹#›</a:t>
            </a:fld>
            <a:endParaRPr lang="he-I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47186-5354-4FB7-9BDC-0B3DA4E12EA9}" type="datetimeFigureOut">
              <a:rPr lang="he-IL" smtClean="0"/>
              <a:t>ל'/אב/תש"פ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AEEC0-BD9D-4AAA-9D5A-A2F033B75ABB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47186-5354-4FB7-9BDC-0B3DA4E12EA9}" type="datetimeFigureOut">
              <a:rPr lang="he-IL" smtClean="0"/>
              <a:t>ל'/אב/תש"פ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AEEC0-BD9D-4AAA-9D5A-A2F033B75ABB}" type="slidenum">
              <a:rPr lang="he-IL" smtClean="0"/>
              <a:t>‹#›</a:t>
            </a:fld>
            <a:endParaRPr lang="he-IL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47186-5354-4FB7-9BDC-0B3DA4E12EA9}" type="datetimeFigureOut">
              <a:rPr lang="he-IL" smtClean="0"/>
              <a:t>ל'/אב/תש"פ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AEEC0-BD9D-4AAA-9D5A-A2F033B75ABB}" type="slidenum">
              <a:rPr lang="he-IL" smtClean="0"/>
              <a:t>‹#›</a:t>
            </a:fld>
            <a:endParaRPr lang="he-I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47186-5354-4FB7-9BDC-0B3DA4E12EA9}" type="datetimeFigureOut">
              <a:rPr lang="he-IL" smtClean="0"/>
              <a:t>ל'/אב/תש"פ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AEEC0-BD9D-4AAA-9D5A-A2F033B75ABB}" type="slidenum">
              <a:rPr lang="he-IL" smtClean="0"/>
              <a:t>‹#›</a:t>
            </a:fld>
            <a:endParaRPr lang="he-IL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47186-5354-4FB7-9BDC-0B3DA4E12EA9}" type="datetimeFigureOut">
              <a:rPr lang="he-IL" smtClean="0"/>
              <a:t>ל'/אב/תש"פ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AEEC0-BD9D-4AAA-9D5A-A2F033B75ABB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47186-5354-4FB7-9BDC-0B3DA4E12EA9}" type="datetimeFigureOut">
              <a:rPr lang="he-IL" smtClean="0"/>
              <a:t>ל'/אב/תש"פ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AEEC0-BD9D-4AAA-9D5A-A2F033B75ABB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47186-5354-4FB7-9BDC-0B3DA4E12EA9}" type="datetimeFigureOut">
              <a:rPr lang="he-IL" smtClean="0"/>
              <a:t>ל'/אב/תש"פ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AEEC0-BD9D-4AAA-9D5A-A2F033B75ABB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47186-5354-4FB7-9BDC-0B3DA4E12EA9}" type="datetimeFigureOut">
              <a:rPr lang="he-IL" smtClean="0"/>
              <a:t>ל'/אב/תש"פ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AEEC0-BD9D-4AAA-9D5A-A2F033B75ABB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47186-5354-4FB7-9BDC-0B3DA4E12EA9}" type="datetimeFigureOut">
              <a:rPr lang="he-IL" smtClean="0"/>
              <a:t>ל'/אב/תש"פ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AEEC0-BD9D-4AAA-9D5A-A2F033B75ABB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47186-5354-4FB7-9BDC-0B3DA4E12EA9}" type="datetimeFigureOut">
              <a:rPr lang="he-IL" smtClean="0"/>
              <a:t>ל'/אב/תש"פ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AEEC0-BD9D-4AAA-9D5A-A2F033B75ABB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7747186-5354-4FB7-9BDC-0B3DA4E12EA9}" type="datetimeFigureOut">
              <a:rPr lang="he-IL" smtClean="0"/>
              <a:t>ל'/אב/תש"פ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1EAEEC0-BD9D-4AAA-9D5A-A2F033B75ABB}" type="slidenum">
              <a:rPr lang="he-IL" smtClean="0"/>
              <a:t>‹#›</a:t>
            </a:fld>
            <a:endParaRPr lang="he-IL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1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image" Target="../media/image5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6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79512" y="1988840"/>
            <a:ext cx="8784976" cy="2527920"/>
          </a:xfrm>
        </p:spPr>
        <p:txBody>
          <a:bodyPr/>
          <a:lstStyle/>
          <a:p>
            <a:r>
              <a:rPr lang="he-IL" sz="11500" dirty="0" smtClean="0"/>
              <a:t>שופטים פרק ב</a:t>
            </a:r>
            <a:r>
              <a:rPr lang="he-IL" dirty="0" smtClean="0"/>
              <a:t/>
            </a:r>
            <a:br>
              <a:rPr lang="he-IL" dirty="0" smtClean="0"/>
            </a:br>
            <a:r>
              <a:rPr lang="he-IL" sz="2400" dirty="0" smtClean="0"/>
              <a:t/>
            </a:r>
            <a:br>
              <a:rPr lang="he-IL" sz="2400" dirty="0" smtClean="0"/>
            </a:br>
            <a:r>
              <a:rPr lang="he-IL" sz="2400" dirty="0" smtClean="0"/>
              <a:t/>
            </a:r>
            <a:br>
              <a:rPr lang="he-IL" sz="2400" dirty="0" smtClean="0"/>
            </a:br>
            <a:r>
              <a:rPr lang="he-IL" b="1" dirty="0" smtClean="0">
                <a:solidFill>
                  <a:srgbClr val="FF0000"/>
                </a:solidFill>
              </a:rPr>
              <a:t>בוכים ומתגלגלים...</a:t>
            </a:r>
            <a:endParaRPr lang="he-IL" b="1" dirty="0">
              <a:solidFill>
                <a:srgbClr val="FF0000"/>
              </a:solidFill>
            </a:endParaRPr>
          </a:p>
        </p:txBody>
      </p:sp>
      <p:sp>
        <p:nvSpPr>
          <p:cNvPr id="4" name="מלבן 3"/>
          <p:cNvSpPr/>
          <p:nvPr/>
        </p:nvSpPr>
        <p:spPr>
          <a:xfrm>
            <a:off x="307332" y="6095037"/>
            <a:ext cx="174438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he-IL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יאיר לבני</a:t>
            </a:r>
            <a:endParaRPr lang="he-IL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1870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79512" y="1988840"/>
            <a:ext cx="8784976" cy="2527920"/>
          </a:xfrm>
        </p:spPr>
        <p:txBody>
          <a:bodyPr/>
          <a:lstStyle/>
          <a:p>
            <a:r>
              <a:rPr lang="he-IL" dirty="0" smtClean="0"/>
              <a:t/>
            </a:r>
            <a:br>
              <a:rPr lang="he-IL" dirty="0" smtClean="0"/>
            </a:br>
            <a:r>
              <a:rPr lang="he-IL" sz="2400" dirty="0" smtClean="0"/>
              <a:t/>
            </a:r>
            <a:br>
              <a:rPr lang="he-IL" sz="2400" dirty="0" smtClean="0"/>
            </a:br>
            <a:r>
              <a:rPr lang="he-IL" sz="2400" dirty="0" smtClean="0"/>
              <a:t/>
            </a:r>
            <a:br>
              <a:rPr lang="he-IL" sz="2400" dirty="0" smtClean="0"/>
            </a:br>
            <a:endParaRPr lang="he-IL" b="1" dirty="0">
              <a:solidFill>
                <a:srgbClr val="FF0000"/>
              </a:solidFill>
            </a:endParaRPr>
          </a:p>
        </p:txBody>
      </p:sp>
      <p:sp>
        <p:nvSpPr>
          <p:cNvPr id="3" name="מלבן 2"/>
          <p:cNvSpPr/>
          <p:nvPr/>
        </p:nvSpPr>
        <p:spPr>
          <a:xfrm>
            <a:off x="611560" y="836712"/>
            <a:ext cx="799288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2400" b="1" dirty="0" smtClean="0">
                <a:solidFill>
                  <a:srgbClr val="C00000"/>
                </a:solidFill>
                <a:cs typeface="+mj-cs"/>
              </a:rPr>
              <a:t>א. וַיַּעַל </a:t>
            </a:r>
            <a:r>
              <a:rPr lang="he-IL" sz="2400" b="1" dirty="0">
                <a:solidFill>
                  <a:srgbClr val="C00000"/>
                </a:solidFill>
                <a:cs typeface="+mj-cs"/>
              </a:rPr>
              <a:t>מַלְאַךְ-יְהוָה מִן-הַגִּלְגָּל </a:t>
            </a:r>
            <a:r>
              <a:rPr lang="he-IL" sz="2400" b="1" dirty="0" err="1">
                <a:solidFill>
                  <a:srgbClr val="C00000"/>
                </a:solidFill>
                <a:cs typeface="+mj-cs"/>
              </a:rPr>
              <a:t>אֶל-הַבֹּכִים</a:t>
            </a:r>
            <a:r>
              <a:rPr lang="he-IL" sz="2400" b="1" dirty="0">
                <a:solidFill>
                  <a:srgbClr val="C00000"/>
                </a:solidFill>
                <a:cs typeface="+mj-cs"/>
              </a:rPr>
              <a:t>  </a:t>
            </a:r>
            <a:r>
              <a:rPr lang="he-IL" sz="2400" b="1" dirty="0" smtClean="0">
                <a:solidFill>
                  <a:srgbClr val="C00000"/>
                </a:solidFill>
                <a:cs typeface="+mj-cs"/>
              </a:rPr>
              <a:t/>
            </a:r>
            <a:br>
              <a:rPr lang="he-IL" sz="2400" b="1" dirty="0" smtClean="0">
                <a:solidFill>
                  <a:srgbClr val="C00000"/>
                </a:solidFill>
                <a:cs typeface="+mj-cs"/>
              </a:rPr>
            </a:br>
            <a:r>
              <a:rPr lang="he-IL" sz="2400" b="1" dirty="0" smtClean="0">
                <a:solidFill>
                  <a:srgbClr val="C00000"/>
                </a:solidFill>
                <a:cs typeface="+mj-cs"/>
              </a:rPr>
              <a:t/>
            </a:r>
            <a:br>
              <a:rPr lang="he-IL" sz="2400" b="1" dirty="0" smtClean="0">
                <a:solidFill>
                  <a:srgbClr val="C00000"/>
                </a:solidFill>
                <a:cs typeface="+mj-cs"/>
              </a:rPr>
            </a:br>
            <a:r>
              <a:rPr lang="he-IL" sz="2400" b="1" dirty="0">
                <a:solidFill>
                  <a:srgbClr val="C00000"/>
                </a:solidFill>
                <a:cs typeface="+mj-cs"/>
              </a:rPr>
              <a:t> וַיֹּאמֶר אַעֲלֶה אֶתְכֶם מִמִּצְרַיִם וָאָבִיא אֶתְכֶם אֶל-הָאָרֶץ אֲשֶׁר נִשְׁבַּעְתִּי </a:t>
            </a:r>
            <a:r>
              <a:rPr lang="he-IL" sz="2400" b="1" dirty="0" err="1">
                <a:solidFill>
                  <a:srgbClr val="C00000"/>
                </a:solidFill>
                <a:cs typeface="+mj-cs"/>
              </a:rPr>
              <a:t>לַאֲבֹתֵיכֶם</a:t>
            </a:r>
            <a:r>
              <a:rPr lang="he-IL" sz="2400" b="1" dirty="0">
                <a:solidFill>
                  <a:srgbClr val="C00000"/>
                </a:solidFill>
                <a:cs typeface="+mj-cs"/>
              </a:rPr>
              <a:t> וָאֹמַר לֹא-אָפֵר בְּרִיתִי אִתְּכֶם לְעוֹלָם.  </a:t>
            </a:r>
          </a:p>
          <a:p>
            <a:pPr algn="ctr">
              <a:lnSpc>
                <a:spcPct val="150000"/>
              </a:lnSpc>
            </a:pPr>
            <a:r>
              <a:rPr lang="he-IL" sz="2400" b="1" dirty="0" smtClean="0">
                <a:solidFill>
                  <a:srgbClr val="C00000"/>
                </a:solidFill>
                <a:cs typeface="+mj-cs"/>
              </a:rPr>
              <a:t>ב. וְאַתֶּם </a:t>
            </a:r>
            <a:r>
              <a:rPr lang="he-IL" sz="2400" b="1" dirty="0">
                <a:solidFill>
                  <a:srgbClr val="C00000"/>
                </a:solidFill>
                <a:cs typeface="+mj-cs"/>
              </a:rPr>
              <a:t>לֹא-תִכְרְתוּ בְרִית לְיוֹשְׁבֵי הָאָרֶץ הַזֹּאת מִזְבְּחוֹתֵיהֶם </a:t>
            </a:r>
            <a:r>
              <a:rPr lang="he-IL" sz="2400" b="1" dirty="0" err="1">
                <a:solidFill>
                  <a:srgbClr val="C00000"/>
                </a:solidFill>
                <a:cs typeface="+mj-cs"/>
              </a:rPr>
              <a:t>תִּתֹּצוּן</a:t>
            </a:r>
            <a:r>
              <a:rPr lang="he-IL" sz="2400" b="1" dirty="0">
                <a:solidFill>
                  <a:srgbClr val="C00000"/>
                </a:solidFill>
                <a:cs typeface="+mj-cs"/>
              </a:rPr>
              <a:t> </a:t>
            </a:r>
            <a:endParaRPr lang="he-IL" sz="2400" b="1" dirty="0" smtClean="0">
              <a:solidFill>
                <a:srgbClr val="C00000"/>
              </a:solidFill>
              <a:cs typeface="+mj-cs"/>
            </a:endParaRPr>
          </a:p>
          <a:p>
            <a:pPr algn="ctr">
              <a:lnSpc>
                <a:spcPct val="150000"/>
              </a:lnSpc>
            </a:pPr>
            <a:r>
              <a:rPr lang="he-IL" sz="2400" b="1" dirty="0" smtClean="0">
                <a:solidFill>
                  <a:srgbClr val="C00000"/>
                </a:solidFill>
                <a:cs typeface="+mj-cs"/>
              </a:rPr>
              <a:t>וְלֹא-שְׁמַעְתֶּם </a:t>
            </a:r>
            <a:r>
              <a:rPr lang="he-IL" sz="2400" b="1" dirty="0">
                <a:solidFill>
                  <a:srgbClr val="C00000"/>
                </a:solidFill>
                <a:cs typeface="+mj-cs"/>
              </a:rPr>
              <a:t>בְּקוֹלִי מַה-זֹּאת עֲשִׂיתֶם.  </a:t>
            </a:r>
            <a:endParaRPr lang="he-IL" sz="2400" b="1" dirty="0" smtClean="0">
              <a:solidFill>
                <a:srgbClr val="C00000"/>
              </a:solidFill>
              <a:cs typeface="+mj-cs"/>
            </a:endParaRPr>
          </a:p>
          <a:p>
            <a:pPr algn="ctr">
              <a:lnSpc>
                <a:spcPct val="150000"/>
              </a:lnSpc>
            </a:pPr>
            <a:r>
              <a:rPr lang="he-IL" sz="2400" b="1" dirty="0" smtClean="0">
                <a:solidFill>
                  <a:srgbClr val="C00000"/>
                </a:solidFill>
                <a:cs typeface="+mj-cs"/>
              </a:rPr>
              <a:t>ג</a:t>
            </a:r>
            <a:r>
              <a:rPr lang="he-IL" sz="2400" b="1" dirty="0">
                <a:solidFill>
                  <a:srgbClr val="C00000"/>
                </a:solidFill>
                <a:cs typeface="+mj-cs"/>
              </a:rPr>
              <a:t> </a:t>
            </a:r>
            <a:r>
              <a:rPr lang="he-IL" sz="2400" b="1" dirty="0" smtClean="0">
                <a:solidFill>
                  <a:srgbClr val="C00000"/>
                </a:solidFill>
                <a:cs typeface="+mj-cs"/>
              </a:rPr>
              <a:t>. וְגַם </a:t>
            </a:r>
            <a:r>
              <a:rPr lang="he-IL" sz="2400" b="1" dirty="0">
                <a:solidFill>
                  <a:srgbClr val="C00000"/>
                </a:solidFill>
                <a:cs typeface="+mj-cs"/>
              </a:rPr>
              <a:t>אָמַרְתִּי לֹא-אֲגָרֵשׁ אוֹתָם מִפְּנֵיכֶם וְהָיוּ לָכֶם לְצִדִּים </a:t>
            </a:r>
            <a:r>
              <a:rPr lang="he-IL" sz="2400" b="1" dirty="0" err="1">
                <a:solidFill>
                  <a:srgbClr val="C00000"/>
                </a:solidFill>
                <a:cs typeface="+mj-cs"/>
              </a:rPr>
              <a:t>וֵאלֹהֵיהֶם</a:t>
            </a:r>
            <a:r>
              <a:rPr lang="he-IL" sz="2400" b="1" dirty="0">
                <a:solidFill>
                  <a:srgbClr val="C00000"/>
                </a:solidFill>
                <a:cs typeface="+mj-cs"/>
              </a:rPr>
              <a:t> יִהְיוּ לָכֶם לְמוֹקֵשׁ.  </a:t>
            </a:r>
          </a:p>
        </p:txBody>
      </p:sp>
      <p:sp>
        <p:nvSpPr>
          <p:cNvPr id="5" name="מלבן מעוגל 4"/>
          <p:cNvSpPr/>
          <p:nvPr/>
        </p:nvSpPr>
        <p:spPr>
          <a:xfrm>
            <a:off x="1979712" y="908720"/>
            <a:ext cx="1008112" cy="576064"/>
          </a:xfrm>
          <a:prstGeom prst="roundRect">
            <a:avLst/>
          </a:prstGeom>
          <a:solidFill>
            <a:srgbClr val="66FFCC">
              <a:alpha val="40000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מלבן מעוגל 5"/>
          <p:cNvSpPr/>
          <p:nvPr/>
        </p:nvSpPr>
        <p:spPr>
          <a:xfrm>
            <a:off x="4499992" y="2617824"/>
            <a:ext cx="504056" cy="481045"/>
          </a:xfrm>
          <a:prstGeom prst="roundRect">
            <a:avLst/>
          </a:prstGeom>
          <a:solidFill>
            <a:srgbClr val="FFFF00">
              <a:alpha val="40000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מלבן מעוגל 6"/>
          <p:cNvSpPr/>
          <p:nvPr/>
        </p:nvSpPr>
        <p:spPr>
          <a:xfrm>
            <a:off x="6732240" y="3140968"/>
            <a:ext cx="504056" cy="481045"/>
          </a:xfrm>
          <a:prstGeom prst="roundRect">
            <a:avLst/>
          </a:prstGeom>
          <a:solidFill>
            <a:srgbClr val="FFFF00">
              <a:alpha val="40000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מעוגל 7"/>
          <p:cNvSpPr/>
          <p:nvPr/>
        </p:nvSpPr>
        <p:spPr>
          <a:xfrm>
            <a:off x="6558634" y="4278581"/>
            <a:ext cx="504056" cy="481045"/>
          </a:xfrm>
          <a:prstGeom prst="roundRect">
            <a:avLst/>
          </a:prstGeom>
          <a:solidFill>
            <a:srgbClr val="FF0000">
              <a:alpha val="25098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מעוגל 8"/>
          <p:cNvSpPr/>
          <p:nvPr/>
        </p:nvSpPr>
        <p:spPr>
          <a:xfrm>
            <a:off x="5839545" y="4802110"/>
            <a:ext cx="504056" cy="481045"/>
          </a:xfrm>
          <a:prstGeom prst="roundRect">
            <a:avLst/>
          </a:prstGeom>
          <a:solidFill>
            <a:srgbClr val="FF0000">
              <a:alpha val="25098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מעוגל 9"/>
          <p:cNvSpPr/>
          <p:nvPr/>
        </p:nvSpPr>
        <p:spPr>
          <a:xfrm>
            <a:off x="683568" y="3185210"/>
            <a:ext cx="1728192" cy="481045"/>
          </a:xfrm>
          <a:prstGeom prst="roundRect">
            <a:avLst/>
          </a:prstGeom>
          <a:solidFill>
            <a:srgbClr val="FFFF00">
              <a:alpha val="40000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מעוגל 10"/>
          <p:cNvSpPr/>
          <p:nvPr/>
        </p:nvSpPr>
        <p:spPr>
          <a:xfrm>
            <a:off x="4139952" y="3685998"/>
            <a:ext cx="936104" cy="481045"/>
          </a:xfrm>
          <a:prstGeom prst="roundRect">
            <a:avLst/>
          </a:prstGeom>
          <a:solidFill>
            <a:srgbClr val="FFFF00">
              <a:alpha val="40000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מעוגל 11"/>
          <p:cNvSpPr/>
          <p:nvPr/>
        </p:nvSpPr>
        <p:spPr>
          <a:xfrm>
            <a:off x="1043608" y="4802110"/>
            <a:ext cx="2088232" cy="481045"/>
          </a:xfrm>
          <a:prstGeom prst="roundRect">
            <a:avLst/>
          </a:prstGeom>
          <a:solidFill>
            <a:srgbClr val="FF0000">
              <a:alpha val="25098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מעוגל 12"/>
          <p:cNvSpPr/>
          <p:nvPr/>
        </p:nvSpPr>
        <p:spPr>
          <a:xfrm>
            <a:off x="2987824" y="5290367"/>
            <a:ext cx="3570810" cy="481045"/>
          </a:xfrm>
          <a:prstGeom prst="roundRect">
            <a:avLst/>
          </a:prstGeom>
          <a:solidFill>
            <a:srgbClr val="FF0000">
              <a:alpha val="25098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1796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הסכם חייבים לכבד...</a:t>
            </a:r>
            <a:endParaRPr lang="he-IL" dirty="0"/>
          </a:p>
        </p:txBody>
      </p:sp>
      <p:graphicFrame>
        <p:nvGraphicFramePr>
          <p:cNvPr id="6" name="מציין מיקום תוכן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5176148"/>
              </p:ext>
            </p:extLst>
          </p:nvPr>
        </p:nvGraphicFramePr>
        <p:xfrm>
          <a:off x="251520" y="1600200"/>
          <a:ext cx="8435280" cy="4495030"/>
        </p:xfrm>
        <a:graphic>
          <a:graphicData uri="http://schemas.openxmlformats.org/drawingml/2006/table">
            <a:tbl>
              <a:tblPr rtl="1" firstRow="1" bandRow="1">
                <a:tableStyleId>{35758FB7-9AC5-4552-8A53-C91805E547FA}</a:tableStyleId>
              </a:tblPr>
              <a:tblGrid>
                <a:gridCol w="2108820"/>
                <a:gridCol w="2108820"/>
                <a:gridCol w="2108820"/>
                <a:gridCol w="2108820"/>
              </a:tblGrid>
              <a:tr h="921635"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400" b="1" dirty="0" smtClean="0">
                          <a:cs typeface="+mj-cs"/>
                        </a:rPr>
                        <a:t>מה</a:t>
                      </a:r>
                      <a:r>
                        <a:rPr lang="he-IL" sz="2400" b="1" baseline="0" dirty="0" smtClean="0">
                          <a:cs typeface="+mj-cs"/>
                        </a:rPr>
                        <a:t> היה צריך להיות</a:t>
                      </a:r>
                      <a:endParaRPr lang="he-IL" sz="2400" b="1" dirty="0">
                        <a:cs typeface="+mj-cs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400" b="1" dirty="0" smtClean="0">
                          <a:cs typeface="+mj-cs"/>
                        </a:rPr>
                        <a:t>מה קרה בפועל</a:t>
                      </a:r>
                      <a:endParaRPr lang="he-IL" sz="2400" b="1" dirty="0">
                        <a:cs typeface="+mj-cs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</a:tr>
              <a:tr h="921635">
                <a:tc>
                  <a:txBody>
                    <a:bodyPr/>
                    <a:lstStyle/>
                    <a:p>
                      <a:pPr algn="ctr" rtl="1"/>
                      <a:r>
                        <a:rPr lang="he-IL" sz="2400" b="1" dirty="0" smtClean="0">
                          <a:cs typeface="+mj-cs"/>
                        </a:rPr>
                        <a:t>ה' </a:t>
                      </a:r>
                      <a:endParaRPr lang="he-IL" sz="2400" b="1" dirty="0">
                        <a:cs typeface="+mj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b="1" dirty="0" smtClean="0">
                          <a:cs typeface="+mj-cs"/>
                        </a:rPr>
                        <a:t>עם ישראל</a:t>
                      </a:r>
                      <a:endParaRPr lang="he-IL" sz="2400" b="1" dirty="0">
                        <a:cs typeface="+mj-cs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b="1" dirty="0" smtClean="0">
                          <a:cs typeface="+mj-cs"/>
                        </a:rPr>
                        <a:t>עם ישראל </a:t>
                      </a:r>
                      <a:endParaRPr lang="he-IL" sz="2400" b="1" dirty="0">
                        <a:cs typeface="+mj-cs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b="1" dirty="0" smtClean="0">
                          <a:cs typeface="+mj-cs"/>
                        </a:rPr>
                        <a:t>ה'</a:t>
                      </a:r>
                      <a:endParaRPr lang="he-IL" sz="2400" b="1" dirty="0">
                        <a:cs typeface="+mj-cs"/>
                      </a:endParaRPr>
                    </a:p>
                  </a:txBody>
                  <a:tcPr anchor="ctr"/>
                </a:tc>
              </a:tr>
              <a:tr h="921635">
                <a:tc>
                  <a:txBody>
                    <a:bodyPr/>
                    <a:lstStyle/>
                    <a:p>
                      <a:pPr algn="ctr" rtl="1"/>
                      <a:r>
                        <a:rPr lang="he-IL" sz="24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j-cs"/>
                        </a:rPr>
                        <a:t>אַעֲלֶה אֶתְכֶם מִמִּצְרַיִם וָאָבִיא אֶתְכֶם אֶל-הָאָרֶץ </a:t>
                      </a:r>
                    </a:p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4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j-cs"/>
                        </a:rPr>
                        <a:t>וָאֹמַר לֹא-אָפֵר בְּרִיתִי אִתְּכֶם לְעוֹלָם. 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4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j-cs"/>
                        </a:rPr>
                        <a:t>לֹא-תִכְרְתוּ בְרִית לְיוֹשְׁבֵי הָאָרֶץ הַזֹּאת מִזְבְּחוֹתֵיהֶם </a:t>
                      </a:r>
                      <a:r>
                        <a:rPr lang="he-IL" sz="2400" b="1" kern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j-cs"/>
                        </a:rPr>
                        <a:t>תִּתֹּצוּן</a:t>
                      </a:r>
                      <a:r>
                        <a:rPr lang="he-IL" sz="24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j-cs"/>
                        </a:rPr>
                        <a:t> </a:t>
                      </a:r>
                    </a:p>
                    <a:p>
                      <a:pPr algn="ctr" rtl="1"/>
                      <a:endParaRPr lang="he-IL" sz="2400" b="1" dirty="0">
                        <a:solidFill>
                          <a:schemeClr val="tx2">
                            <a:lumMod val="75000"/>
                          </a:schemeClr>
                        </a:solidFill>
                        <a:cs typeface="+mj-cs"/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j-cs"/>
                        </a:rPr>
                        <a:t>וְלֹא-שְׁמַעְתֶּם בְּקוֹלִי </a:t>
                      </a:r>
                      <a:endParaRPr lang="he-IL" sz="2400" b="1" dirty="0">
                        <a:cs typeface="+mj-cs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j-cs"/>
                        </a:rPr>
                        <a:t>לֹא-אֲגָרֵשׁ אוֹתָם מִפְּנֵיכֶם וְהָיוּ לָכֶם לְצִדִּים </a:t>
                      </a:r>
                      <a:r>
                        <a:rPr lang="he-IL" sz="2400" b="1" kern="1200" dirty="0" err="1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j-cs"/>
                        </a:rPr>
                        <a:t>וֵאלֹהֵיהֶם</a:t>
                      </a:r>
                      <a:r>
                        <a:rPr lang="he-IL" sz="2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j-cs"/>
                        </a:rPr>
                        <a:t> יִהְיוּ לָכֶם לְמוֹקֵשׁ.  </a:t>
                      </a:r>
                    </a:p>
                    <a:p>
                      <a:pPr algn="ctr" rtl="1"/>
                      <a:endParaRPr lang="he-IL" sz="2400" b="1" dirty="0">
                        <a:cs typeface="+mj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026" name="Picture 2" descr="סמיילי – ויקיפדיה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924944"/>
            <a:ext cx="288032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פרצוף בוכה אמוג'י 😢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895037"/>
            <a:ext cx="2808312" cy="280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964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0" y="548681"/>
            <a:ext cx="9144000" cy="324036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e-IL" sz="3200" b="1" dirty="0" smtClean="0">
                <a:solidFill>
                  <a:srgbClr val="C00000"/>
                </a:solidFill>
                <a:latin typeface="+mn-lt"/>
                <a:cs typeface="+mj-cs"/>
              </a:rPr>
              <a:t>ד. וַיְהִי כְּדַבֵּר מַלְאַךְ יְהוָה אֶת-הַדְּבָרִים הָאֵלֶּה אֶל-כָּל-בְּנֵי יִשְׂרָאֵל </a:t>
            </a:r>
            <a:r>
              <a:rPr lang="he-IL" sz="3200" b="1" dirty="0" err="1" smtClean="0">
                <a:solidFill>
                  <a:srgbClr val="C00000"/>
                </a:solidFill>
                <a:latin typeface="+mn-lt"/>
                <a:cs typeface="+mj-cs"/>
              </a:rPr>
              <a:t>וַיִּשְׂאו</a:t>
            </a:r>
            <a:r>
              <a:rPr lang="he-IL" sz="3200" b="1" dirty="0" smtClean="0">
                <a:solidFill>
                  <a:srgbClr val="C00000"/>
                </a:solidFill>
                <a:latin typeface="+mn-lt"/>
                <a:cs typeface="+mj-cs"/>
              </a:rPr>
              <a:t>ּ הָעָם אֶת-קוֹלָם וַיִּבְכּוּ.  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he-IL" sz="3200" b="1" dirty="0" smtClean="0">
                <a:solidFill>
                  <a:srgbClr val="C00000"/>
                </a:solidFill>
                <a:latin typeface="+mn-lt"/>
                <a:cs typeface="+mj-cs"/>
              </a:rPr>
              <a:t>ה. וַיִּקְרְאוּ שֵׁם-הַמָּקוֹם הַהוּא בֹּכִים וַיִּזְבְּחוּ-שָׁם לַיהוָה.  </a:t>
            </a:r>
            <a:endParaRPr lang="he-IL" sz="3200" b="1" dirty="0">
              <a:solidFill>
                <a:srgbClr val="C00000"/>
              </a:solidFill>
              <a:latin typeface="+mn-lt"/>
              <a:cs typeface="+mj-cs"/>
            </a:endParaRPr>
          </a:p>
        </p:txBody>
      </p:sp>
      <p:pic>
        <p:nvPicPr>
          <p:cNvPr id="4" name="Picture 4" descr="פרצוף בוכה אמוג'י 😢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645024"/>
            <a:ext cx="2808312" cy="280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בית המקדש | Other Quiz - Quiziz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56" y="4293096"/>
            <a:ext cx="2857500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506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99592" y="548680"/>
            <a:ext cx="7488832" cy="5040559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he-IL" b="1" dirty="0">
                <a:solidFill>
                  <a:srgbClr val="C00000"/>
                </a:solidFill>
                <a:latin typeface="+mn-lt"/>
                <a:cs typeface="+mj-cs"/>
              </a:rPr>
              <a:t>ו וַיְשַׁלַּח יְהוֹשֻׁעַ אֶת-הָעָם וַיֵּלְכוּ בְנֵי-יִשְׂרָאֵל אִישׁ לְנַחֲלָתוֹ לָרֶשֶׁת אֶת-הָאָרֶץ.  ז וַיַּעַבְדוּ הָעָם אֶת-יְהוָה כֹּל יְמֵי יְהוֹשֻׁעַ וְכֹל יְמֵי הַזְּקֵנִים אֲשֶׁר הֶאֱרִיכוּ יָמִים אַחֲרֵי יְהוֹשׁוּעַ אֲשֶׁר רָאוּ אֵת כָּל-מַעֲשֵׂה יְהוָה הַגָּדוֹל אֲשֶׁר עָשָׂה לְיִשְׂרָאֵל.  ח וַיָּמָת יְהוֹשֻׁעַ בִּן-נוּן עֶבֶד יְהוָה בֶּן-מֵאָה וָעֶשֶׂר שָׁנִים.  ט וַיִּקְבְּרוּ אוֹתוֹ בִּגְבוּל נַחֲלָתוֹ </a:t>
            </a:r>
            <a:r>
              <a:rPr lang="he-IL" b="1" dirty="0" err="1">
                <a:solidFill>
                  <a:srgbClr val="C00000"/>
                </a:solidFill>
                <a:latin typeface="+mn-lt"/>
                <a:cs typeface="+mj-cs"/>
              </a:rPr>
              <a:t>בְּתִמְנַת-חֶרֶס</a:t>
            </a:r>
            <a:r>
              <a:rPr lang="he-IL" b="1" dirty="0">
                <a:solidFill>
                  <a:srgbClr val="C00000"/>
                </a:solidFill>
                <a:latin typeface="+mn-lt"/>
                <a:cs typeface="+mj-cs"/>
              </a:rPr>
              <a:t> בְּהַר אֶפְרָיִם מִצְּפוֹן לְהַר-גָּעַשׁ.  י וְגַם כָּל-הַדּוֹר הַהוּא נֶאֶסְפוּ אֶל-אֲבוֹתָיו </a:t>
            </a:r>
            <a:r>
              <a:rPr lang="he-IL" b="1" dirty="0" err="1">
                <a:solidFill>
                  <a:srgbClr val="C00000"/>
                </a:solidFill>
                <a:latin typeface="+mn-lt"/>
                <a:cs typeface="+mj-cs"/>
              </a:rPr>
              <a:t>וַיָּקָם</a:t>
            </a:r>
            <a:r>
              <a:rPr lang="he-IL" b="1" dirty="0">
                <a:solidFill>
                  <a:srgbClr val="C00000"/>
                </a:solidFill>
                <a:latin typeface="+mn-lt"/>
                <a:cs typeface="+mj-cs"/>
              </a:rPr>
              <a:t> דּוֹר אַחֵר אַחֲרֵיהֶם אֲשֶׁר לֹא-יָדְעוּ אֶת-יְהוָה וְגַם אֶת-הַמַּעֲשֶׂה אֲשֶׁר עָשָׂה לְיִשְׂרָאֵל.  {פ}</a:t>
            </a:r>
          </a:p>
        </p:txBody>
      </p:sp>
      <p:sp>
        <p:nvSpPr>
          <p:cNvPr id="2" name="סוגר מסולסל ימני 1"/>
          <p:cNvSpPr/>
          <p:nvPr/>
        </p:nvSpPr>
        <p:spPr>
          <a:xfrm>
            <a:off x="8208912" y="476672"/>
            <a:ext cx="827584" cy="5112568"/>
          </a:xfrm>
          <a:prstGeom prst="rightBrace">
            <a:avLst>
              <a:gd name="adj1" fmla="val 80239"/>
              <a:gd name="adj2" fmla="val 49716"/>
            </a:avLst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סוגר מסולסל ימני 5"/>
          <p:cNvSpPr/>
          <p:nvPr/>
        </p:nvSpPr>
        <p:spPr>
          <a:xfrm flipH="1">
            <a:off x="251520" y="418356"/>
            <a:ext cx="1044624" cy="5229200"/>
          </a:xfrm>
          <a:prstGeom prst="rightBrace">
            <a:avLst>
              <a:gd name="adj1" fmla="val 80239"/>
              <a:gd name="adj2" fmla="val 49716"/>
            </a:avLst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צורה חופשית 8"/>
          <p:cNvSpPr/>
          <p:nvPr/>
        </p:nvSpPr>
        <p:spPr>
          <a:xfrm>
            <a:off x="467544" y="3889912"/>
            <a:ext cx="8043531" cy="1679334"/>
          </a:xfrm>
          <a:custGeom>
            <a:avLst/>
            <a:gdLst>
              <a:gd name="connsiteX0" fmla="*/ 585507 w 8331563"/>
              <a:gd name="connsiteY0" fmla="*/ 87002 h 1679334"/>
              <a:gd name="connsiteX1" fmla="*/ 556479 w 8331563"/>
              <a:gd name="connsiteY1" fmla="*/ 1132031 h 1679334"/>
              <a:gd name="connsiteX2" fmla="*/ 3589964 w 8331563"/>
              <a:gd name="connsiteY2" fmla="*/ 1175574 h 1679334"/>
              <a:gd name="connsiteX3" fmla="*/ 4272136 w 8331563"/>
              <a:gd name="connsiteY3" fmla="*/ 1611002 h 1679334"/>
              <a:gd name="connsiteX4" fmla="*/ 8002307 w 8331563"/>
              <a:gd name="connsiteY4" fmla="*/ 1581974 h 1679334"/>
              <a:gd name="connsiteX5" fmla="*/ 8002307 w 8331563"/>
              <a:gd name="connsiteY5" fmla="*/ 696602 h 1679334"/>
              <a:gd name="connsiteX6" fmla="*/ 6739564 w 8331563"/>
              <a:gd name="connsiteY6" fmla="*/ 696602 h 1679334"/>
              <a:gd name="connsiteX7" fmla="*/ 6507336 w 8331563"/>
              <a:gd name="connsiteY7" fmla="*/ 130545 h 1679334"/>
              <a:gd name="connsiteX8" fmla="*/ 585507 w 8331563"/>
              <a:gd name="connsiteY8" fmla="*/ 87002 h 1679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1563" h="1679334">
                <a:moveTo>
                  <a:pt x="585507" y="87002"/>
                </a:moveTo>
                <a:cubicBezTo>
                  <a:pt x="-406302" y="253916"/>
                  <a:pt x="55736" y="950602"/>
                  <a:pt x="556479" y="1132031"/>
                </a:cubicBezTo>
                <a:cubicBezTo>
                  <a:pt x="1057222" y="1313460"/>
                  <a:pt x="2970688" y="1095746"/>
                  <a:pt x="3589964" y="1175574"/>
                </a:cubicBezTo>
                <a:cubicBezTo>
                  <a:pt x="4209240" y="1255402"/>
                  <a:pt x="3536746" y="1543269"/>
                  <a:pt x="4272136" y="1611002"/>
                </a:cubicBezTo>
                <a:cubicBezTo>
                  <a:pt x="5007526" y="1678735"/>
                  <a:pt x="7380612" y="1734374"/>
                  <a:pt x="8002307" y="1581974"/>
                </a:cubicBezTo>
                <a:cubicBezTo>
                  <a:pt x="8624002" y="1429574"/>
                  <a:pt x="8212764" y="844164"/>
                  <a:pt x="8002307" y="696602"/>
                </a:cubicBezTo>
                <a:cubicBezTo>
                  <a:pt x="7791850" y="549040"/>
                  <a:pt x="6988726" y="790945"/>
                  <a:pt x="6739564" y="696602"/>
                </a:cubicBezTo>
                <a:cubicBezTo>
                  <a:pt x="6490402" y="602259"/>
                  <a:pt x="7533012" y="234564"/>
                  <a:pt x="6507336" y="130545"/>
                </a:cubicBezTo>
                <a:cubicBezTo>
                  <a:pt x="5481660" y="26526"/>
                  <a:pt x="1577316" y="-79912"/>
                  <a:pt x="585507" y="87002"/>
                </a:cubicBezTo>
                <a:close/>
              </a:path>
            </a:pathLst>
          </a:custGeom>
          <a:solidFill>
            <a:srgbClr val="00FF00">
              <a:alpha val="30196"/>
            </a:srgb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93278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 animBg="1"/>
      <p:bldP spid="6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5448300" cy="416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מלבן 1"/>
          <p:cNvSpPr/>
          <p:nvPr/>
        </p:nvSpPr>
        <p:spPr>
          <a:xfrm>
            <a:off x="5580112" y="1988840"/>
            <a:ext cx="33415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3600" b="1" dirty="0">
                <a:solidFill>
                  <a:srgbClr val="C00000"/>
                </a:solidFill>
                <a:cs typeface="+mj-cs"/>
              </a:rPr>
              <a:t>וַיַּעֲשׂוּ בְנֵי-יִשְׂרָאֵל אֶת-הָרַע בְּעֵינֵי יְהוָה וַיַּעַבְדוּ </a:t>
            </a:r>
            <a:r>
              <a:rPr lang="he-IL" sz="3600" b="1" dirty="0" smtClean="0">
                <a:solidFill>
                  <a:srgbClr val="C00000"/>
                </a:solidFill>
                <a:cs typeface="+mj-cs"/>
              </a:rPr>
              <a:t>אֶת-הַבְּעָלִים.</a:t>
            </a:r>
            <a:endParaRPr lang="he-IL" sz="3600" b="1" dirty="0">
              <a:solidFill>
                <a:srgbClr val="C000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0300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4619691" cy="3587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מלבן 1"/>
          <p:cNvSpPr/>
          <p:nvPr/>
        </p:nvSpPr>
        <p:spPr>
          <a:xfrm>
            <a:off x="4799202" y="1807060"/>
            <a:ext cx="420078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3600" b="1" dirty="0" err="1">
                <a:solidFill>
                  <a:srgbClr val="C00000"/>
                </a:solidFill>
                <a:cs typeface="+mj-cs"/>
              </a:rPr>
              <a:t>וַיִּחַר-אַף</a:t>
            </a:r>
            <a:r>
              <a:rPr lang="he-IL" sz="3600" b="1" dirty="0">
                <a:solidFill>
                  <a:srgbClr val="C00000"/>
                </a:solidFill>
                <a:cs typeface="+mj-cs"/>
              </a:rPr>
              <a:t> יְהוָה בְּיִשְׂרָאֵל </a:t>
            </a:r>
            <a:r>
              <a:rPr lang="he-IL" sz="3600" b="1" dirty="0" err="1">
                <a:solidFill>
                  <a:srgbClr val="C00000"/>
                </a:solidFill>
                <a:cs typeface="+mj-cs"/>
              </a:rPr>
              <a:t>וַיִּתְּנֵם</a:t>
            </a:r>
            <a:r>
              <a:rPr lang="he-IL" sz="3600" b="1" dirty="0">
                <a:solidFill>
                  <a:srgbClr val="C00000"/>
                </a:solidFill>
                <a:cs typeface="+mj-cs"/>
              </a:rPr>
              <a:t> בְּיַד-שֹׁסִים וַיָּשֹׁסּוּ אוֹתָם וַיִּמְכְּרֵם בְּיַד אוֹיְבֵיהֶם מִסָּבִיב וְלֹא-יָכְלוּ עוֹד לַעֲמֹד לִפְנֵי </a:t>
            </a:r>
            <a:r>
              <a:rPr lang="he-IL" sz="3600" b="1" dirty="0" smtClean="0">
                <a:solidFill>
                  <a:srgbClr val="C00000"/>
                </a:solidFill>
                <a:cs typeface="+mj-cs"/>
              </a:rPr>
              <a:t>אוֹיְבֵיהֶם.</a:t>
            </a:r>
            <a:endParaRPr lang="he-IL" sz="3600" b="1" dirty="0">
              <a:solidFill>
                <a:srgbClr val="C000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003050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23988"/>
            <a:ext cx="4752528" cy="401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מלבן 1"/>
          <p:cNvSpPr/>
          <p:nvPr/>
        </p:nvSpPr>
        <p:spPr>
          <a:xfrm>
            <a:off x="4355976" y="2780928"/>
            <a:ext cx="363653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4400" b="1" dirty="0" smtClean="0">
                <a:solidFill>
                  <a:srgbClr val="C00000"/>
                </a:solidFill>
                <a:cs typeface="+mj-cs"/>
              </a:rPr>
              <a:t>וַיִּזְעֲקוּ </a:t>
            </a:r>
            <a:r>
              <a:rPr lang="he-IL" sz="4400" b="1" dirty="0">
                <a:solidFill>
                  <a:srgbClr val="C00000"/>
                </a:solidFill>
                <a:cs typeface="+mj-cs"/>
              </a:rPr>
              <a:t>בְנֵי יִשְׂרָאֵל אֶל ה</a:t>
            </a:r>
            <a:r>
              <a:rPr lang="he-IL" sz="4400" b="1" dirty="0" smtClean="0">
                <a:solidFill>
                  <a:srgbClr val="C00000"/>
                </a:solidFill>
                <a:cs typeface="+mj-cs"/>
              </a:rPr>
              <a:t>'.</a:t>
            </a:r>
            <a:endParaRPr lang="he-IL" sz="4400" b="1" dirty="0">
              <a:solidFill>
                <a:srgbClr val="C000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475372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81542"/>
            <a:ext cx="4953000" cy="409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מלבן 1"/>
          <p:cNvSpPr/>
          <p:nvPr/>
        </p:nvSpPr>
        <p:spPr>
          <a:xfrm>
            <a:off x="5184122" y="2348880"/>
            <a:ext cx="32224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dirty="0"/>
              <a:t> </a:t>
            </a:r>
            <a:r>
              <a:rPr lang="he-IL" sz="4000" b="1" dirty="0" err="1">
                <a:solidFill>
                  <a:srgbClr val="C00000"/>
                </a:solidFill>
                <a:cs typeface="+mj-cs"/>
              </a:rPr>
              <a:t>וַיָּקֶם</a:t>
            </a:r>
            <a:r>
              <a:rPr lang="he-IL" sz="4000" b="1" dirty="0">
                <a:solidFill>
                  <a:srgbClr val="C00000"/>
                </a:solidFill>
                <a:cs typeface="+mj-cs"/>
              </a:rPr>
              <a:t> יְהוָה שֹׁפְטִים וַיּוֹשִׁיעוּם מִיַּד </a:t>
            </a:r>
            <a:r>
              <a:rPr lang="he-IL" sz="4000" b="1" dirty="0" err="1" smtClean="0">
                <a:solidFill>
                  <a:srgbClr val="C00000"/>
                </a:solidFill>
                <a:cs typeface="+mj-cs"/>
              </a:rPr>
              <a:t>שֹׁסֵיהֶם</a:t>
            </a:r>
            <a:r>
              <a:rPr lang="he-IL" dirty="0" smtClean="0"/>
              <a:t>.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4268051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28" y="1628800"/>
            <a:ext cx="4829175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מלבן 3"/>
          <p:cNvSpPr/>
          <p:nvPr/>
        </p:nvSpPr>
        <p:spPr>
          <a:xfrm>
            <a:off x="4860032" y="3333775"/>
            <a:ext cx="37962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b="1" dirty="0" smtClean="0">
                <a:solidFill>
                  <a:srgbClr val="FFFF00"/>
                </a:solidFill>
                <a:latin typeface="Guttman Keren" pitchFamily="2" charset="-79"/>
                <a:cs typeface="Guttman Keren" pitchFamily="2" charset="-79"/>
              </a:rPr>
              <a:t>"</a:t>
            </a:r>
            <a:r>
              <a:rPr lang="he-IL" sz="4400" b="1" dirty="0" err="1">
                <a:solidFill>
                  <a:srgbClr val="C00000"/>
                </a:solidFill>
                <a:cs typeface="+mj-cs"/>
              </a:rPr>
              <a:t>וַתִּשְׁקֹט</a:t>
            </a:r>
            <a:r>
              <a:rPr lang="he-IL" sz="4400" b="1" dirty="0">
                <a:solidFill>
                  <a:srgbClr val="C00000"/>
                </a:solidFill>
                <a:cs typeface="+mj-cs"/>
              </a:rPr>
              <a:t> הָאָרֶץ"</a:t>
            </a:r>
            <a:endParaRPr lang="he-IL" sz="4400" b="1" dirty="0">
              <a:solidFill>
                <a:srgbClr val="C0000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406838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דיאגרמה 1"/>
          <p:cNvGraphicFramePr/>
          <p:nvPr>
            <p:extLst>
              <p:ext uri="{D42A27DB-BD31-4B8C-83A1-F6EECF244321}">
                <p14:modId xmlns:p14="http://schemas.microsoft.com/office/powerpoint/2010/main" val="1907031778"/>
              </p:ext>
            </p:extLst>
          </p:nvPr>
        </p:nvGraphicFramePr>
        <p:xfrm>
          <a:off x="1403648" y="908720"/>
          <a:ext cx="664840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5" t="26372" r="13199" b="-1"/>
          <a:stretch/>
        </p:blipFill>
        <p:spPr bwMode="auto">
          <a:xfrm>
            <a:off x="251520" y="-99392"/>
            <a:ext cx="3509684" cy="2510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2" t="27569" r="19400"/>
          <a:stretch/>
        </p:blipFill>
        <p:spPr bwMode="auto">
          <a:xfrm>
            <a:off x="683568" y="3933056"/>
            <a:ext cx="2434718" cy="23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6" t="32300" r="26152"/>
          <a:stretch/>
        </p:blipFill>
        <p:spPr bwMode="auto">
          <a:xfrm>
            <a:off x="6396516" y="4316506"/>
            <a:ext cx="2181676" cy="217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2" t="33821" r="22469"/>
          <a:stretch/>
        </p:blipFill>
        <p:spPr bwMode="auto">
          <a:xfrm>
            <a:off x="7020272" y="2134970"/>
            <a:ext cx="1854631" cy="1726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04" t="32639" r="23837"/>
          <a:stretch/>
        </p:blipFill>
        <p:spPr bwMode="auto">
          <a:xfrm>
            <a:off x="5495628" y="111517"/>
            <a:ext cx="2028700" cy="1949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524556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ניהולי">
  <a:themeElements>
    <a:clrScheme name="ניהולי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ניהולי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ניהול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512</TotalTime>
  <Words>216</Words>
  <Application>Microsoft Office PowerPoint</Application>
  <PresentationFormat>‫הצגה על המסך (4:3)</PresentationFormat>
  <Paragraphs>32</Paragraphs>
  <Slides>11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11</vt:i4>
      </vt:variant>
    </vt:vector>
  </HeadingPairs>
  <TitlesOfParts>
    <vt:vector size="12" baseType="lpstr">
      <vt:lpstr>ניהולי</vt:lpstr>
      <vt:lpstr>שופטים פרק ב   בוכים ומתגלגלים...</vt:lpstr>
      <vt:lpstr>   </vt:lpstr>
      <vt:lpstr>הסכם חייבים לכבד...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שופטים פרק ב   בוכים ומתגלגלים...</dc:title>
  <dc:creator>‏‏משתמש Windows</dc:creator>
  <cp:lastModifiedBy>‏‏משתמש Windows</cp:lastModifiedBy>
  <cp:revision>8</cp:revision>
  <dcterms:created xsi:type="dcterms:W3CDTF">2020-08-20T11:43:45Z</dcterms:created>
  <dcterms:modified xsi:type="dcterms:W3CDTF">2020-08-20T20:16:11Z</dcterms:modified>
</cp:coreProperties>
</file>