
<file path=[Content_Types].xml><?xml version="1.0" encoding="utf-8"?>
<Types xmlns="http://schemas.openxmlformats.org/package/2006/content-types">
  <Default ContentType="image/jpeg" Extension="jpg"/>
  <Default ContentType="application/x-fontdata" Extension="fntdata"/>
  <Default ContentType="application/xml" Extension="xml"/>
  <Default ContentType="image/png" Extension="png"/>
  <Default ContentType="application/vnd.openxmlformats-package.relationships+xml" Extension="rels"/>
  <Override ContentType="application/vnd.openxmlformats-officedocument.presentationml.notesSlide+xml" PartName="/ppt/notesSlides/notesSlide6.xml"/>
  <Override ContentType="application/vnd.openxmlformats-officedocument.presentationml.notesSlide+xml" PartName="/ppt/notesSlides/notesSlide1.xml"/>
  <Override ContentType="application/vnd.openxmlformats-officedocument.presentationml.notesSlide+xml" PartName="/ppt/notesSlides/notesSlide3.xml"/>
  <Override ContentType="application/vnd.openxmlformats-officedocument.presentationml.notesSlide+xml" PartName="/ppt/notesSlides/notesSlide8.xml"/>
  <Override ContentType="application/vnd.openxmlformats-officedocument.presentationml.notesSlide+xml" PartName="/ppt/notesSlides/notesSlide7.xml"/>
  <Override ContentType="application/vnd.openxmlformats-officedocument.presentationml.notesSlide+xml" PartName="/ppt/notesSlides/notesSlide2.xml"/>
  <Override ContentType="application/vnd.openxmlformats-officedocument.presentationml.notesSlide+xml" PartName="/ppt/notesSlides/notesSlide5.xml"/>
  <Override ContentType="application/vnd.openxmlformats-officedocument.presentationml.notesSlide+xml" PartName="/ppt/notesSlides/notesSlide4.xml"/>
  <Override ContentType="application/vnd.openxmlformats-officedocument.presentationml.slideLayout+xml" PartName="/ppt/slideLayouts/slideLayout3.xml"/>
  <Override ContentType="application/vnd.openxmlformats-officedocument.presentationml.slideLayout+xml" PartName="/ppt/slideLayouts/slideLayout4.xml"/>
  <Override ContentType="application/vnd.openxmlformats-officedocument.presentationml.slideLayout+xml" PartName="/ppt/slideLayouts/slideLayout5.xml"/>
  <Override ContentType="application/vnd.openxmlformats-officedocument.presentationml.slideLayout+xml" PartName="/ppt/slideLayouts/slideLayout2.xml"/>
  <Override ContentType="application/vnd.openxmlformats-officedocument.presentationml.slideLayout+xml" PartName="/ppt/slideLayouts/slideLayout11.xml"/>
  <Override ContentType="application/vnd.openxmlformats-officedocument.presentationml.slideLayout+xml" PartName="/ppt/slideLayouts/slideLayout1.xml"/>
  <Override ContentType="application/vnd.openxmlformats-officedocument.presentationml.slideLayout+xml" PartName="/ppt/slideLayouts/slideLayout10.xml"/>
  <Override ContentType="application/vnd.openxmlformats-officedocument.presentationml.slideLayout+xml" PartName="/ppt/slideLayouts/slideLayout7.xml"/>
  <Override ContentType="application/vnd.openxmlformats-officedocument.presentationml.slideLayout+xml" PartName="/ppt/slideLayouts/slideLayout6.xml"/>
  <Override ContentType="application/vnd.openxmlformats-officedocument.presentationml.slideLayout+xml" PartName="/ppt/slideLayouts/slideLayout8.xml"/>
  <Override ContentType="application/vnd.openxmlformats-officedocument.presentationml.slideLayout+xml" PartName="/ppt/slideLayouts/slideLayout9.xml"/>
  <Override ContentType="application/vnd.openxmlformats-officedocument.presentationml.slideMaster+xml" PartName="/ppt/slideMasters/slideMaster1.xml"/>
  <Override ContentType="application/vnd.openxmlformats-officedocument.presentationml.slide+xml" PartName="/ppt/slides/slide4.xml"/>
  <Override ContentType="application/vnd.openxmlformats-officedocument.presentationml.slide+xml" PartName="/ppt/slides/slide1.xml"/>
  <Override ContentType="application/vnd.openxmlformats-officedocument.presentationml.slide+xml" PartName="/ppt/slides/slide2.xml"/>
  <Override ContentType="application/vnd.openxmlformats-officedocument.presentationml.slide+xml" PartName="/ppt/slides/slide3.xml"/>
  <Override ContentType="application/vnd.openxmlformats-officedocument.presentationml.slide+xml" PartName="/ppt/slides/slide6.xml"/>
  <Override ContentType="application/vnd.openxmlformats-officedocument.presentationml.slide+xml" PartName="/ppt/slides/slide5.xml"/>
  <Override ContentType="application/vnd.openxmlformats-officedocument.presentationml.slide+xml" PartName="/ppt/slides/slide8.xml"/>
  <Override ContentType="application/vnd.openxmlformats-officedocument.presentationml.slide+xml" PartName="/ppt/slides/slide7.xml"/>
  <Override ContentType="application/vnd.openxmlformats-officedocument.presentationml.notesMaster+xml" PartName="/ppt/notesMasters/notesMaster1.xml"/>
  <Override ContentType="application/vnd.openxmlformats-officedocument.presentationml.presentation.main+xml" PartName="/ppt/presentation.xml"/>
  <Override ContentType="application/vnd.openxmlformats-officedocument.presentationml.presProps+xml" PartName="/ppt/presProps.xml"/>
  <Override ContentType="application/vnd.openxmlformats-officedocument.theme+xml" PartName="/ppt/theme/theme1.xml"/>
  <Override ContentType="application/vnd.openxmlformats-officedocument.theme+xml" PartName="/ppt/theme/theme2.xml"/>
  <Override ContentType="application/vnd.openxmlformats-officedocument.presentationml.viewProps+xml" PartName="/ppt/viewProps.xml"/>
</Types>
</file>

<file path=_rels/.rels><?xml version="1.0" encoding="UTF-8" standalone="yes"?><Relationships xmlns="http://schemas.openxmlformats.org/package/2006/relationships"><Relationship Id="rId1" Type="http://schemas.openxmlformats.org/officeDocument/2006/relationships/officeDocument" Target="ppt/presentation.xml"/></Relationships>
</file>

<file path=ppt/presentation.xml><?xml version="1.0" encoding="utf-8"?>
<p:presentation xmlns:a="http://schemas.openxmlformats.org/drawingml/2006/main" xmlns:r="http://schemas.openxmlformats.org/officeDocument/2006/relationships" xmlns:mc="http://schemas.openxmlformats.org/markup-compatibility/2006" xmlns:mv="urn:schemas-microsoft-com:mac:vml" xmlns:p="http://schemas.openxmlformats.org/presentationml/2006/main" xmlns:c="http://schemas.openxmlformats.org/drawingml/2006/chart" xmlns:dgm="http://schemas.openxmlformats.org/drawingml/2006/diagram" xmlns:o="urn:schemas-microsoft-com:office:office" xmlns:v="urn:schemas-microsoft-com:vml" xmlns:pvml="urn:schemas-microsoft-com:office:powerpoint" xmlns:com="http://schemas.openxmlformats.org/drawingml/2006/compatibility" xmlns:p14="http://schemas.microsoft.com/office/powerpoint/2010/main" xmlns:p15="http://schemas.microsoft.com/office/powerpoint/2012/main" xmlns:ahyp="http://schemas.microsoft.com/office/drawing/2018/hyperlinkcolor" autoCompressPictures="0" embedTrueTypeFonts="1" strictFirstAndLastChars="0" saveSubsetFonts="1">
  <p:sldMasterIdLst>
    <p:sldMasterId id="2147483659" r:id="rId4"/>
  </p:sldMasterIdLst>
  <p:notesMasterIdLst>
    <p:notesMasterId r:id="rId5"/>
  </p:notesMasterIdLst>
  <p:sldIdLst>
    <p:sldId id="256" r:id="rId6"/>
    <p:sldId id="257" r:id="rId7"/>
    <p:sldId id="258" r:id="rId8"/>
    <p:sldId id="259" r:id="rId9"/>
    <p:sldId id="260" r:id="rId10"/>
    <p:sldId id="261" r:id="rId11"/>
    <p:sldId id="262" r:id="rId12"/>
    <p:sldId id="263" r:id="rId13"/>
  </p:sldIdLst>
  <p:sldSz cy="6858000" cx="9144000"/>
  <p:notesSz cx="6858000" cy="9144000"/>
  <p:embeddedFontLst>
    <p:embeddedFont>
      <p:font typeface="Libre Franklin"/>
      <p:regular r:id="rId14"/>
      <p:bold r:id="rId15"/>
      <p:italic r:id="rId16"/>
      <p:boldItalic r:id="rId17"/>
    </p:embeddedFont>
    <p:embeddedFont>
      <p:font typeface="Libre Franklin Thin"/>
      <p:regular r:id="rId18"/>
      <p:bold r:id="rId19"/>
      <p:italic r:id="rId20"/>
      <p:boldItalic r:id="rId21"/>
    </p:embeddedFont>
  </p:embeddedFontLst>
  <p:defaultTextStyle>
    <a:defPPr lvl="0" marR="0" rtl="0" algn="l">
      <a:lnSpc>
        <a:spcPct val="100000"/>
      </a:lnSpc>
      <a:spcBef>
        <a:spcPts val="0"/>
      </a:spcBef>
      <a:spcAft>
        <a:spcPts val="0"/>
      </a:spcAft>
    </a:defPPr>
    <a:lvl1pPr lvl="0" marR="0" rtl="0" algn="l">
      <a:lnSpc>
        <a:spcPct val="100000"/>
      </a:lnSpc>
      <a:spcBef>
        <a:spcPts val="0"/>
      </a:spcBef>
      <a:spcAft>
        <a:spcPts val="0"/>
      </a:spcAft>
      <a:buClr>
        <a:srgbClr val="000000"/>
      </a:buClr>
      <a:buFont typeface="Arial"/>
      <a:defRPr b="0" i="0" sz="1400" u="none" cap="none" strike="noStrike">
        <a:solidFill>
          <a:srgbClr val="000000"/>
        </a:solidFill>
        <a:latin typeface="Arial"/>
        <a:ea typeface="Arial"/>
        <a:cs typeface="Arial"/>
        <a:sym typeface="Arial"/>
      </a:defRPr>
    </a:lvl1pPr>
    <a:lvl2pPr lvl="1" marR="0" rtl="0" algn="l">
      <a:lnSpc>
        <a:spcPct val="100000"/>
      </a:lnSpc>
      <a:spcBef>
        <a:spcPts val="0"/>
      </a:spcBef>
      <a:spcAft>
        <a:spcPts val="0"/>
      </a:spcAft>
      <a:buClr>
        <a:srgbClr val="000000"/>
      </a:buClr>
      <a:buFont typeface="Arial"/>
      <a:defRPr b="0" i="0" sz="1400" u="none" cap="none" strike="noStrike">
        <a:solidFill>
          <a:srgbClr val="000000"/>
        </a:solidFill>
        <a:latin typeface="Arial"/>
        <a:ea typeface="Arial"/>
        <a:cs typeface="Arial"/>
        <a:sym typeface="Arial"/>
      </a:defRPr>
    </a:lvl2pPr>
    <a:lvl3pPr lvl="2" marR="0" rtl="0" algn="l">
      <a:lnSpc>
        <a:spcPct val="100000"/>
      </a:lnSpc>
      <a:spcBef>
        <a:spcPts val="0"/>
      </a:spcBef>
      <a:spcAft>
        <a:spcPts val="0"/>
      </a:spcAft>
      <a:buClr>
        <a:srgbClr val="000000"/>
      </a:buClr>
      <a:buFont typeface="Arial"/>
      <a:defRPr b="0" i="0" sz="1400" u="none" cap="none" strike="noStrike">
        <a:solidFill>
          <a:srgbClr val="000000"/>
        </a:solidFill>
        <a:latin typeface="Arial"/>
        <a:ea typeface="Arial"/>
        <a:cs typeface="Arial"/>
        <a:sym typeface="Arial"/>
      </a:defRPr>
    </a:lvl3pPr>
    <a:lvl4pPr lvl="3" marR="0" rtl="0" algn="l">
      <a:lnSpc>
        <a:spcPct val="100000"/>
      </a:lnSpc>
      <a:spcBef>
        <a:spcPts val="0"/>
      </a:spcBef>
      <a:spcAft>
        <a:spcPts val="0"/>
      </a:spcAft>
      <a:buClr>
        <a:srgbClr val="000000"/>
      </a:buClr>
      <a:buFont typeface="Arial"/>
      <a:defRPr b="0" i="0" sz="1400" u="none" cap="none" strike="noStrike">
        <a:solidFill>
          <a:srgbClr val="000000"/>
        </a:solidFill>
        <a:latin typeface="Arial"/>
        <a:ea typeface="Arial"/>
        <a:cs typeface="Arial"/>
        <a:sym typeface="Arial"/>
      </a:defRPr>
    </a:lvl4pPr>
    <a:lvl5pPr lvl="4" marR="0" rtl="0" algn="l">
      <a:lnSpc>
        <a:spcPct val="100000"/>
      </a:lnSpc>
      <a:spcBef>
        <a:spcPts val="0"/>
      </a:spcBef>
      <a:spcAft>
        <a:spcPts val="0"/>
      </a:spcAft>
      <a:buClr>
        <a:srgbClr val="000000"/>
      </a:buClr>
      <a:buFont typeface="Arial"/>
      <a:defRPr b="0" i="0" sz="1400" u="none" cap="none" strike="noStrike">
        <a:solidFill>
          <a:srgbClr val="000000"/>
        </a:solidFill>
        <a:latin typeface="Arial"/>
        <a:ea typeface="Arial"/>
        <a:cs typeface="Arial"/>
        <a:sym typeface="Arial"/>
      </a:defRPr>
    </a:lvl5pPr>
    <a:lvl6pPr lvl="5" marR="0" rtl="0" algn="l">
      <a:lnSpc>
        <a:spcPct val="100000"/>
      </a:lnSpc>
      <a:spcBef>
        <a:spcPts val="0"/>
      </a:spcBef>
      <a:spcAft>
        <a:spcPts val="0"/>
      </a:spcAft>
      <a:buClr>
        <a:srgbClr val="000000"/>
      </a:buClr>
      <a:buFont typeface="Arial"/>
      <a:defRPr b="0" i="0" sz="1400" u="none" cap="none" strike="noStrike">
        <a:solidFill>
          <a:srgbClr val="000000"/>
        </a:solidFill>
        <a:latin typeface="Arial"/>
        <a:ea typeface="Arial"/>
        <a:cs typeface="Arial"/>
        <a:sym typeface="Arial"/>
      </a:defRPr>
    </a:lvl6pPr>
    <a:lvl7pPr lvl="6" marR="0" rtl="0" algn="l">
      <a:lnSpc>
        <a:spcPct val="100000"/>
      </a:lnSpc>
      <a:spcBef>
        <a:spcPts val="0"/>
      </a:spcBef>
      <a:spcAft>
        <a:spcPts val="0"/>
      </a:spcAft>
      <a:buClr>
        <a:srgbClr val="000000"/>
      </a:buClr>
      <a:buFont typeface="Arial"/>
      <a:defRPr b="0" i="0" sz="1400" u="none" cap="none" strike="noStrike">
        <a:solidFill>
          <a:srgbClr val="000000"/>
        </a:solidFill>
        <a:latin typeface="Arial"/>
        <a:ea typeface="Arial"/>
        <a:cs typeface="Arial"/>
        <a:sym typeface="Arial"/>
      </a:defRPr>
    </a:lvl7pPr>
    <a:lvl8pPr lvl="7" marR="0" rtl="0" algn="l">
      <a:lnSpc>
        <a:spcPct val="100000"/>
      </a:lnSpc>
      <a:spcBef>
        <a:spcPts val="0"/>
      </a:spcBef>
      <a:spcAft>
        <a:spcPts val="0"/>
      </a:spcAft>
      <a:buClr>
        <a:srgbClr val="000000"/>
      </a:buClr>
      <a:buFont typeface="Arial"/>
      <a:defRPr b="0" i="0" sz="1400" u="none" cap="none" strike="noStrike">
        <a:solidFill>
          <a:srgbClr val="000000"/>
        </a:solidFill>
        <a:latin typeface="Arial"/>
        <a:ea typeface="Arial"/>
        <a:cs typeface="Arial"/>
        <a:sym typeface="Arial"/>
      </a:defRPr>
    </a:lvl8pPr>
    <a:lvl9pPr lvl="8" marR="0" rtl="0" algn="l">
      <a:lnSpc>
        <a:spcPct val="100000"/>
      </a:lnSpc>
      <a:spcBef>
        <a:spcPts val="0"/>
      </a:spcBef>
      <a:spcAft>
        <a:spcPts val="0"/>
      </a:spcAft>
      <a:buClr>
        <a:srgbClr val="000000"/>
      </a:buClr>
      <a:buFont typeface="Arial"/>
      <a:defRPr b="0" i="0" sz="1400" u="none" cap="none" strike="noStrike">
        <a:solidFill>
          <a:srgbClr val="000000"/>
        </a:solidFill>
        <a:latin typeface="Arial"/>
        <a:ea typeface="Arial"/>
        <a:cs typeface="Arial"/>
        <a:sym typeface="Arial"/>
      </a:defRPr>
    </a:lvl9pPr>
  </p:defaultTextStyle>
  <p:extLst>
    <p:ext uri="{EFAFB233-063F-42B5-8137-9DF3F51BA10A}">
      <p15:sldGuideLst>
        <p15:guide id="1" orient="horz" pos="2160">
          <p15:clr>
            <a:srgbClr val="000000"/>
          </p15:clr>
        </p15:guide>
        <p15:guide id="2" pos="2880">
          <p15:clr>
            <a:srgbClr val="000000"/>
          </p15:clr>
        </p15:guide>
      </p15:sldGuideLst>
    </p:ext>
  </p:extLst>
</p:presentation>
</file>

<file path=ppt/presProps.xml><?xml version="1.0" encoding="utf-8"?>
<p:presentationPr xmlns:a="http://schemas.openxmlformats.org/drawingml/2006/main" xmlns:r="http://schemas.openxmlformats.org/officeDocument/2006/relationships" xmlns:mc="http://schemas.openxmlformats.org/markup-compatibility/2006" xmlns:mv="urn:schemas-microsoft-com:mac:vml" xmlns:p="http://schemas.openxmlformats.org/presentationml/2006/main" xmlns:c="http://schemas.openxmlformats.org/drawingml/2006/chart" xmlns:dgm="http://schemas.openxmlformats.org/drawingml/2006/diagram" xmlns:o="urn:schemas-microsoft-com:office:office" xmlns:v="urn:schemas-microsoft-com:vml" xmlns:pvml="urn:schemas-microsoft-com:office:powerpoint" xmlns:com="http://schemas.openxmlformats.org/drawingml/2006/compatibility" xmlns:p14="http://schemas.microsoft.com/office/powerpoint/2010/main" xmlns:p15="http://schemas.microsoft.com/office/powerpoint/2012/main" xmlns:ahyp="http://schemas.microsoft.com/office/drawing/2018/hyperlinkcolor"/>
</file>

<file path=ppt/viewProps.xml><?xml version="1.0" encoding="utf-8"?>
<p:viewPr xmlns:a="http://schemas.openxmlformats.org/drawingml/2006/main" xmlns:r="http://schemas.openxmlformats.org/officeDocument/2006/relationships" xmlns:mc="http://schemas.openxmlformats.org/markup-compatibility/2006" xmlns:mv="urn:schemas-microsoft-com:mac:vml" xmlns:p="http://schemas.openxmlformats.org/presentationml/2006/main" xmlns:c="http://schemas.openxmlformats.org/drawingml/2006/chart" xmlns:dgm="http://schemas.openxmlformats.org/drawingml/2006/diagram" xmlns:o="urn:schemas-microsoft-com:office:office" xmlns:v="urn:schemas-microsoft-com:vml" xmlns:pvml="urn:schemas-microsoft-com:office:powerpoint" xmlns:com="http://schemas.openxmlformats.org/drawingml/2006/compatibility" xmlns:p14="http://schemas.microsoft.com/office/powerpoint/2010/main" xmlns:p15="http://schemas.microsoft.com/office/powerpoint/2012/main" xmlns:ahyp="http://schemas.microsoft.com/office/drawing/2018/hyperlinkcolor" showComments="0">
  <p:slideViewPr>
    <p:cSldViewPr snapToGrid="0">
      <p:cViewPr varScale="1">
        <p:scale>
          <a:sx n="100" d="100"/>
          <a:sy n="100" d="100"/>
        </p:scale>
        <p:origin x="0" y="0"/>
      </p:cViewPr>
      <p:guideLst>
        <p:guide pos="2160" orient="horz"/>
        <p:guide pos="2880"/>
      </p:guideLst>
    </p:cSldViewPr>
  </p:slideViewPr>
</p:viewPr>
</file>

<file path=ppt/_rels/presentation.xml.rels><?xml version="1.0" encoding="UTF-8" standalone="yes"?><Relationships xmlns="http://schemas.openxmlformats.org/package/2006/relationships"><Relationship Id="rId20" Type="http://schemas.openxmlformats.org/officeDocument/2006/relationships/font" Target="fonts/LibreFranklinThin-italic.fntdata"/><Relationship Id="rId11" Type="http://schemas.openxmlformats.org/officeDocument/2006/relationships/slide" Target="slides/slide6.xml"/><Relationship Id="rId10" Type="http://schemas.openxmlformats.org/officeDocument/2006/relationships/slide" Target="slides/slide5.xml"/><Relationship Id="rId21" Type="http://schemas.openxmlformats.org/officeDocument/2006/relationships/font" Target="fonts/LibreFranklinThin-boldItalic.fntdata"/><Relationship Id="rId13" Type="http://schemas.openxmlformats.org/officeDocument/2006/relationships/slide" Target="slides/slide8.xml"/><Relationship Id="rId12" Type="http://schemas.openxmlformats.org/officeDocument/2006/relationships/slide" Target="slides/slide7.xml"/><Relationship Id="rId1" Type="http://schemas.openxmlformats.org/officeDocument/2006/relationships/theme" Target="theme/theme2.xml"/><Relationship Id="rId2" Type="http://schemas.openxmlformats.org/officeDocument/2006/relationships/viewProps" Target="viewProps.xml"/><Relationship Id="rId3" Type="http://schemas.openxmlformats.org/officeDocument/2006/relationships/presProps" Target="presProps.xml"/><Relationship Id="rId4" Type="http://schemas.openxmlformats.org/officeDocument/2006/relationships/slideMaster" Target="slideMasters/slideMaster1.xml"/><Relationship Id="rId9" Type="http://schemas.openxmlformats.org/officeDocument/2006/relationships/slide" Target="slides/slide4.xml"/><Relationship Id="rId15" Type="http://schemas.openxmlformats.org/officeDocument/2006/relationships/font" Target="fonts/LibreFranklin-bold.fntdata"/><Relationship Id="rId14" Type="http://schemas.openxmlformats.org/officeDocument/2006/relationships/font" Target="fonts/LibreFranklin-regular.fntdata"/><Relationship Id="rId17" Type="http://schemas.openxmlformats.org/officeDocument/2006/relationships/font" Target="fonts/LibreFranklin-boldItalic.fntdata"/><Relationship Id="rId16" Type="http://schemas.openxmlformats.org/officeDocument/2006/relationships/font" Target="fonts/LibreFranklin-italic.fntdata"/><Relationship Id="rId5" Type="http://schemas.openxmlformats.org/officeDocument/2006/relationships/notesMaster" Target="notesMasters/notesMaster1.xml"/><Relationship Id="rId19" Type="http://schemas.openxmlformats.org/officeDocument/2006/relationships/font" Target="fonts/LibreFranklinThin-bold.fntdata"/><Relationship Id="rId6" Type="http://schemas.openxmlformats.org/officeDocument/2006/relationships/slide" Target="slides/slide1.xml"/><Relationship Id="rId18" Type="http://schemas.openxmlformats.org/officeDocument/2006/relationships/font" Target="fonts/LibreFranklinThin-regular.fntdata"/><Relationship Id="rId7" Type="http://schemas.openxmlformats.org/officeDocument/2006/relationships/slide" Target="slides/slide2.xml"/><Relationship Id="rId8" Type="http://schemas.openxmlformats.org/officeDocument/2006/relationships/slide" Target="slides/slide3.xml"/></Relationships>
</file>

<file path=ppt/notesMasters/_rels/notesMaster1.xml.rels><?xml version="1.0" encoding="UTF-8" standalone="yes"?><Relationships xmlns="http://schemas.openxmlformats.org/package/2006/relationships"><Relationship Id="rId1" Type="http://schemas.openxmlformats.org/officeDocument/2006/relationships/theme" Target="../theme/theme1.xml"/></Relationships>
</file>

<file path=ppt/notesMasters/notesMaster1.xml><?xml version="1.0" encoding="utf-8"?>
<p:notesMaster xmlns:a="http://schemas.openxmlformats.org/drawingml/2006/main" xmlns:r="http://schemas.openxmlformats.org/officeDocument/2006/relationships" xmlns:mc="http://schemas.openxmlformats.org/markup-compatibility/2006" xmlns:mv="urn:schemas-microsoft-com:mac:vml" xmlns:p="http://schemas.openxmlformats.org/presentationml/2006/main" xmlns:c="http://schemas.openxmlformats.org/drawingml/2006/chart" xmlns:dgm="http://schemas.openxmlformats.org/drawingml/2006/diagram" xmlns:o="urn:schemas-microsoft-com:office:office" xmlns:v="urn:schemas-microsoft-com:vml" xmlns:pvml="urn:schemas-microsoft-com:office:powerpoint" xmlns:com="http://schemas.openxmlformats.org/drawingml/2006/compatibility" xmlns:p14="http://schemas.microsoft.com/office/powerpoint/2010/main" xmlns:p15="http://schemas.microsoft.com/office/powerpoint/2012/main" xmlns:ahyp="http://schemas.microsoft.com/office/drawing/2018/hyperlinkcolor">
  <p:cSld>
    <p:bg>
      <p:bgPr>
        <a:solidFill>
          <a:schemeClr val="lt1"/>
        </a:solidFill>
      </p:bgPr>
    </p:bg>
    <p:spTree>
      <p:nvGrpSpPr>
        <p:cNvPr id="2" name="Shape 2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" name="Google Shape;3;n"/>
          <p:cNvSpPr txBox="1"/>
          <p:nvPr>
            <p:ph idx="2" type="hdr"/>
          </p:nvPr>
        </p:nvSpPr>
        <p:spPr>
          <a:xfrm>
            <a:off x="3886200" y="0"/>
            <a:ext cx="2971800" cy="457200"/>
          </a:xfrm>
          <a:prstGeom prst="rect">
            <a:avLst/>
          </a:prstGeom>
          <a:noFill/>
          <a:ln>
            <a:noFill/>
          </a:ln>
        </p:spPr>
        <p:txBody>
          <a:bodyPr anchorCtr="0" anchor="t" bIns="45700" lIns="91425" spcFirstLastPara="1" rIns="91425" wrap="square" tIns="45700">
            <a:noAutofit/>
          </a:bodyPr>
          <a:lstStyle>
            <a:lvl1pPr lvl="0" marR="0" rtl="1" algn="r">
              <a:spcBef>
                <a:spcPts val="0"/>
              </a:spcBef>
              <a:spcAft>
                <a:spcPts val="0"/>
              </a:spcAft>
              <a:buSzPts val="1400"/>
              <a:buNone/>
              <a:defRPr b="0" i="0" sz="1200" u="none" cap="none" strike="noStrik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1pPr>
            <a:lvl2pPr lvl="1" marR="0" rtl="1" algn="r">
              <a:spcBef>
                <a:spcPts val="0"/>
              </a:spcBef>
              <a:spcAft>
                <a:spcPts val="0"/>
              </a:spcAft>
              <a:buSzPts val="1400"/>
              <a:buNone/>
              <a:defRPr b="0" i="0" sz="1800" u="none" cap="none" strike="noStrik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2pPr>
            <a:lvl3pPr lvl="2" marR="0" rtl="1" algn="r">
              <a:spcBef>
                <a:spcPts val="0"/>
              </a:spcBef>
              <a:spcAft>
                <a:spcPts val="0"/>
              </a:spcAft>
              <a:buSzPts val="1400"/>
              <a:buNone/>
              <a:defRPr b="0" i="0" sz="1800" u="none" cap="none" strike="noStrik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3pPr>
            <a:lvl4pPr lvl="3" marR="0" rtl="1" algn="r">
              <a:spcBef>
                <a:spcPts val="0"/>
              </a:spcBef>
              <a:spcAft>
                <a:spcPts val="0"/>
              </a:spcAft>
              <a:buSzPts val="1400"/>
              <a:buNone/>
              <a:defRPr b="0" i="0" sz="1800" u="none" cap="none" strike="noStrik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4pPr>
            <a:lvl5pPr lvl="4" marR="0" rtl="1" algn="r">
              <a:spcBef>
                <a:spcPts val="0"/>
              </a:spcBef>
              <a:spcAft>
                <a:spcPts val="0"/>
              </a:spcAft>
              <a:buSzPts val="1400"/>
              <a:buNone/>
              <a:defRPr b="0" i="0" sz="1800" u="none" cap="none" strike="noStrik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5pPr>
            <a:lvl6pPr lvl="5" marR="0" rtl="1" algn="r">
              <a:spcBef>
                <a:spcPts val="0"/>
              </a:spcBef>
              <a:spcAft>
                <a:spcPts val="0"/>
              </a:spcAft>
              <a:buSzPts val="1400"/>
              <a:buNone/>
              <a:defRPr b="0" i="0" sz="1800" u="none" cap="none" strike="noStrik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6pPr>
            <a:lvl7pPr lvl="6" marR="0" rtl="1" algn="r">
              <a:spcBef>
                <a:spcPts val="0"/>
              </a:spcBef>
              <a:spcAft>
                <a:spcPts val="0"/>
              </a:spcAft>
              <a:buSzPts val="1400"/>
              <a:buNone/>
              <a:defRPr b="0" i="0" sz="1800" u="none" cap="none" strike="noStrik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7pPr>
            <a:lvl8pPr lvl="7" marR="0" rtl="1" algn="r">
              <a:spcBef>
                <a:spcPts val="0"/>
              </a:spcBef>
              <a:spcAft>
                <a:spcPts val="0"/>
              </a:spcAft>
              <a:buSzPts val="1400"/>
              <a:buNone/>
              <a:defRPr b="0" i="0" sz="1800" u="none" cap="none" strike="noStrik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8pPr>
            <a:lvl9pPr lvl="8" marR="0" rtl="1" algn="r">
              <a:spcBef>
                <a:spcPts val="0"/>
              </a:spcBef>
              <a:spcAft>
                <a:spcPts val="0"/>
              </a:spcAft>
              <a:buSzPts val="1400"/>
              <a:buNone/>
              <a:defRPr b="0" i="0" sz="1800" u="none" cap="none" strike="noStrik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9pPr>
          </a:lstStyle>
          <a:p/>
        </p:txBody>
      </p:sp>
      <p:sp>
        <p:nvSpPr>
          <p:cNvPr id="4" name="Google Shape;4;n"/>
          <p:cNvSpPr txBox="1"/>
          <p:nvPr>
            <p:ph idx="10" type="dt"/>
          </p:nvPr>
        </p:nvSpPr>
        <p:spPr>
          <a:xfrm>
            <a:off x="1588" y="0"/>
            <a:ext cx="2971800" cy="457200"/>
          </a:xfrm>
          <a:prstGeom prst="rect">
            <a:avLst/>
          </a:prstGeom>
          <a:noFill/>
          <a:ln>
            <a:noFill/>
          </a:ln>
        </p:spPr>
        <p:txBody>
          <a:bodyPr anchorCtr="0" anchor="t" bIns="45700" lIns="91425" spcFirstLastPara="1" rIns="91425" wrap="square" tIns="45700">
            <a:noAutofit/>
          </a:bodyPr>
          <a:lstStyle>
            <a:lvl1pPr lvl="0" marR="0" rtl="1" algn="l">
              <a:spcBef>
                <a:spcPts val="0"/>
              </a:spcBef>
              <a:spcAft>
                <a:spcPts val="0"/>
              </a:spcAft>
              <a:buSzPts val="1400"/>
              <a:buNone/>
              <a:defRPr b="0" i="0" sz="1200" u="none" cap="none" strike="noStrik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1pPr>
            <a:lvl2pPr lvl="1" marR="0" rtl="1" algn="r">
              <a:spcBef>
                <a:spcPts val="0"/>
              </a:spcBef>
              <a:spcAft>
                <a:spcPts val="0"/>
              </a:spcAft>
              <a:buSzPts val="1400"/>
              <a:buNone/>
              <a:defRPr b="0" i="0" sz="1800" u="none" cap="none" strike="noStrik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2pPr>
            <a:lvl3pPr lvl="2" marR="0" rtl="1" algn="r">
              <a:spcBef>
                <a:spcPts val="0"/>
              </a:spcBef>
              <a:spcAft>
                <a:spcPts val="0"/>
              </a:spcAft>
              <a:buSzPts val="1400"/>
              <a:buNone/>
              <a:defRPr b="0" i="0" sz="1800" u="none" cap="none" strike="noStrik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3pPr>
            <a:lvl4pPr lvl="3" marR="0" rtl="1" algn="r">
              <a:spcBef>
                <a:spcPts val="0"/>
              </a:spcBef>
              <a:spcAft>
                <a:spcPts val="0"/>
              </a:spcAft>
              <a:buSzPts val="1400"/>
              <a:buNone/>
              <a:defRPr b="0" i="0" sz="1800" u="none" cap="none" strike="noStrik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4pPr>
            <a:lvl5pPr lvl="4" marR="0" rtl="1" algn="r">
              <a:spcBef>
                <a:spcPts val="0"/>
              </a:spcBef>
              <a:spcAft>
                <a:spcPts val="0"/>
              </a:spcAft>
              <a:buSzPts val="1400"/>
              <a:buNone/>
              <a:defRPr b="0" i="0" sz="1800" u="none" cap="none" strike="noStrik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5pPr>
            <a:lvl6pPr lvl="5" marR="0" rtl="1" algn="r">
              <a:spcBef>
                <a:spcPts val="0"/>
              </a:spcBef>
              <a:spcAft>
                <a:spcPts val="0"/>
              </a:spcAft>
              <a:buSzPts val="1400"/>
              <a:buNone/>
              <a:defRPr b="0" i="0" sz="1800" u="none" cap="none" strike="noStrik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6pPr>
            <a:lvl7pPr lvl="6" marR="0" rtl="1" algn="r">
              <a:spcBef>
                <a:spcPts val="0"/>
              </a:spcBef>
              <a:spcAft>
                <a:spcPts val="0"/>
              </a:spcAft>
              <a:buSzPts val="1400"/>
              <a:buNone/>
              <a:defRPr b="0" i="0" sz="1800" u="none" cap="none" strike="noStrik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7pPr>
            <a:lvl8pPr lvl="7" marR="0" rtl="1" algn="r">
              <a:spcBef>
                <a:spcPts val="0"/>
              </a:spcBef>
              <a:spcAft>
                <a:spcPts val="0"/>
              </a:spcAft>
              <a:buSzPts val="1400"/>
              <a:buNone/>
              <a:defRPr b="0" i="0" sz="1800" u="none" cap="none" strike="noStrik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8pPr>
            <a:lvl9pPr lvl="8" marR="0" rtl="1" algn="r">
              <a:spcBef>
                <a:spcPts val="0"/>
              </a:spcBef>
              <a:spcAft>
                <a:spcPts val="0"/>
              </a:spcAft>
              <a:buSzPts val="1400"/>
              <a:buNone/>
              <a:defRPr b="0" i="0" sz="1800" u="none" cap="none" strike="noStrik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9pPr>
          </a:lstStyle>
          <a:p/>
        </p:txBody>
      </p:sp>
      <p:sp>
        <p:nvSpPr>
          <p:cNvPr id="5" name="Google Shape;5;n"/>
          <p:cNvSpPr/>
          <p:nvPr>
            <p:ph idx="3" type="sldImg"/>
          </p:nvPr>
        </p:nvSpPr>
        <p:spPr>
          <a:xfrm>
            <a:off x="1143000" y="685800"/>
            <a:ext cx="4572000" cy="3429000"/>
          </a:xfrm>
          <a:custGeom>
            <a:rect b="b" l="l" r="r" t="t"/>
            <a:pathLst>
              <a:path extrusionOk="0" h="120000" w="120000">
                <a:moveTo>
                  <a:pt x="0" y="0"/>
                </a:moveTo>
                <a:lnTo>
                  <a:pt x="120000" y="0"/>
                </a:lnTo>
                <a:lnTo>
                  <a:pt x="120000" y="120000"/>
                </a:lnTo>
                <a:lnTo>
                  <a:pt x="0" y="120000"/>
                </a:lnTo>
                <a:close/>
              </a:path>
            </a:pathLst>
          </a:custGeom>
          <a:noFill/>
          <a:ln cap="flat" cmpd="sng" w="12700">
            <a:solidFill>
              <a:srgbClr val="000000"/>
            </a:solidFill>
            <a:prstDash val="solid"/>
            <a:round/>
            <a:headEnd len="sm" w="sm" type="none"/>
            <a:tailEnd len="sm" w="sm" type="none"/>
          </a:ln>
        </p:spPr>
      </p:sp>
      <p:sp>
        <p:nvSpPr>
          <p:cNvPr id="6" name="Google Shape;6;n"/>
          <p:cNvSpPr txBox="1"/>
          <p:nvPr>
            <p:ph idx="1" type="body"/>
          </p:nvPr>
        </p:nvSpPr>
        <p:spPr>
          <a:xfrm>
            <a:off x="685800" y="4343400"/>
            <a:ext cx="5486400" cy="4114800"/>
          </a:xfrm>
          <a:prstGeom prst="rect">
            <a:avLst/>
          </a:prstGeom>
          <a:noFill/>
          <a:ln>
            <a:noFill/>
          </a:ln>
        </p:spPr>
        <p:txBody>
          <a:bodyPr anchorCtr="0" anchor="t" bIns="45700" lIns="91425" spcFirstLastPara="1" rIns="91425" wrap="square" tIns="45700">
            <a:noAutofit/>
          </a:bodyPr>
          <a:lstStyle>
            <a:lvl1pPr indent="-228600" lvl="0" marL="457200" marR="0" rtl="1" algn="r">
              <a:spcBef>
                <a:spcPts val="0"/>
              </a:spcBef>
              <a:spcAft>
                <a:spcPts val="0"/>
              </a:spcAft>
              <a:buSzPts val="1400"/>
              <a:buNone/>
              <a:defRPr b="0" i="0" sz="1200" u="none" cap="none" strike="noStrik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1pPr>
            <a:lvl2pPr indent="-228600" lvl="1" marL="914400" marR="0" rtl="1" algn="r">
              <a:spcBef>
                <a:spcPts val="0"/>
              </a:spcBef>
              <a:spcAft>
                <a:spcPts val="0"/>
              </a:spcAft>
              <a:buSzPts val="1400"/>
              <a:buNone/>
              <a:defRPr b="0" i="0" sz="1200" u="none" cap="none" strike="noStrik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2pPr>
            <a:lvl3pPr indent="-228600" lvl="2" marL="1371600" marR="0" rtl="1" algn="r">
              <a:spcBef>
                <a:spcPts val="0"/>
              </a:spcBef>
              <a:spcAft>
                <a:spcPts val="0"/>
              </a:spcAft>
              <a:buSzPts val="1400"/>
              <a:buNone/>
              <a:defRPr b="0" i="0" sz="1200" u="none" cap="none" strike="noStrik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3pPr>
            <a:lvl4pPr indent="-228600" lvl="3" marL="1828800" marR="0" rtl="1" algn="r">
              <a:spcBef>
                <a:spcPts val="0"/>
              </a:spcBef>
              <a:spcAft>
                <a:spcPts val="0"/>
              </a:spcAft>
              <a:buSzPts val="1400"/>
              <a:buNone/>
              <a:defRPr b="0" i="0" sz="1200" u="none" cap="none" strike="noStrik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4pPr>
            <a:lvl5pPr indent="-228600" lvl="4" marL="2286000" marR="0" rtl="1" algn="r">
              <a:spcBef>
                <a:spcPts val="0"/>
              </a:spcBef>
              <a:spcAft>
                <a:spcPts val="0"/>
              </a:spcAft>
              <a:buSzPts val="1400"/>
              <a:buNone/>
              <a:defRPr b="0" i="0" sz="1200" u="none" cap="none" strike="noStrik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5pPr>
            <a:lvl6pPr indent="-228600" lvl="5" marL="2743200" marR="0" rtl="1" algn="r">
              <a:spcBef>
                <a:spcPts val="0"/>
              </a:spcBef>
              <a:spcAft>
                <a:spcPts val="0"/>
              </a:spcAft>
              <a:buSzPts val="1400"/>
              <a:buNone/>
              <a:defRPr b="0" i="0" sz="1200" u="none" cap="none" strike="noStrik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6pPr>
            <a:lvl7pPr indent="-228600" lvl="6" marL="3200400" marR="0" rtl="1" algn="r">
              <a:spcBef>
                <a:spcPts val="0"/>
              </a:spcBef>
              <a:spcAft>
                <a:spcPts val="0"/>
              </a:spcAft>
              <a:buSzPts val="1400"/>
              <a:buNone/>
              <a:defRPr b="0" i="0" sz="1200" u="none" cap="none" strike="noStrik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7pPr>
            <a:lvl8pPr indent="-228600" lvl="7" marL="3657600" marR="0" rtl="1" algn="r">
              <a:spcBef>
                <a:spcPts val="0"/>
              </a:spcBef>
              <a:spcAft>
                <a:spcPts val="0"/>
              </a:spcAft>
              <a:buSzPts val="1400"/>
              <a:buNone/>
              <a:defRPr b="0" i="0" sz="1200" u="none" cap="none" strike="noStrik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8pPr>
            <a:lvl9pPr indent="-228600" lvl="8" marL="4114800" marR="0" rtl="1" algn="r">
              <a:spcBef>
                <a:spcPts val="0"/>
              </a:spcBef>
              <a:spcAft>
                <a:spcPts val="0"/>
              </a:spcAft>
              <a:buSzPts val="1400"/>
              <a:buNone/>
              <a:defRPr b="0" i="0" sz="1200" u="none" cap="none" strike="noStrik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9pPr>
          </a:lstStyle>
          <a:p/>
        </p:txBody>
      </p:sp>
      <p:sp>
        <p:nvSpPr>
          <p:cNvPr id="7" name="Google Shape;7;n"/>
          <p:cNvSpPr txBox="1"/>
          <p:nvPr>
            <p:ph idx="11" type="ftr"/>
          </p:nvPr>
        </p:nvSpPr>
        <p:spPr>
          <a:xfrm>
            <a:off x="3886200" y="8685213"/>
            <a:ext cx="2971800" cy="457200"/>
          </a:xfrm>
          <a:prstGeom prst="rect">
            <a:avLst/>
          </a:prstGeom>
          <a:noFill/>
          <a:ln>
            <a:noFill/>
          </a:ln>
        </p:spPr>
        <p:txBody>
          <a:bodyPr anchorCtr="0" anchor="b" bIns="45700" lIns="91425" spcFirstLastPara="1" rIns="91425" wrap="square" tIns="45700">
            <a:noAutofit/>
          </a:bodyPr>
          <a:lstStyle>
            <a:lvl1pPr lvl="0" marR="0" rtl="1" algn="r">
              <a:spcBef>
                <a:spcPts val="0"/>
              </a:spcBef>
              <a:spcAft>
                <a:spcPts val="0"/>
              </a:spcAft>
              <a:buSzPts val="1400"/>
              <a:buNone/>
              <a:defRPr b="0" i="0" sz="1200" u="none" cap="none" strike="noStrik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1pPr>
            <a:lvl2pPr lvl="1" marR="0" rtl="1" algn="r">
              <a:spcBef>
                <a:spcPts val="0"/>
              </a:spcBef>
              <a:spcAft>
                <a:spcPts val="0"/>
              </a:spcAft>
              <a:buSzPts val="1400"/>
              <a:buNone/>
              <a:defRPr b="0" i="0" sz="1800" u="none" cap="none" strike="noStrik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2pPr>
            <a:lvl3pPr lvl="2" marR="0" rtl="1" algn="r">
              <a:spcBef>
                <a:spcPts val="0"/>
              </a:spcBef>
              <a:spcAft>
                <a:spcPts val="0"/>
              </a:spcAft>
              <a:buSzPts val="1400"/>
              <a:buNone/>
              <a:defRPr b="0" i="0" sz="1800" u="none" cap="none" strike="noStrik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3pPr>
            <a:lvl4pPr lvl="3" marR="0" rtl="1" algn="r">
              <a:spcBef>
                <a:spcPts val="0"/>
              </a:spcBef>
              <a:spcAft>
                <a:spcPts val="0"/>
              </a:spcAft>
              <a:buSzPts val="1400"/>
              <a:buNone/>
              <a:defRPr b="0" i="0" sz="1800" u="none" cap="none" strike="noStrik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4pPr>
            <a:lvl5pPr lvl="4" marR="0" rtl="1" algn="r">
              <a:spcBef>
                <a:spcPts val="0"/>
              </a:spcBef>
              <a:spcAft>
                <a:spcPts val="0"/>
              </a:spcAft>
              <a:buSzPts val="1400"/>
              <a:buNone/>
              <a:defRPr b="0" i="0" sz="1800" u="none" cap="none" strike="noStrik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5pPr>
            <a:lvl6pPr lvl="5" marR="0" rtl="1" algn="r">
              <a:spcBef>
                <a:spcPts val="0"/>
              </a:spcBef>
              <a:spcAft>
                <a:spcPts val="0"/>
              </a:spcAft>
              <a:buSzPts val="1400"/>
              <a:buNone/>
              <a:defRPr b="0" i="0" sz="1800" u="none" cap="none" strike="noStrik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6pPr>
            <a:lvl7pPr lvl="6" marR="0" rtl="1" algn="r">
              <a:spcBef>
                <a:spcPts val="0"/>
              </a:spcBef>
              <a:spcAft>
                <a:spcPts val="0"/>
              </a:spcAft>
              <a:buSzPts val="1400"/>
              <a:buNone/>
              <a:defRPr b="0" i="0" sz="1800" u="none" cap="none" strike="noStrik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7pPr>
            <a:lvl8pPr lvl="7" marR="0" rtl="1" algn="r">
              <a:spcBef>
                <a:spcPts val="0"/>
              </a:spcBef>
              <a:spcAft>
                <a:spcPts val="0"/>
              </a:spcAft>
              <a:buSzPts val="1400"/>
              <a:buNone/>
              <a:defRPr b="0" i="0" sz="1800" u="none" cap="none" strike="noStrik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8pPr>
            <a:lvl9pPr lvl="8" marR="0" rtl="1" algn="r">
              <a:spcBef>
                <a:spcPts val="0"/>
              </a:spcBef>
              <a:spcAft>
                <a:spcPts val="0"/>
              </a:spcAft>
              <a:buSzPts val="1400"/>
              <a:buNone/>
              <a:defRPr b="0" i="0" sz="1800" u="none" cap="none" strike="noStrik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9pPr>
          </a:lstStyle>
          <a:p/>
        </p:txBody>
      </p:sp>
      <p:sp>
        <p:nvSpPr>
          <p:cNvPr id="8" name="Google Shape;8;n"/>
          <p:cNvSpPr txBox="1"/>
          <p:nvPr>
            <p:ph idx="12" type="sldNum"/>
          </p:nvPr>
        </p:nvSpPr>
        <p:spPr>
          <a:xfrm>
            <a:off x="1588" y="8685213"/>
            <a:ext cx="2971800" cy="457200"/>
          </a:xfrm>
          <a:prstGeom prst="rect">
            <a:avLst/>
          </a:prstGeom>
          <a:noFill/>
          <a:ln>
            <a:noFill/>
          </a:ln>
        </p:spPr>
        <p:txBody>
          <a:bodyPr anchorCtr="0" anchor="b" bIns="45700" lIns="91425" spcFirstLastPara="1" rIns="91425" wrap="square" tIns="45700">
            <a:noAutofit/>
          </a:bodyPr>
          <a:lstStyle/>
          <a:p>
            <a:pPr indent="0" lvl="0" marL="0" marR="0" rtl="1" algn="l">
              <a:spcBef>
                <a:spcPts val="0"/>
              </a:spcBef>
              <a:spcAft>
                <a:spcPts val="0"/>
              </a:spcAft>
              <a:buNone/>
            </a:pPr>
            <a:fld id="{00000000-1234-1234-1234-123412341234}" type="slidenum">
              <a:rPr b="0" i="0" lang="iw-IL" sz="1200" u="none" cap="none" strike="noStrik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rPr>
              <a:t>‹#›</a:t>
            </a:fld>
            <a:endParaRPr b="0" i="0" sz="1200" u="none" cap="none" strike="noStrike">
              <a:solidFill>
                <a:schemeClr val="dk1"/>
              </a:solidFill>
              <a:latin typeface="Calibri"/>
              <a:ea typeface="Calibri"/>
              <a:cs typeface="Calibri"/>
              <a:sym typeface="Calibri"/>
            </a:endParaRPr>
          </a:p>
        </p:txBody>
      </p:sp>
    </p:spTree>
  </p:cSld>
  <p:clrMap accent1="accent1" accent2="accent2" accent3="accent3" accent4="accent4" accent5="accent5" accent6="accent6" bg1="lt1" bg2="dk2" tx1="dk1" tx2="lt2" folHlink="folHlink" hlink="hlink"/>
  <p:notesStyle>
    <a:defPPr lvl="0" marR="0" rtl="0" algn="l">
      <a:lnSpc>
        <a:spcPct val="100000"/>
      </a:lnSpc>
      <a:spcBef>
        <a:spcPts val="0"/>
      </a:spcBef>
      <a:spcAft>
        <a:spcPts val="0"/>
      </a:spcAft>
    </a:defPPr>
    <a:lvl1pPr lvl="0" marR="0" rtl="0" algn="l">
      <a:lnSpc>
        <a:spcPct val="100000"/>
      </a:lnSpc>
      <a:spcBef>
        <a:spcPts val="0"/>
      </a:spcBef>
      <a:spcAft>
        <a:spcPts val="0"/>
      </a:spcAft>
      <a:buClr>
        <a:srgbClr val="000000"/>
      </a:buClr>
      <a:buFont typeface="Arial"/>
      <a:defRPr b="0" i="0" sz="1400" u="none" cap="none" strike="noStrike">
        <a:solidFill>
          <a:srgbClr val="000000"/>
        </a:solidFill>
        <a:latin typeface="Arial"/>
        <a:ea typeface="Arial"/>
        <a:cs typeface="Arial"/>
        <a:sym typeface="Arial"/>
      </a:defRPr>
    </a:lvl1pPr>
    <a:lvl2pPr lvl="1" marR="0" rtl="0" algn="l">
      <a:lnSpc>
        <a:spcPct val="100000"/>
      </a:lnSpc>
      <a:spcBef>
        <a:spcPts val="0"/>
      </a:spcBef>
      <a:spcAft>
        <a:spcPts val="0"/>
      </a:spcAft>
      <a:buClr>
        <a:srgbClr val="000000"/>
      </a:buClr>
      <a:buFont typeface="Arial"/>
      <a:defRPr b="0" i="0" sz="1400" u="none" cap="none" strike="noStrike">
        <a:solidFill>
          <a:srgbClr val="000000"/>
        </a:solidFill>
        <a:latin typeface="Arial"/>
        <a:ea typeface="Arial"/>
        <a:cs typeface="Arial"/>
        <a:sym typeface="Arial"/>
      </a:defRPr>
    </a:lvl2pPr>
    <a:lvl3pPr lvl="2" marR="0" rtl="0" algn="l">
      <a:lnSpc>
        <a:spcPct val="100000"/>
      </a:lnSpc>
      <a:spcBef>
        <a:spcPts val="0"/>
      </a:spcBef>
      <a:spcAft>
        <a:spcPts val="0"/>
      </a:spcAft>
      <a:buClr>
        <a:srgbClr val="000000"/>
      </a:buClr>
      <a:buFont typeface="Arial"/>
      <a:defRPr b="0" i="0" sz="1400" u="none" cap="none" strike="noStrike">
        <a:solidFill>
          <a:srgbClr val="000000"/>
        </a:solidFill>
        <a:latin typeface="Arial"/>
        <a:ea typeface="Arial"/>
        <a:cs typeface="Arial"/>
        <a:sym typeface="Arial"/>
      </a:defRPr>
    </a:lvl3pPr>
    <a:lvl4pPr lvl="3" marR="0" rtl="0" algn="l">
      <a:lnSpc>
        <a:spcPct val="100000"/>
      </a:lnSpc>
      <a:spcBef>
        <a:spcPts val="0"/>
      </a:spcBef>
      <a:spcAft>
        <a:spcPts val="0"/>
      </a:spcAft>
      <a:buClr>
        <a:srgbClr val="000000"/>
      </a:buClr>
      <a:buFont typeface="Arial"/>
      <a:defRPr b="0" i="0" sz="1400" u="none" cap="none" strike="noStrike">
        <a:solidFill>
          <a:srgbClr val="000000"/>
        </a:solidFill>
        <a:latin typeface="Arial"/>
        <a:ea typeface="Arial"/>
        <a:cs typeface="Arial"/>
        <a:sym typeface="Arial"/>
      </a:defRPr>
    </a:lvl4pPr>
    <a:lvl5pPr lvl="4" marR="0" rtl="0" algn="l">
      <a:lnSpc>
        <a:spcPct val="100000"/>
      </a:lnSpc>
      <a:spcBef>
        <a:spcPts val="0"/>
      </a:spcBef>
      <a:spcAft>
        <a:spcPts val="0"/>
      </a:spcAft>
      <a:buClr>
        <a:srgbClr val="000000"/>
      </a:buClr>
      <a:buFont typeface="Arial"/>
      <a:defRPr b="0" i="0" sz="1400" u="none" cap="none" strike="noStrike">
        <a:solidFill>
          <a:srgbClr val="000000"/>
        </a:solidFill>
        <a:latin typeface="Arial"/>
        <a:ea typeface="Arial"/>
        <a:cs typeface="Arial"/>
        <a:sym typeface="Arial"/>
      </a:defRPr>
    </a:lvl5pPr>
    <a:lvl6pPr lvl="5" marR="0" rtl="0" algn="l">
      <a:lnSpc>
        <a:spcPct val="100000"/>
      </a:lnSpc>
      <a:spcBef>
        <a:spcPts val="0"/>
      </a:spcBef>
      <a:spcAft>
        <a:spcPts val="0"/>
      </a:spcAft>
      <a:buClr>
        <a:srgbClr val="000000"/>
      </a:buClr>
      <a:buFont typeface="Arial"/>
      <a:defRPr b="0" i="0" sz="1400" u="none" cap="none" strike="noStrike">
        <a:solidFill>
          <a:srgbClr val="000000"/>
        </a:solidFill>
        <a:latin typeface="Arial"/>
        <a:ea typeface="Arial"/>
        <a:cs typeface="Arial"/>
        <a:sym typeface="Arial"/>
      </a:defRPr>
    </a:lvl6pPr>
    <a:lvl7pPr lvl="6" marR="0" rtl="0" algn="l">
      <a:lnSpc>
        <a:spcPct val="100000"/>
      </a:lnSpc>
      <a:spcBef>
        <a:spcPts val="0"/>
      </a:spcBef>
      <a:spcAft>
        <a:spcPts val="0"/>
      </a:spcAft>
      <a:buClr>
        <a:srgbClr val="000000"/>
      </a:buClr>
      <a:buFont typeface="Arial"/>
      <a:defRPr b="0" i="0" sz="1400" u="none" cap="none" strike="noStrike">
        <a:solidFill>
          <a:srgbClr val="000000"/>
        </a:solidFill>
        <a:latin typeface="Arial"/>
        <a:ea typeface="Arial"/>
        <a:cs typeface="Arial"/>
        <a:sym typeface="Arial"/>
      </a:defRPr>
    </a:lvl7pPr>
    <a:lvl8pPr lvl="7" marR="0" rtl="0" algn="l">
      <a:lnSpc>
        <a:spcPct val="100000"/>
      </a:lnSpc>
      <a:spcBef>
        <a:spcPts val="0"/>
      </a:spcBef>
      <a:spcAft>
        <a:spcPts val="0"/>
      </a:spcAft>
      <a:buClr>
        <a:srgbClr val="000000"/>
      </a:buClr>
      <a:buFont typeface="Arial"/>
      <a:defRPr b="0" i="0" sz="1400" u="none" cap="none" strike="noStrike">
        <a:solidFill>
          <a:srgbClr val="000000"/>
        </a:solidFill>
        <a:latin typeface="Arial"/>
        <a:ea typeface="Arial"/>
        <a:cs typeface="Arial"/>
        <a:sym typeface="Arial"/>
      </a:defRPr>
    </a:lvl8pPr>
    <a:lvl9pPr lvl="8" marR="0" rtl="0" algn="l">
      <a:lnSpc>
        <a:spcPct val="100000"/>
      </a:lnSpc>
      <a:spcBef>
        <a:spcPts val="0"/>
      </a:spcBef>
      <a:spcAft>
        <a:spcPts val="0"/>
      </a:spcAft>
      <a:buClr>
        <a:srgbClr val="000000"/>
      </a:buClr>
      <a:buFont typeface="Arial"/>
      <a:defRPr b="0" i="0" sz="1400" u="none" cap="none" strike="noStrike">
        <a:solidFill>
          <a:srgbClr val="000000"/>
        </a:solidFill>
        <a:latin typeface="Arial"/>
        <a:ea typeface="Arial"/>
        <a:cs typeface="Arial"/>
        <a:sym typeface="Arial"/>
      </a:defRPr>
    </a:lvl9pPr>
  </p:notesStyle>
</p:notesMaster>
</file>

<file path=ppt/notesSlides/_rels/notesSlide1.xml.rels><?xml version="1.0" encoding="UTF-8" standalone="yes"?><Relationships xmlns="http://schemas.openxmlformats.org/package/2006/relationships"><Relationship Id="rId1" Type="http://schemas.openxmlformats.org/officeDocument/2006/relationships/notesMaster" Target="../notesMasters/notesMaster1.xml"/></Relationships>
</file>

<file path=ppt/notesSlides/_rels/notesSlide2.xml.rels><?xml version="1.0" encoding="UTF-8" standalone="yes"?><Relationships xmlns="http://schemas.openxmlformats.org/package/2006/relationships"><Relationship Id="rId1" Type="http://schemas.openxmlformats.org/officeDocument/2006/relationships/notesMaster" Target="../notesMasters/notesMaster1.xml"/></Relationships>
</file>

<file path=ppt/notesSlides/_rels/notesSlide3.xml.rels><?xml version="1.0" encoding="UTF-8" standalone="yes"?><Relationships xmlns="http://schemas.openxmlformats.org/package/2006/relationships"><Relationship Id="rId1" Type="http://schemas.openxmlformats.org/officeDocument/2006/relationships/notesMaster" Target="../notesMasters/notesMaster1.xml"/></Relationships>
</file>

<file path=ppt/notesSlides/_rels/notesSlide4.xml.rels><?xml version="1.0" encoding="UTF-8" standalone="yes"?><Relationships xmlns="http://schemas.openxmlformats.org/package/2006/relationships"><Relationship Id="rId1" Type="http://schemas.openxmlformats.org/officeDocument/2006/relationships/notesMaster" Target="../notesMasters/notesMaster1.xml"/></Relationships>
</file>

<file path=ppt/notesSlides/_rels/notesSlide5.xml.rels><?xml version="1.0" encoding="UTF-8" standalone="yes"?><Relationships xmlns="http://schemas.openxmlformats.org/package/2006/relationships"><Relationship Id="rId1" Type="http://schemas.openxmlformats.org/officeDocument/2006/relationships/notesMaster" Target="../notesMasters/notesMaster1.xml"/></Relationships>
</file>

<file path=ppt/notesSlides/_rels/notesSlide6.xml.rels><?xml version="1.0" encoding="UTF-8" standalone="yes"?><Relationships xmlns="http://schemas.openxmlformats.org/package/2006/relationships"><Relationship Id="rId1" Type="http://schemas.openxmlformats.org/officeDocument/2006/relationships/notesMaster" Target="../notesMasters/notesMaster1.xml"/></Relationships>
</file>

<file path=ppt/notesSlides/_rels/notesSlide7.xml.rels><?xml version="1.0" encoding="UTF-8" standalone="yes"?><Relationships xmlns="http://schemas.openxmlformats.org/package/2006/relationships"><Relationship Id="rId1" Type="http://schemas.openxmlformats.org/officeDocument/2006/relationships/notesMaster" Target="../notesMasters/notesMaster1.xml"/></Relationships>
</file>

<file path=ppt/notesSlides/_rels/notesSlide8.xml.rels><?xml version="1.0" encoding="UTF-8" standalone="yes"?><Relationships xmlns="http://schemas.openxmlformats.org/package/2006/relationships"><Relationship Id="rId1" Type="http://schemas.openxmlformats.org/officeDocument/2006/relationships/notesMaster" Target="../notesMasters/notesMaster1.xml"/></Relationships>
</file>

<file path=ppt/notesSlides/notesSlide1.xml><?xml version="1.0" encoding="utf-8"?>
<p:notes xmlns:a="http://schemas.openxmlformats.org/drawingml/2006/main" xmlns:r="http://schemas.openxmlformats.org/officeDocument/2006/relationships" xmlns:mc="http://schemas.openxmlformats.org/markup-compatibility/2006" xmlns:mv="urn:schemas-microsoft-com:mac:vml" xmlns:p="http://schemas.openxmlformats.org/presentationml/2006/main" xmlns:c="http://schemas.openxmlformats.org/drawingml/2006/chart" xmlns:dgm="http://schemas.openxmlformats.org/drawingml/2006/diagram" xmlns:o="urn:schemas-microsoft-com:office:office" xmlns:v="urn:schemas-microsoft-com:vml" xmlns:pvml="urn:schemas-microsoft-com:office:powerpoint" xmlns:com="http://schemas.openxmlformats.org/drawingml/2006/compatibility" xmlns:p14="http://schemas.microsoft.com/office/powerpoint/2010/main" xmlns:p15="http://schemas.microsoft.com/office/powerpoint/2012/main" xmlns:ahyp="http://schemas.microsoft.com/office/drawing/2018/hyperlinkcolor" showMasterPhAnim="0" showMasterSp="0">
  <p:cSld>
    <p:spTree>
      <p:nvGrpSpPr>
        <p:cNvPr id="91" name="Shape 91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92" name="Google Shape;92;p1:notes"/>
          <p:cNvSpPr txBox="1"/>
          <p:nvPr>
            <p:ph idx="1" type="body"/>
          </p:nvPr>
        </p:nvSpPr>
        <p:spPr>
          <a:xfrm>
            <a:off x="685800" y="4343400"/>
            <a:ext cx="5486400" cy="4114800"/>
          </a:xfrm>
          <a:prstGeom prst="rect">
            <a:avLst/>
          </a:prstGeom>
        </p:spPr>
        <p:txBody>
          <a:bodyPr anchorCtr="0" anchor="t" bIns="45700" lIns="91425" spcFirstLastPara="1" rIns="91425" wrap="square" tIns="45700">
            <a:noAutofit/>
          </a:bodyPr>
          <a:lstStyle/>
          <a:p>
            <a:pPr indent="0" lvl="0" marL="0" rtl="0" algn="l">
              <a:spcBef>
                <a:spcPts val="0"/>
              </a:spcBef>
              <a:spcAft>
                <a:spcPts val="0"/>
              </a:spcAft>
              <a:buNone/>
            </a:pPr>
            <a:r>
              <a:t/>
            </a:r>
            <a:endParaRPr/>
          </a:p>
        </p:txBody>
      </p:sp>
      <p:sp>
        <p:nvSpPr>
          <p:cNvPr id="93" name="Google Shape;93;p1:notes"/>
          <p:cNvSpPr/>
          <p:nvPr>
            <p:ph idx="2" type="sldImg"/>
          </p:nvPr>
        </p:nvSpPr>
        <p:spPr>
          <a:xfrm>
            <a:off x="1143000" y="685800"/>
            <a:ext cx="4572000" cy="3429000"/>
          </a:xfrm>
          <a:custGeom>
            <a:rect b="b" l="l" r="r" t="t"/>
            <a:pathLst>
              <a:path extrusionOk="0" h="120000" w="120000">
                <a:moveTo>
                  <a:pt x="0" y="0"/>
                </a:moveTo>
                <a:lnTo>
                  <a:pt x="120000" y="0"/>
                </a:lnTo>
                <a:lnTo>
                  <a:pt x="120000" y="120000"/>
                </a:lnTo>
                <a:lnTo>
                  <a:pt x="0" y="120000"/>
                </a:lnTo>
                <a:close/>
              </a:path>
            </a:pathLst>
          </a:custGeom>
        </p:spPr>
      </p:sp>
    </p:spTree>
  </p:cSld>
  <p:clrMapOvr>
    <a:masterClrMapping/>
  </p:clrMapOvr>
</p:notes>
</file>

<file path=ppt/notesSlides/notesSlide2.xml><?xml version="1.0" encoding="utf-8"?>
<p:notes xmlns:a="http://schemas.openxmlformats.org/drawingml/2006/main" xmlns:r="http://schemas.openxmlformats.org/officeDocument/2006/relationships" xmlns:mc="http://schemas.openxmlformats.org/markup-compatibility/2006" xmlns:mv="urn:schemas-microsoft-com:mac:vml" xmlns:p="http://schemas.openxmlformats.org/presentationml/2006/main" xmlns:c="http://schemas.openxmlformats.org/drawingml/2006/chart" xmlns:dgm="http://schemas.openxmlformats.org/drawingml/2006/diagram" xmlns:o="urn:schemas-microsoft-com:office:office" xmlns:v="urn:schemas-microsoft-com:vml" xmlns:pvml="urn:schemas-microsoft-com:office:powerpoint" xmlns:com="http://schemas.openxmlformats.org/drawingml/2006/compatibility" xmlns:p14="http://schemas.microsoft.com/office/powerpoint/2010/main" xmlns:p15="http://schemas.microsoft.com/office/powerpoint/2012/main" xmlns:ahyp="http://schemas.microsoft.com/office/drawing/2018/hyperlinkcolor" showMasterPhAnim="0" showMasterSp="0">
  <p:cSld>
    <p:spTree>
      <p:nvGrpSpPr>
        <p:cNvPr id="96" name="Shape 96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97" name="Google Shape;97;p2:notes"/>
          <p:cNvSpPr txBox="1"/>
          <p:nvPr>
            <p:ph idx="1" type="body"/>
          </p:nvPr>
        </p:nvSpPr>
        <p:spPr>
          <a:xfrm>
            <a:off x="685800" y="4343400"/>
            <a:ext cx="5486400" cy="4114800"/>
          </a:xfrm>
          <a:prstGeom prst="rect">
            <a:avLst/>
          </a:prstGeom>
        </p:spPr>
        <p:txBody>
          <a:bodyPr anchorCtr="0" anchor="t" bIns="45700" lIns="91425" spcFirstLastPara="1" rIns="91425" wrap="square" tIns="45700">
            <a:noAutofit/>
          </a:bodyPr>
          <a:lstStyle/>
          <a:p>
            <a:pPr indent="0" lvl="0" marL="0" rtl="0" algn="l">
              <a:spcBef>
                <a:spcPts val="0"/>
              </a:spcBef>
              <a:spcAft>
                <a:spcPts val="0"/>
              </a:spcAft>
              <a:buNone/>
            </a:pPr>
            <a:r>
              <a:t/>
            </a:r>
            <a:endParaRPr/>
          </a:p>
        </p:txBody>
      </p:sp>
      <p:sp>
        <p:nvSpPr>
          <p:cNvPr id="98" name="Google Shape;98;p2:notes"/>
          <p:cNvSpPr/>
          <p:nvPr>
            <p:ph idx="2" type="sldImg"/>
          </p:nvPr>
        </p:nvSpPr>
        <p:spPr>
          <a:xfrm>
            <a:off x="1143000" y="685800"/>
            <a:ext cx="4572000" cy="3429000"/>
          </a:xfrm>
          <a:custGeom>
            <a:rect b="b" l="l" r="r" t="t"/>
            <a:pathLst>
              <a:path extrusionOk="0" h="120000" w="120000">
                <a:moveTo>
                  <a:pt x="0" y="0"/>
                </a:moveTo>
                <a:lnTo>
                  <a:pt x="120000" y="0"/>
                </a:lnTo>
                <a:lnTo>
                  <a:pt x="120000" y="120000"/>
                </a:lnTo>
                <a:lnTo>
                  <a:pt x="0" y="120000"/>
                </a:lnTo>
                <a:close/>
              </a:path>
            </a:pathLst>
          </a:custGeom>
        </p:spPr>
      </p:sp>
    </p:spTree>
  </p:cSld>
  <p:clrMapOvr>
    <a:masterClrMapping/>
  </p:clrMapOvr>
</p:notes>
</file>

<file path=ppt/notesSlides/notesSlide3.xml><?xml version="1.0" encoding="utf-8"?>
<p:notes xmlns:a="http://schemas.openxmlformats.org/drawingml/2006/main" xmlns:r="http://schemas.openxmlformats.org/officeDocument/2006/relationships" xmlns:mc="http://schemas.openxmlformats.org/markup-compatibility/2006" xmlns:mv="urn:schemas-microsoft-com:mac:vml" xmlns:p="http://schemas.openxmlformats.org/presentationml/2006/main" xmlns:c="http://schemas.openxmlformats.org/drawingml/2006/chart" xmlns:dgm="http://schemas.openxmlformats.org/drawingml/2006/diagram" xmlns:o="urn:schemas-microsoft-com:office:office" xmlns:v="urn:schemas-microsoft-com:vml" xmlns:pvml="urn:schemas-microsoft-com:office:powerpoint" xmlns:com="http://schemas.openxmlformats.org/drawingml/2006/compatibility" xmlns:p14="http://schemas.microsoft.com/office/powerpoint/2010/main" xmlns:p15="http://schemas.microsoft.com/office/powerpoint/2012/main" xmlns:ahyp="http://schemas.microsoft.com/office/drawing/2018/hyperlinkcolor" showMasterPhAnim="0" showMasterSp="0">
  <p:cSld>
    <p:spTree>
      <p:nvGrpSpPr>
        <p:cNvPr id="126" name="Shape 126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27" name="Google Shape;127;p3:notes"/>
          <p:cNvSpPr txBox="1"/>
          <p:nvPr>
            <p:ph idx="1" type="body"/>
          </p:nvPr>
        </p:nvSpPr>
        <p:spPr>
          <a:xfrm>
            <a:off x="685800" y="4343400"/>
            <a:ext cx="5486400" cy="4114800"/>
          </a:xfrm>
          <a:prstGeom prst="rect">
            <a:avLst/>
          </a:prstGeom>
        </p:spPr>
        <p:txBody>
          <a:bodyPr anchorCtr="0" anchor="t" bIns="45700" lIns="91425" spcFirstLastPara="1" rIns="91425" wrap="square" tIns="45700">
            <a:noAutofit/>
          </a:bodyPr>
          <a:lstStyle/>
          <a:p>
            <a:pPr indent="0" lvl="0" marL="0" rtl="0" algn="l">
              <a:spcBef>
                <a:spcPts val="0"/>
              </a:spcBef>
              <a:spcAft>
                <a:spcPts val="0"/>
              </a:spcAft>
              <a:buNone/>
            </a:pPr>
            <a:r>
              <a:t/>
            </a:r>
            <a:endParaRPr/>
          </a:p>
        </p:txBody>
      </p:sp>
      <p:sp>
        <p:nvSpPr>
          <p:cNvPr id="128" name="Google Shape;128;p3:notes"/>
          <p:cNvSpPr/>
          <p:nvPr>
            <p:ph idx="2" type="sldImg"/>
          </p:nvPr>
        </p:nvSpPr>
        <p:spPr>
          <a:xfrm>
            <a:off x="1143000" y="685800"/>
            <a:ext cx="4572000" cy="3429000"/>
          </a:xfrm>
          <a:custGeom>
            <a:rect b="b" l="l" r="r" t="t"/>
            <a:pathLst>
              <a:path extrusionOk="0" h="120000" w="120000">
                <a:moveTo>
                  <a:pt x="0" y="0"/>
                </a:moveTo>
                <a:lnTo>
                  <a:pt x="120000" y="0"/>
                </a:lnTo>
                <a:lnTo>
                  <a:pt x="120000" y="120000"/>
                </a:lnTo>
                <a:lnTo>
                  <a:pt x="0" y="120000"/>
                </a:lnTo>
                <a:close/>
              </a:path>
            </a:pathLst>
          </a:custGeom>
        </p:spPr>
      </p:sp>
    </p:spTree>
  </p:cSld>
  <p:clrMapOvr>
    <a:masterClrMapping/>
  </p:clrMapOvr>
</p:notes>
</file>

<file path=ppt/notesSlides/notesSlide4.xml><?xml version="1.0" encoding="utf-8"?>
<p:notes xmlns:a="http://schemas.openxmlformats.org/drawingml/2006/main" xmlns:r="http://schemas.openxmlformats.org/officeDocument/2006/relationships" xmlns:mc="http://schemas.openxmlformats.org/markup-compatibility/2006" xmlns:mv="urn:schemas-microsoft-com:mac:vml" xmlns:p="http://schemas.openxmlformats.org/presentationml/2006/main" xmlns:c="http://schemas.openxmlformats.org/drawingml/2006/chart" xmlns:dgm="http://schemas.openxmlformats.org/drawingml/2006/diagram" xmlns:o="urn:schemas-microsoft-com:office:office" xmlns:v="urn:schemas-microsoft-com:vml" xmlns:pvml="urn:schemas-microsoft-com:office:powerpoint" xmlns:com="http://schemas.openxmlformats.org/drawingml/2006/compatibility" xmlns:p14="http://schemas.microsoft.com/office/powerpoint/2010/main" xmlns:p15="http://schemas.microsoft.com/office/powerpoint/2012/main" xmlns:ahyp="http://schemas.microsoft.com/office/drawing/2018/hyperlinkcolor" showMasterPhAnim="0" showMasterSp="0">
  <p:cSld>
    <p:spTree>
      <p:nvGrpSpPr>
        <p:cNvPr id="136" name="Shape 136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37" name="Google Shape;137;p4:notes"/>
          <p:cNvSpPr txBox="1"/>
          <p:nvPr>
            <p:ph idx="1" type="body"/>
          </p:nvPr>
        </p:nvSpPr>
        <p:spPr>
          <a:xfrm>
            <a:off x="685800" y="4343400"/>
            <a:ext cx="5486400" cy="4114800"/>
          </a:xfrm>
          <a:prstGeom prst="rect">
            <a:avLst/>
          </a:prstGeom>
        </p:spPr>
        <p:txBody>
          <a:bodyPr anchorCtr="0" anchor="t" bIns="45700" lIns="91425" spcFirstLastPara="1" rIns="91425" wrap="square" tIns="45700">
            <a:noAutofit/>
          </a:bodyPr>
          <a:lstStyle/>
          <a:p>
            <a:pPr indent="0" lvl="0" marL="0" rtl="0" algn="l">
              <a:spcBef>
                <a:spcPts val="0"/>
              </a:spcBef>
              <a:spcAft>
                <a:spcPts val="0"/>
              </a:spcAft>
              <a:buNone/>
            </a:pPr>
            <a:r>
              <a:t/>
            </a:r>
            <a:endParaRPr/>
          </a:p>
        </p:txBody>
      </p:sp>
      <p:sp>
        <p:nvSpPr>
          <p:cNvPr id="138" name="Google Shape;138;p4:notes"/>
          <p:cNvSpPr/>
          <p:nvPr>
            <p:ph idx="2" type="sldImg"/>
          </p:nvPr>
        </p:nvSpPr>
        <p:spPr>
          <a:xfrm>
            <a:off x="1143000" y="685800"/>
            <a:ext cx="4572000" cy="3429000"/>
          </a:xfrm>
          <a:custGeom>
            <a:rect b="b" l="l" r="r" t="t"/>
            <a:pathLst>
              <a:path extrusionOk="0" h="120000" w="120000">
                <a:moveTo>
                  <a:pt x="0" y="0"/>
                </a:moveTo>
                <a:lnTo>
                  <a:pt x="120000" y="0"/>
                </a:lnTo>
                <a:lnTo>
                  <a:pt x="120000" y="120000"/>
                </a:lnTo>
                <a:lnTo>
                  <a:pt x="0" y="120000"/>
                </a:lnTo>
                <a:close/>
              </a:path>
            </a:pathLst>
          </a:custGeom>
        </p:spPr>
      </p:sp>
    </p:spTree>
  </p:cSld>
  <p:clrMapOvr>
    <a:masterClrMapping/>
  </p:clrMapOvr>
</p:notes>
</file>

<file path=ppt/notesSlides/notesSlide5.xml><?xml version="1.0" encoding="utf-8"?>
<p:notes xmlns:a="http://schemas.openxmlformats.org/drawingml/2006/main" xmlns:r="http://schemas.openxmlformats.org/officeDocument/2006/relationships" xmlns:mc="http://schemas.openxmlformats.org/markup-compatibility/2006" xmlns:mv="urn:schemas-microsoft-com:mac:vml" xmlns:p="http://schemas.openxmlformats.org/presentationml/2006/main" xmlns:c="http://schemas.openxmlformats.org/drawingml/2006/chart" xmlns:dgm="http://schemas.openxmlformats.org/drawingml/2006/diagram" xmlns:o="urn:schemas-microsoft-com:office:office" xmlns:v="urn:schemas-microsoft-com:vml" xmlns:pvml="urn:schemas-microsoft-com:office:powerpoint" xmlns:com="http://schemas.openxmlformats.org/drawingml/2006/compatibility" xmlns:p14="http://schemas.microsoft.com/office/powerpoint/2010/main" xmlns:p15="http://schemas.microsoft.com/office/powerpoint/2012/main" xmlns:ahyp="http://schemas.microsoft.com/office/drawing/2018/hyperlinkcolor" showMasterPhAnim="0" showMasterSp="0">
  <p:cSld>
    <p:spTree>
      <p:nvGrpSpPr>
        <p:cNvPr id="151" name="Shape 151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52" name="Google Shape;152;p5:notes"/>
          <p:cNvSpPr txBox="1"/>
          <p:nvPr>
            <p:ph idx="1" type="body"/>
          </p:nvPr>
        </p:nvSpPr>
        <p:spPr>
          <a:xfrm>
            <a:off x="685800" y="4343400"/>
            <a:ext cx="5486400" cy="4114800"/>
          </a:xfrm>
          <a:prstGeom prst="rect">
            <a:avLst/>
          </a:prstGeom>
        </p:spPr>
        <p:txBody>
          <a:bodyPr anchorCtr="0" anchor="t" bIns="45700" lIns="91425" spcFirstLastPara="1" rIns="91425" wrap="square" tIns="45700">
            <a:noAutofit/>
          </a:bodyPr>
          <a:lstStyle/>
          <a:p>
            <a:pPr indent="0" lvl="0" marL="0" rtl="0" algn="l">
              <a:spcBef>
                <a:spcPts val="0"/>
              </a:spcBef>
              <a:spcAft>
                <a:spcPts val="0"/>
              </a:spcAft>
              <a:buNone/>
            </a:pPr>
            <a:r>
              <a:t/>
            </a:r>
            <a:endParaRPr/>
          </a:p>
        </p:txBody>
      </p:sp>
      <p:sp>
        <p:nvSpPr>
          <p:cNvPr id="153" name="Google Shape;153;p5:notes"/>
          <p:cNvSpPr/>
          <p:nvPr>
            <p:ph idx="2" type="sldImg"/>
          </p:nvPr>
        </p:nvSpPr>
        <p:spPr>
          <a:xfrm>
            <a:off x="1143000" y="685800"/>
            <a:ext cx="4572000" cy="3429000"/>
          </a:xfrm>
          <a:custGeom>
            <a:rect b="b" l="l" r="r" t="t"/>
            <a:pathLst>
              <a:path extrusionOk="0" h="120000" w="120000">
                <a:moveTo>
                  <a:pt x="0" y="0"/>
                </a:moveTo>
                <a:lnTo>
                  <a:pt x="120000" y="0"/>
                </a:lnTo>
                <a:lnTo>
                  <a:pt x="120000" y="120000"/>
                </a:lnTo>
                <a:lnTo>
                  <a:pt x="0" y="120000"/>
                </a:lnTo>
                <a:close/>
              </a:path>
            </a:pathLst>
          </a:custGeom>
        </p:spPr>
      </p:sp>
    </p:spTree>
  </p:cSld>
  <p:clrMapOvr>
    <a:masterClrMapping/>
  </p:clrMapOvr>
</p:notes>
</file>

<file path=ppt/notesSlides/notesSlide6.xml><?xml version="1.0" encoding="utf-8"?>
<p:notes xmlns:a="http://schemas.openxmlformats.org/drawingml/2006/main" xmlns:r="http://schemas.openxmlformats.org/officeDocument/2006/relationships" xmlns:mc="http://schemas.openxmlformats.org/markup-compatibility/2006" xmlns:mv="urn:schemas-microsoft-com:mac:vml" xmlns:p="http://schemas.openxmlformats.org/presentationml/2006/main" xmlns:c="http://schemas.openxmlformats.org/drawingml/2006/chart" xmlns:dgm="http://schemas.openxmlformats.org/drawingml/2006/diagram" xmlns:o="urn:schemas-microsoft-com:office:office" xmlns:v="urn:schemas-microsoft-com:vml" xmlns:pvml="urn:schemas-microsoft-com:office:powerpoint" xmlns:com="http://schemas.openxmlformats.org/drawingml/2006/compatibility" xmlns:p14="http://schemas.microsoft.com/office/powerpoint/2010/main" xmlns:p15="http://schemas.microsoft.com/office/powerpoint/2012/main" xmlns:ahyp="http://schemas.microsoft.com/office/drawing/2018/hyperlinkcolor" showMasterPhAnim="0" showMasterSp="0">
  <p:cSld>
    <p:spTree>
      <p:nvGrpSpPr>
        <p:cNvPr id="160" name="Shape 160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61" name="Google Shape;161;p6:notes"/>
          <p:cNvSpPr/>
          <p:nvPr>
            <p:ph idx="2" type="sldImg"/>
          </p:nvPr>
        </p:nvSpPr>
        <p:spPr>
          <a:xfrm>
            <a:off x="1143000" y="685800"/>
            <a:ext cx="4572000" cy="3429000"/>
          </a:xfrm>
          <a:custGeom>
            <a:rect b="b" l="l" r="r" t="t"/>
            <a:pathLst>
              <a:path extrusionOk="0" h="120000" w="120000">
                <a:moveTo>
                  <a:pt x="0" y="0"/>
                </a:moveTo>
                <a:lnTo>
                  <a:pt x="120000" y="0"/>
                </a:lnTo>
                <a:lnTo>
                  <a:pt x="120000" y="120000"/>
                </a:lnTo>
                <a:lnTo>
                  <a:pt x="0" y="120000"/>
                </a:lnTo>
                <a:close/>
              </a:path>
            </a:pathLst>
          </a:custGeom>
          <a:noFill/>
          <a:ln cap="flat" cmpd="sng" w="12700">
            <a:solidFill>
              <a:srgbClr val="000000"/>
            </a:solidFill>
            <a:prstDash val="solid"/>
            <a:round/>
            <a:headEnd len="sm" w="sm" type="none"/>
            <a:tailEnd len="sm" w="sm" type="none"/>
          </a:ln>
        </p:spPr>
      </p:sp>
      <p:sp>
        <p:nvSpPr>
          <p:cNvPr id="162" name="Google Shape;162;p6:notes"/>
          <p:cNvSpPr txBox="1"/>
          <p:nvPr>
            <p:ph idx="1" type="body"/>
          </p:nvPr>
        </p:nvSpPr>
        <p:spPr>
          <a:xfrm>
            <a:off x="685800" y="4343400"/>
            <a:ext cx="5486400" cy="4114800"/>
          </a:xfrm>
          <a:prstGeom prst="rect">
            <a:avLst/>
          </a:prstGeom>
          <a:noFill/>
          <a:ln>
            <a:noFill/>
          </a:ln>
        </p:spPr>
        <p:txBody>
          <a:bodyPr anchorCtr="0" anchor="t" bIns="45700" lIns="91425" spcFirstLastPara="1" rIns="91425" wrap="square" tIns="45700">
            <a:noAutofit/>
          </a:bodyPr>
          <a:lstStyle/>
          <a:p>
            <a:pPr indent="0" lvl="0" marL="0" rtl="1" algn="r">
              <a:spcBef>
                <a:spcPts val="0"/>
              </a:spcBef>
              <a:spcAft>
                <a:spcPts val="0"/>
              </a:spcAft>
              <a:buNone/>
            </a:pPr>
            <a:r>
              <a:t/>
            </a:r>
            <a:endParaRPr/>
          </a:p>
        </p:txBody>
      </p:sp>
      <p:sp>
        <p:nvSpPr>
          <p:cNvPr id="163" name="Google Shape;163;p6:notes"/>
          <p:cNvSpPr txBox="1"/>
          <p:nvPr>
            <p:ph idx="12" type="sldNum"/>
          </p:nvPr>
        </p:nvSpPr>
        <p:spPr>
          <a:xfrm>
            <a:off x="1588" y="8685213"/>
            <a:ext cx="2971800" cy="457200"/>
          </a:xfrm>
          <a:prstGeom prst="rect">
            <a:avLst/>
          </a:prstGeom>
          <a:noFill/>
          <a:ln>
            <a:noFill/>
          </a:ln>
        </p:spPr>
        <p:txBody>
          <a:bodyPr anchorCtr="0" anchor="b" bIns="45700" lIns="91425" spcFirstLastPara="1" rIns="91425" wrap="square" tIns="45700">
            <a:noAutofit/>
          </a:bodyPr>
          <a:lstStyle/>
          <a:p>
            <a:pPr indent="0" lvl="0" marL="0" rtl="1" algn="l">
              <a:spcBef>
                <a:spcPts val="0"/>
              </a:spcBef>
              <a:spcAft>
                <a:spcPts val="0"/>
              </a:spcAft>
              <a:buNone/>
            </a:pPr>
            <a:fld id="{00000000-1234-1234-1234-123412341234}" type="slidenum">
              <a:rPr lang="iw-IL"/>
              <a:t>‹#›</a:t>
            </a:fld>
            <a:endParaRPr/>
          </a:p>
        </p:txBody>
      </p:sp>
    </p:spTree>
  </p:cSld>
  <p:clrMapOvr>
    <a:masterClrMapping/>
  </p:clrMapOvr>
</p:notes>
</file>

<file path=ppt/notesSlides/notesSlide7.xml><?xml version="1.0" encoding="utf-8"?>
<p:notes xmlns:a="http://schemas.openxmlformats.org/drawingml/2006/main" xmlns:r="http://schemas.openxmlformats.org/officeDocument/2006/relationships" xmlns:mc="http://schemas.openxmlformats.org/markup-compatibility/2006" xmlns:mv="urn:schemas-microsoft-com:mac:vml" xmlns:p="http://schemas.openxmlformats.org/presentationml/2006/main" xmlns:c="http://schemas.openxmlformats.org/drawingml/2006/chart" xmlns:dgm="http://schemas.openxmlformats.org/drawingml/2006/diagram" xmlns:o="urn:schemas-microsoft-com:office:office" xmlns:v="urn:schemas-microsoft-com:vml" xmlns:pvml="urn:schemas-microsoft-com:office:powerpoint" xmlns:com="http://schemas.openxmlformats.org/drawingml/2006/compatibility" xmlns:p14="http://schemas.microsoft.com/office/powerpoint/2010/main" xmlns:p15="http://schemas.microsoft.com/office/powerpoint/2012/main" xmlns:ahyp="http://schemas.microsoft.com/office/drawing/2018/hyperlinkcolor" showMasterPhAnim="0" showMasterSp="0">
  <p:cSld>
    <p:spTree>
      <p:nvGrpSpPr>
        <p:cNvPr id="169" name="Shape 169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70" name="Google Shape;170;ga9907ac5b9_0_0:notes"/>
          <p:cNvSpPr/>
          <p:nvPr>
            <p:ph idx="2" type="sldImg"/>
          </p:nvPr>
        </p:nvSpPr>
        <p:spPr>
          <a:xfrm>
            <a:off x="1143000" y="685800"/>
            <a:ext cx="4572000" cy="3429000"/>
          </a:xfrm>
          <a:custGeom>
            <a:rect b="b" l="l" r="r" t="t"/>
            <a:pathLst>
              <a:path extrusionOk="0" h="120000" w="120000">
                <a:moveTo>
                  <a:pt x="0" y="0"/>
                </a:moveTo>
                <a:lnTo>
                  <a:pt x="120000" y="0"/>
                </a:lnTo>
                <a:lnTo>
                  <a:pt x="120000" y="120000"/>
                </a:lnTo>
                <a:lnTo>
                  <a:pt x="0" y="120000"/>
                </a:lnTo>
                <a:close/>
              </a:path>
            </a:pathLst>
          </a:custGeom>
        </p:spPr>
      </p:sp>
      <p:sp>
        <p:nvSpPr>
          <p:cNvPr id="171" name="Google Shape;171;ga9907ac5b9_0_0:notes"/>
          <p:cNvSpPr txBox="1"/>
          <p:nvPr>
            <p:ph idx="1" type="body"/>
          </p:nvPr>
        </p:nvSpPr>
        <p:spPr>
          <a:xfrm>
            <a:off x="685800" y="4343400"/>
            <a:ext cx="5486400" cy="4114800"/>
          </a:xfrm>
          <a:prstGeom prst="rect">
            <a:avLst/>
          </a:prstGeom>
        </p:spPr>
        <p:txBody>
          <a:bodyPr anchorCtr="0" anchor="t" bIns="45700" lIns="91425" spcFirstLastPara="1" rIns="91425" wrap="square" tIns="45700">
            <a:noAutofit/>
          </a:bodyPr>
          <a:lstStyle/>
          <a:p>
            <a:pPr indent="0" lvl="0" marL="0" rtl="0" algn="l">
              <a:spcBef>
                <a:spcPts val="0"/>
              </a:spcBef>
              <a:spcAft>
                <a:spcPts val="0"/>
              </a:spcAft>
              <a:buNone/>
            </a:pPr>
            <a:r>
              <a:t/>
            </a:r>
            <a:endParaRPr/>
          </a:p>
        </p:txBody>
      </p:sp>
      <p:sp>
        <p:nvSpPr>
          <p:cNvPr id="172" name="Google Shape;172;ga9907ac5b9_0_0:notes"/>
          <p:cNvSpPr txBox="1"/>
          <p:nvPr>
            <p:ph idx="12" type="sldNum"/>
          </p:nvPr>
        </p:nvSpPr>
        <p:spPr>
          <a:xfrm>
            <a:off x="1588" y="8685213"/>
            <a:ext cx="2971800" cy="457200"/>
          </a:xfrm>
          <a:prstGeom prst="rect">
            <a:avLst/>
          </a:prstGeom>
        </p:spPr>
        <p:txBody>
          <a:bodyPr anchorCtr="0" anchor="b" bIns="45700" lIns="91425" spcFirstLastPara="1" rIns="91425" wrap="square" tIns="45700">
            <a:noAutofit/>
          </a:bodyPr>
          <a:lstStyle/>
          <a:p>
            <a:pPr indent="0" lvl="0" marL="0" rtl="1" algn="l"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Font typeface="Arial"/>
              <a:buNone/>
            </a:pPr>
            <a:fld id="{00000000-1234-1234-1234-123412341234}" type="slidenum">
              <a:rPr lang="iw-IL"/>
              <a:t>‹#›</a:t>
            </a:fld>
            <a:endParaRPr/>
          </a:p>
        </p:txBody>
      </p:sp>
    </p:spTree>
  </p:cSld>
  <p:clrMapOvr>
    <a:masterClrMapping/>
  </p:clrMapOvr>
</p:notes>
</file>

<file path=ppt/notesSlides/notesSlide8.xml><?xml version="1.0" encoding="utf-8"?>
<p:notes xmlns:a="http://schemas.openxmlformats.org/drawingml/2006/main" xmlns:r="http://schemas.openxmlformats.org/officeDocument/2006/relationships" xmlns:mc="http://schemas.openxmlformats.org/markup-compatibility/2006" xmlns:mv="urn:schemas-microsoft-com:mac:vml" xmlns:p="http://schemas.openxmlformats.org/presentationml/2006/main" xmlns:c="http://schemas.openxmlformats.org/drawingml/2006/chart" xmlns:dgm="http://schemas.openxmlformats.org/drawingml/2006/diagram" xmlns:o="urn:schemas-microsoft-com:office:office" xmlns:v="urn:schemas-microsoft-com:vml" xmlns:pvml="urn:schemas-microsoft-com:office:powerpoint" xmlns:com="http://schemas.openxmlformats.org/drawingml/2006/compatibility" xmlns:p14="http://schemas.microsoft.com/office/powerpoint/2010/main" xmlns:p15="http://schemas.microsoft.com/office/powerpoint/2012/main" xmlns:ahyp="http://schemas.microsoft.com/office/drawing/2018/hyperlinkcolor" showMasterPhAnim="0" showMasterSp="0">
  <p:cSld>
    <p:spTree>
      <p:nvGrpSpPr>
        <p:cNvPr id="192" name="Shape 192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93" name="Google Shape;193;p7:notes"/>
          <p:cNvSpPr txBox="1"/>
          <p:nvPr>
            <p:ph idx="1" type="body"/>
          </p:nvPr>
        </p:nvSpPr>
        <p:spPr>
          <a:xfrm>
            <a:off x="685800" y="4343400"/>
            <a:ext cx="5486400" cy="4114800"/>
          </a:xfrm>
          <a:prstGeom prst="rect">
            <a:avLst/>
          </a:prstGeom>
        </p:spPr>
        <p:txBody>
          <a:bodyPr anchorCtr="0" anchor="t" bIns="45700" lIns="91425" spcFirstLastPara="1" rIns="91425" wrap="square" tIns="45700">
            <a:noAutofit/>
          </a:bodyPr>
          <a:lstStyle/>
          <a:p>
            <a:pPr indent="0" lvl="0" marL="0" rtl="0" algn="l">
              <a:spcBef>
                <a:spcPts val="0"/>
              </a:spcBef>
              <a:spcAft>
                <a:spcPts val="0"/>
              </a:spcAft>
              <a:buNone/>
            </a:pPr>
            <a:r>
              <a:t/>
            </a:r>
            <a:endParaRPr/>
          </a:p>
        </p:txBody>
      </p:sp>
      <p:sp>
        <p:nvSpPr>
          <p:cNvPr id="194" name="Google Shape;194;p7:notes"/>
          <p:cNvSpPr/>
          <p:nvPr>
            <p:ph idx="2" type="sldImg"/>
          </p:nvPr>
        </p:nvSpPr>
        <p:spPr>
          <a:xfrm>
            <a:off x="1143000" y="685800"/>
            <a:ext cx="4572000" cy="3429000"/>
          </a:xfrm>
          <a:custGeom>
            <a:rect b="b" l="l" r="r" t="t"/>
            <a:pathLst>
              <a:path extrusionOk="0" h="120000" w="120000">
                <a:moveTo>
                  <a:pt x="0" y="0"/>
                </a:moveTo>
                <a:lnTo>
                  <a:pt x="120000" y="0"/>
                </a:lnTo>
                <a:lnTo>
                  <a:pt x="120000" y="120000"/>
                </a:lnTo>
                <a:lnTo>
                  <a:pt x="0" y="120000"/>
                </a:lnTo>
                <a:close/>
              </a:path>
            </a:pathLst>
          </a:custGeom>
        </p:spPr>
      </p:sp>
    </p:spTree>
  </p:cSld>
  <p:clrMapOvr>
    <a:masterClrMapping/>
  </p:clrMapOvr>
</p:notes>
</file>

<file path=ppt/slideLayouts/_rels/slideLayout1.xml.rels><?xml version="1.0" encoding="UTF-8" standalone="yes"?>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2.xml.rels><?xml version="1.0" encoding="UTF-8" standalone="yes"?>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3.xml.rels><?xml version="1.0" encoding="UTF-8" standalone="yes"?>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4.xml.rels><?xml version="1.0" encoding="UTF-8" standalone="yes"?><Relationships xmlns="http://schemas.openxmlformats.org/package/2006/relationships"><Relationship Id="rId1" Type="http://schemas.openxmlformats.org/officeDocument/2006/relationships/slideMaster" Target="../slideMasters/slideMaster1.xml"/><Relationship Id="rId2" Type="http://schemas.openxmlformats.org/officeDocument/2006/relationships/image" Target="../media/image2.png"/></Relationships>
</file>

<file path=ppt/slideLayouts/_rels/slideLayout5.xml.rels><?xml version="1.0" encoding="UTF-8" standalone="yes"?>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6.xml.rels><?xml version="1.0" encoding="UTF-8" standalone="yes"?>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7.xml.rels><?xml version="1.0" encoding="UTF-8" standalone="yes"?>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8.xml.rels><?xml version="1.0" encoding="UTF-8" standalone="yes"?>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9.xml.rels><?xml version="1.0" encoding="UTF-8" standalone="yes"?>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0.xml.rels><?xml version="1.0" encoding="UTF-8" standalone="yes"?>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1.xml.rels><?xml version="1.0" encoding="UTF-8" standalone="yes"?>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slideLayout1.xml><?xml version="1.0" encoding="utf-8"?>
<p:sldLayout xmlns:a="http://schemas.openxmlformats.org/drawingml/2006/main" xmlns:r="http://schemas.openxmlformats.org/officeDocument/2006/relationships" xmlns:mc="http://schemas.openxmlformats.org/markup-compatibility/2006" xmlns:mv="urn:schemas-microsoft-com:mac:vml" xmlns:p="http://schemas.openxmlformats.org/presentationml/2006/main" xmlns:c="http://schemas.openxmlformats.org/drawingml/2006/chart" xmlns:dgm="http://schemas.openxmlformats.org/drawingml/2006/diagram" xmlns:o="urn:schemas-microsoft-com:office:office" xmlns:v="urn:schemas-microsoft-com:vml" xmlns:pvml="urn:schemas-microsoft-com:office:powerpoint" xmlns:com="http://schemas.openxmlformats.org/drawingml/2006/compatibility" xmlns:p14="http://schemas.microsoft.com/office/powerpoint/2010/main" xmlns:p15="http://schemas.microsoft.com/office/powerpoint/2012/main" xmlns:ahyp="http://schemas.microsoft.com/office/drawing/2018/hyperlinkcolor" matchingName="שקופית כותרת" showMasterSp="0" type="title">
  <p:cSld name="TITLE">
    <p:spTree>
      <p:nvGrpSpPr>
        <p:cNvPr id="18" name="Shape 18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cxnSp>
        <p:nvCxnSpPr>
          <p:cNvPr id="19" name="Google Shape;19;p2"/>
          <p:cNvCxnSpPr/>
          <p:nvPr/>
        </p:nvCxnSpPr>
        <p:spPr>
          <a:xfrm>
            <a:off x="514350" y="5349902"/>
            <a:ext cx="8629650" cy="2381"/>
          </a:xfrm>
          <a:prstGeom prst="straightConnector1">
            <a:avLst/>
          </a:prstGeom>
          <a:noFill/>
          <a:ln cap="flat" cmpd="sng" w="9525">
            <a:solidFill>
              <a:schemeClr val="accent1"/>
            </a:solidFill>
            <a:prstDash val="solid"/>
            <a:round/>
            <a:headEnd len="sm" w="sm" type="none"/>
            <a:tailEnd len="sm" w="sm" type="none"/>
          </a:ln>
        </p:spPr>
      </p:cxnSp>
      <p:sp>
        <p:nvSpPr>
          <p:cNvPr id="20" name="Google Shape;20;p2"/>
          <p:cNvSpPr txBox="1"/>
          <p:nvPr>
            <p:ph type="ctrTitle"/>
          </p:nvPr>
        </p:nvSpPr>
        <p:spPr>
          <a:xfrm>
            <a:off x="381000" y="4853411"/>
            <a:ext cx="8458200" cy="1222375"/>
          </a:xfrm>
          <a:prstGeom prst="rect">
            <a:avLst/>
          </a:prstGeom>
          <a:noFill/>
          <a:ln>
            <a:noFill/>
          </a:ln>
        </p:spPr>
        <p:txBody>
          <a:bodyPr anchorCtr="0" anchor="t" bIns="45700" lIns="91425" spcFirstLastPara="1" rIns="91425" wrap="square" tIns="45700">
            <a:noAutofit/>
          </a:bodyPr>
          <a:lstStyle>
            <a:lvl1pPr lvl="0" rtl="1" algn="l">
              <a:spcBef>
                <a:spcPts val="0"/>
              </a:spcBef>
              <a:spcAft>
                <a:spcPts val="0"/>
              </a:spcAft>
              <a:buClr>
                <a:schemeClr val="dk2"/>
              </a:buClr>
              <a:buSzPts val="1800"/>
              <a:buNone/>
              <a:defRPr/>
            </a:lvl1pPr>
            <a:lvl2pPr lvl="1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2pPr>
            <a:lvl3pPr lvl="2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3pPr>
            <a:lvl4pPr lvl="3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4pPr>
            <a:lvl5pPr lvl="4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5pPr>
            <a:lvl6pPr lvl="5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6pPr>
            <a:lvl7pPr lvl="6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7pPr>
            <a:lvl8pPr lvl="7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8pPr>
            <a:lvl9pPr lvl="8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9pPr>
          </a:lstStyle>
          <a:p/>
        </p:txBody>
      </p:sp>
      <p:sp>
        <p:nvSpPr>
          <p:cNvPr id="21" name="Google Shape;21;p2"/>
          <p:cNvSpPr txBox="1"/>
          <p:nvPr>
            <p:ph idx="1" type="subTitle"/>
          </p:nvPr>
        </p:nvSpPr>
        <p:spPr>
          <a:xfrm>
            <a:off x="381000" y="3886200"/>
            <a:ext cx="8458200" cy="914400"/>
          </a:xfrm>
          <a:prstGeom prst="rect">
            <a:avLst/>
          </a:prstGeom>
          <a:noFill/>
          <a:ln>
            <a:noFill/>
          </a:ln>
        </p:spPr>
        <p:txBody>
          <a:bodyPr anchorCtr="0" anchor="b" bIns="45700" lIns="91425" spcFirstLastPara="1" rIns="91425" wrap="square" tIns="45700">
            <a:noAutofit/>
          </a:bodyPr>
          <a:lstStyle>
            <a:lvl1pPr lvl="0" rtl="1" algn="l">
              <a:spcBef>
                <a:spcPts val="480"/>
              </a:spcBef>
              <a:spcAft>
                <a:spcPts val="0"/>
              </a:spcAft>
              <a:buSzPts val="1680"/>
              <a:buNone/>
              <a:defRPr sz="2400">
                <a:solidFill>
                  <a:srgbClr val="44332A"/>
                </a:solidFill>
              </a:defRPr>
            </a:lvl1pPr>
            <a:lvl2pPr lvl="1" rtl="1" algn="ctr">
              <a:spcBef>
                <a:spcPts val="360"/>
              </a:spcBef>
              <a:spcAft>
                <a:spcPts val="0"/>
              </a:spcAft>
              <a:buSzPts val="1260"/>
              <a:buNone/>
              <a:defRPr/>
            </a:lvl2pPr>
            <a:lvl3pPr lvl="2" rtl="1" algn="ctr">
              <a:spcBef>
                <a:spcPts val="360"/>
              </a:spcBef>
              <a:spcAft>
                <a:spcPts val="0"/>
              </a:spcAft>
              <a:buSzPts val="1260"/>
              <a:buNone/>
              <a:defRPr/>
            </a:lvl3pPr>
            <a:lvl4pPr lvl="3" rtl="1" algn="ctr">
              <a:spcBef>
                <a:spcPts val="360"/>
              </a:spcBef>
              <a:spcAft>
                <a:spcPts val="0"/>
              </a:spcAft>
              <a:buSzPts val="1260"/>
              <a:buNone/>
              <a:defRPr/>
            </a:lvl4pPr>
            <a:lvl5pPr lvl="4" rtl="1" algn="ctr">
              <a:spcBef>
                <a:spcPts val="360"/>
              </a:spcBef>
              <a:spcAft>
                <a:spcPts val="0"/>
              </a:spcAft>
              <a:buSzPts val="1080"/>
              <a:buNone/>
              <a:defRPr/>
            </a:lvl5pPr>
            <a:lvl6pPr lvl="5" rtl="1" algn="ctr">
              <a:spcBef>
                <a:spcPts val="360"/>
              </a:spcBef>
              <a:spcAft>
                <a:spcPts val="0"/>
              </a:spcAft>
              <a:buSzPts val="1080"/>
              <a:buNone/>
              <a:defRPr/>
            </a:lvl6pPr>
            <a:lvl7pPr lvl="6" rtl="1" algn="ctr">
              <a:spcBef>
                <a:spcPts val="360"/>
              </a:spcBef>
              <a:spcAft>
                <a:spcPts val="0"/>
              </a:spcAft>
              <a:buSzPts val="1080"/>
              <a:buNone/>
              <a:defRPr/>
            </a:lvl7pPr>
            <a:lvl8pPr lvl="7" rtl="1" algn="ctr">
              <a:spcBef>
                <a:spcPts val="360"/>
              </a:spcBef>
              <a:spcAft>
                <a:spcPts val="0"/>
              </a:spcAft>
              <a:buSzPts val="1080"/>
              <a:buNone/>
              <a:defRPr/>
            </a:lvl8pPr>
            <a:lvl9pPr lvl="8" rtl="1" algn="ctr">
              <a:spcBef>
                <a:spcPts val="360"/>
              </a:spcBef>
              <a:spcAft>
                <a:spcPts val="0"/>
              </a:spcAft>
              <a:buSzPts val="1080"/>
              <a:buNone/>
              <a:defRPr/>
            </a:lvl9pPr>
          </a:lstStyle>
          <a:p/>
        </p:txBody>
      </p:sp>
      <p:sp>
        <p:nvSpPr>
          <p:cNvPr id="22" name="Google Shape;22;p2"/>
          <p:cNvSpPr txBox="1"/>
          <p:nvPr>
            <p:ph idx="10" type="dt"/>
          </p:nvPr>
        </p:nvSpPr>
        <p:spPr>
          <a:xfrm>
            <a:off x="6477000" y="76200"/>
            <a:ext cx="2514600" cy="288925"/>
          </a:xfrm>
          <a:prstGeom prst="rect">
            <a:avLst/>
          </a:prstGeom>
          <a:noFill/>
          <a:ln>
            <a:noFill/>
          </a:ln>
        </p:spPr>
        <p:txBody>
          <a:bodyPr anchorCtr="0" anchor="t" bIns="45700" lIns="91425" spcFirstLastPara="1" rIns="91425" wrap="square" tIns="45700">
            <a:noAutofit/>
          </a:bodyPr>
          <a:lstStyle>
            <a:lvl1pPr lvl="0" rtl="1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1pPr>
            <a:lvl2pPr lvl="1" rtl="1" algn="r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2pPr>
            <a:lvl3pPr lvl="2" rtl="1" algn="r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3pPr>
            <a:lvl4pPr lvl="3" rtl="1" algn="r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4pPr>
            <a:lvl5pPr lvl="4" rtl="1" algn="r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5pPr>
            <a:lvl6pPr lvl="5" rtl="1" algn="r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6pPr>
            <a:lvl7pPr lvl="6" rtl="1" algn="r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7pPr>
            <a:lvl8pPr lvl="7" rtl="1" algn="r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8pPr>
            <a:lvl9pPr lvl="8" rtl="1" algn="r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9pPr>
          </a:lstStyle>
          <a:p/>
        </p:txBody>
      </p:sp>
      <p:sp>
        <p:nvSpPr>
          <p:cNvPr id="23" name="Google Shape;23;p2"/>
          <p:cNvSpPr txBox="1"/>
          <p:nvPr>
            <p:ph idx="11" type="ftr"/>
          </p:nvPr>
        </p:nvSpPr>
        <p:spPr>
          <a:xfrm>
            <a:off x="3124200" y="76200"/>
            <a:ext cx="3352800" cy="288925"/>
          </a:xfrm>
          <a:prstGeom prst="rect">
            <a:avLst/>
          </a:prstGeom>
          <a:noFill/>
          <a:ln>
            <a:noFill/>
          </a:ln>
        </p:spPr>
        <p:txBody>
          <a:bodyPr anchorCtr="0" anchor="t" bIns="45700" lIns="91425" spcFirstLastPara="1" rIns="91425" wrap="square" tIns="45700">
            <a:noAutofit/>
          </a:bodyPr>
          <a:lstStyle>
            <a:lvl1pPr lvl="0" rtl="1" algn="r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1pPr>
            <a:lvl2pPr lvl="1" rtl="1" algn="r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2pPr>
            <a:lvl3pPr lvl="2" rtl="1" algn="r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3pPr>
            <a:lvl4pPr lvl="3" rtl="1" algn="r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4pPr>
            <a:lvl5pPr lvl="4" rtl="1" algn="r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5pPr>
            <a:lvl6pPr lvl="5" rtl="1" algn="r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6pPr>
            <a:lvl7pPr lvl="6" rtl="1" algn="r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7pPr>
            <a:lvl8pPr lvl="7" rtl="1" algn="r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8pPr>
            <a:lvl9pPr lvl="8" rtl="1" algn="r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9pPr>
          </a:lstStyle>
          <a:p/>
        </p:txBody>
      </p:sp>
      <p:sp>
        <p:nvSpPr>
          <p:cNvPr id="24" name="Google Shape;24;p2"/>
          <p:cNvSpPr txBox="1"/>
          <p:nvPr>
            <p:ph idx="12" type="sldNum"/>
          </p:nvPr>
        </p:nvSpPr>
        <p:spPr>
          <a:xfrm>
            <a:off x="8229600" y="6473952"/>
            <a:ext cx="758952" cy="246888"/>
          </a:xfrm>
          <a:prstGeom prst="rect">
            <a:avLst/>
          </a:prstGeom>
          <a:noFill/>
          <a:ln>
            <a:noFill/>
          </a:ln>
        </p:spPr>
        <p:txBody>
          <a:bodyPr anchorCtr="0" anchor="t" bIns="45700" lIns="91425" spcFirstLastPara="1" rIns="91425" wrap="square" tIns="45700">
            <a:noAutofit/>
          </a:bodyPr>
          <a:lstStyle>
            <a:lvl1pPr indent="0" lvl="0" marL="0" rtl="1" algn="r">
              <a:spcBef>
                <a:spcPts val="0"/>
              </a:spcBef>
              <a:buNone/>
              <a:defRPr/>
            </a:lvl1pPr>
            <a:lvl2pPr indent="0" lvl="1" marL="0" rtl="1" algn="r">
              <a:spcBef>
                <a:spcPts val="0"/>
              </a:spcBef>
              <a:buNone/>
              <a:defRPr/>
            </a:lvl2pPr>
            <a:lvl3pPr indent="0" lvl="2" marL="0" rtl="1" algn="r">
              <a:spcBef>
                <a:spcPts val="0"/>
              </a:spcBef>
              <a:buNone/>
              <a:defRPr/>
            </a:lvl3pPr>
            <a:lvl4pPr indent="0" lvl="3" marL="0" rtl="1" algn="r">
              <a:spcBef>
                <a:spcPts val="0"/>
              </a:spcBef>
              <a:buNone/>
              <a:defRPr/>
            </a:lvl4pPr>
            <a:lvl5pPr indent="0" lvl="4" marL="0" rtl="1" algn="r">
              <a:spcBef>
                <a:spcPts val="0"/>
              </a:spcBef>
              <a:buNone/>
              <a:defRPr/>
            </a:lvl5pPr>
            <a:lvl6pPr indent="0" lvl="5" marL="0" rtl="1" algn="r">
              <a:spcBef>
                <a:spcPts val="0"/>
              </a:spcBef>
              <a:buNone/>
              <a:defRPr/>
            </a:lvl6pPr>
            <a:lvl7pPr indent="0" lvl="6" marL="0" rtl="1" algn="r">
              <a:spcBef>
                <a:spcPts val="0"/>
              </a:spcBef>
              <a:buNone/>
              <a:defRPr/>
            </a:lvl7pPr>
            <a:lvl8pPr indent="0" lvl="7" marL="0" rtl="1" algn="r">
              <a:spcBef>
                <a:spcPts val="0"/>
              </a:spcBef>
              <a:buNone/>
              <a:defRPr/>
            </a:lvl8pPr>
            <a:lvl9pPr indent="0" lvl="8" marL="0" rtl="1" algn="r">
              <a:spcBef>
                <a:spcPts val="0"/>
              </a:spcBef>
              <a:buNone/>
              <a:defRPr/>
            </a:lvl9pPr>
          </a:lstStyle>
          <a:p>
            <a:pPr indent="0" lvl="0" marL="0" rtl="1" algn="r">
              <a:spcBef>
                <a:spcPts val="0"/>
              </a:spcBef>
              <a:spcAft>
                <a:spcPts val="0"/>
              </a:spcAft>
              <a:buNone/>
            </a:pPr>
            <a:fld id="{00000000-1234-1234-1234-123412341234}" type="slidenum">
              <a:rPr lang="iw-IL"/>
              <a:t>‹#›</a:t>
            </a:fld>
            <a:endParaRPr/>
          </a:p>
        </p:txBody>
      </p:sp>
    </p:spTree>
  </p:cSld>
  <p:clrMapOvr>
    <a:masterClrMapping/>
  </p:clrMapOvr>
</p:sldLayout>
</file>

<file path=ppt/slideLayouts/slideLayout2.xml><?xml version="1.0" encoding="utf-8"?>
<p:sldLayout xmlns:a="http://schemas.openxmlformats.org/drawingml/2006/main" xmlns:r="http://schemas.openxmlformats.org/officeDocument/2006/relationships" xmlns:mc="http://schemas.openxmlformats.org/markup-compatibility/2006" xmlns:mv="urn:schemas-microsoft-com:mac:vml" xmlns:p="http://schemas.openxmlformats.org/presentationml/2006/main" xmlns:c="http://schemas.openxmlformats.org/drawingml/2006/chart" xmlns:dgm="http://schemas.openxmlformats.org/drawingml/2006/diagram" xmlns:o="urn:schemas-microsoft-com:office:office" xmlns:v="urn:schemas-microsoft-com:vml" xmlns:pvml="urn:schemas-microsoft-com:office:powerpoint" xmlns:com="http://schemas.openxmlformats.org/drawingml/2006/compatibility" xmlns:p14="http://schemas.microsoft.com/office/powerpoint/2010/main" xmlns:p15="http://schemas.microsoft.com/office/powerpoint/2012/main" xmlns:ahyp="http://schemas.microsoft.com/office/drawing/2018/hyperlinkcolor" matchingName="ריק" showMasterSp="0" type="blank">
  <p:cSld name="BLANK">
    <p:spTree>
      <p:nvGrpSpPr>
        <p:cNvPr id="25" name="Shape 25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6" name="Google Shape;26;p3"/>
          <p:cNvSpPr txBox="1"/>
          <p:nvPr>
            <p:ph idx="10" type="dt"/>
          </p:nvPr>
        </p:nvSpPr>
        <p:spPr>
          <a:xfrm>
            <a:off x="6477000" y="76200"/>
            <a:ext cx="2514600" cy="288925"/>
          </a:xfrm>
          <a:prstGeom prst="rect">
            <a:avLst/>
          </a:prstGeom>
          <a:noFill/>
          <a:ln>
            <a:noFill/>
          </a:ln>
        </p:spPr>
        <p:txBody>
          <a:bodyPr anchorCtr="0" anchor="t" bIns="45700" lIns="91425" spcFirstLastPara="1" rIns="91425" wrap="square" tIns="45700">
            <a:noAutofit/>
          </a:bodyPr>
          <a:lstStyle>
            <a:lvl1pPr lvl="0" rtl="1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1pPr>
            <a:lvl2pPr lvl="1" rtl="1" algn="r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2pPr>
            <a:lvl3pPr lvl="2" rtl="1" algn="r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3pPr>
            <a:lvl4pPr lvl="3" rtl="1" algn="r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4pPr>
            <a:lvl5pPr lvl="4" rtl="1" algn="r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5pPr>
            <a:lvl6pPr lvl="5" rtl="1" algn="r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6pPr>
            <a:lvl7pPr lvl="6" rtl="1" algn="r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7pPr>
            <a:lvl8pPr lvl="7" rtl="1" algn="r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8pPr>
            <a:lvl9pPr lvl="8" rtl="1" algn="r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9pPr>
          </a:lstStyle>
          <a:p/>
        </p:txBody>
      </p:sp>
      <p:sp>
        <p:nvSpPr>
          <p:cNvPr id="27" name="Google Shape;27;p3"/>
          <p:cNvSpPr txBox="1"/>
          <p:nvPr>
            <p:ph idx="11" type="ftr"/>
          </p:nvPr>
        </p:nvSpPr>
        <p:spPr>
          <a:xfrm>
            <a:off x="3124200" y="76200"/>
            <a:ext cx="3352800" cy="288925"/>
          </a:xfrm>
          <a:prstGeom prst="rect">
            <a:avLst/>
          </a:prstGeom>
          <a:noFill/>
          <a:ln>
            <a:noFill/>
          </a:ln>
        </p:spPr>
        <p:txBody>
          <a:bodyPr anchorCtr="0" anchor="t" bIns="45700" lIns="91425" spcFirstLastPara="1" rIns="91425" wrap="square" tIns="45700">
            <a:noAutofit/>
          </a:bodyPr>
          <a:lstStyle>
            <a:lvl1pPr lvl="0" rtl="1" algn="r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1pPr>
            <a:lvl2pPr lvl="1" rtl="1" algn="r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2pPr>
            <a:lvl3pPr lvl="2" rtl="1" algn="r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3pPr>
            <a:lvl4pPr lvl="3" rtl="1" algn="r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4pPr>
            <a:lvl5pPr lvl="4" rtl="1" algn="r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5pPr>
            <a:lvl6pPr lvl="5" rtl="1" algn="r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6pPr>
            <a:lvl7pPr lvl="6" rtl="1" algn="r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7pPr>
            <a:lvl8pPr lvl="7" rtl="1" algn="r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8pPr>
            <a:lvl9pPr lvl="8" rtl="1" algn="r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9pPr>
          </a:lstStyle>
          <a:p/>
        </p:txBody>
      </p:sp>
      <p:sp>
        <p:nvSpPr>
          <p:cNvPr id="28" name="Google Shape;28;p3"/>
          <p:cNvSpPr txBox="1"/>
          <p:nvPr>
            <p:ph idx="12" type="sldNum"/>
          </p:nvPr>
        </p:nvSpPr>
        <p:spPr>
          <a:xfrm>
            <a:off x="8229600" y="6477000"/>
            <a:ext cx="762000" cy="244475"/>
          </a:xfrm>
          <a:prstGeom prst="rect">
            <a:avLst/>
          </a:prstGeom>
          <a:noFill/>
          <a:ln>
            <a:noFill/>
          </a:ln>
        </p:spPr>
        <p:txBody>
          <a:bodyPr anchorCtr="0" anchor="t" bIns="45700" lIns="91425" spcFirstLastPara="1" rIns="91425" wrap="square" tIns="45700">
            <a:noAutofit/>
          </a:bodyPr>
          <a:lstStyle>
            <a:lvl1pPr indent="0" lvl="0" marL="0" rtl="1" algn="r">
              <a:spcBef>
                <a:spcPts val="0"/>
              </a:spcBef>
              <a:buNone/>
              <a:defRPr/>
            </a:lvl1pPr>
            <a:lvl2pPr indent="0" lvl="1" marL="0" rtl="1" algn="r">
              <a:spcBef>
                <a:spcPts val="0"/>
              </a:spcBef>
              <a:buNone/>
              <a:defRPr/>
            </a:lvl2pPr>
            <a:lvl3pPr indent="0" lvl="2" marL="0" rtl="1" algn="r">
              <a:spcBef>
                <a:spcPts val="0"/>
              </a:spcBef>
              <a:buNone/>
              <a:defRPr/>
            </a:lvl3pPr>
            <a:lvl4pPr indent="0" lvl="3" marL="0" rtl="1" algn="r">
              <a:spcBef>
                <a:spcPts val="0"/>
              </a:spcBef>
              <a:buNone/>
              <a:defRPr/>
            </a:lvl4pPr>
            <a:lvl5pPr indent="0" lvl="4" marL="0" rtl="1" algn="r">
              <a:spcBef>
                <a:spcPts val="0"/>
              </a:spcBef>
              <a:buNone/>
              <a:defRPr/>
            </a:lvl5pPr>
            <a:lvl6pPr indent="0" lvl="5" marL="0" rtl="1" algn="r">
              <a:spcBef>
                <a:spcPts val="0"/>
              </a:spcBef>
              <a:buNone/>
              <a:defRPr/>
            </a:lvl6pPr>
            <a:lvl7pPr indent="0" lvl="6" marL="0" rtl="1" algn="r">
              <a:spcBef>
                <a:spcPts val="0"/>
              </a:spcBef>
              <a:buNone/>
              <a:defRPr/>
            </a:lvl7pPr>
            <a:lvl8pPr indent="0" lvl="7" marL="0" rtl="1" algn="r">
              <a:spcBef>
                <a:spcPts val="0"/>
              </a:spcBef>
              <a:buNone/>
              <a:defRPr/>
            </a:lvl8pPr>
            <a:lvl9pPr indent="0" lvl="8" marL="0" rtl="1" algn="r">
              <a:spcBef>
                <a:spcPts val="0"/>
              </a:spcBef>
              <a:buNone/>
              <a:defRPr/>
            </a:lvl9pPr>
          </a:lstStyle>
          <a:p>
            <a:pPr indent="0" lvl="0" marL="0" rtl="1" algn="r">
              <a:spcBef>
                <a:spcPts val="0"/>
              </a:spcBef>
              <a:spcAft>
                <a:spcPts val="0"/>
              </a:spcAft>
              <a:buNone/>
            </a:pPr>
            <a:fld id="{00000000-1234-1234-1234-123412341234}" type="slidenum">
              <a:rPr lang="iw-IL"/>
              <a:t>‹#›</a:t>
            </a:fld>
            <a:endParaRPr/>
          </a:p>
        </p:txBody>
      </p:sp>
    </p:spTree>
  </p:cSld>
  <p:clrMapOvr>
    <a:masterClrMapping/>
  </p:clrMapOvr>
</p:sldLayout>
</file>

<file path=ppt/slideLayouts/slideLayout3.xml><?xml version="1.0" encoding="utf-8"?>
<p:sldLayout xmlns:a="http://schemas.openxmlformats.org/drawingml/2006/main" xmlns:r="http://schemas.openxmlformats.org/officeDocument/2006/relationships" xmlns:mc="http://schemas.openxmlformats.org/markup-compatibility/2006" xmlns:mv="urn:schemas-microsoft-com:mac:vml" xmlns:p="http://schemas.openxmlformats.org/presentationml/2006/main" xmlns:c="http://schemas.openxmlformats.org/drawingml/2006/chart" xmlns:dgm="http://schemas.openxmlformats.org/drawingml/2006/diagram" xmlns:o="urn:schemas-microsoft-com:office:office" xmlns:v="urn:schemas-microsoft-com:vml" xmlns:pvml="urn:schemas-microsoft-com:office:powerpoint" xmlns:com="http://schemas.openxmlformats.org/drawingml/2006/compatibility" xmlns:p14="http://schemas.microsoft.com/office/powerpoint/2010/main" xmlns:p15="http://schemas.microsoft.com/office/powerpoint/2012/main" xmlns:ahyp="http://schemas.microsoft.com/office/drawing/2018/hyperlinkcolor" matchingName="כותרת ותוכן" type="obj">
  <p:cSld name="OBJECT">
    <p:spTree>
      <p:nvGrpSpPr>
        <p:cNvPr id="29" name="Shape 29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0" name="Google Shape;30;p4"/>
          <p:cNvSpPr txBox="1"/>
          <p:nvPr>
            <p:ph type="title"/>
          </p:nvPr>
        </p:nvSpPr>
        <p:spPr>
          <a:xfrm>
            <a:off x="304800" y="457200"/>
            <a:ext cx="8686800" cy="838200"/>
          </a:xfrm>
          <a:prstGeom prst="rect">
            <a:avLst/>
          </a:prstGeom>
          <a:noFill/>
          <a:ln>
            <a:noFill/>
          </a:ln>
        </p:spPr>
        <p:txBody>
          <a:bodyPr anchorCtr="0" anchor="ctr" bIns="45700" lIns="91425" spcFirstLastPara="1" rIns="91425" wrap="square" tIns="45700">
            <a:noAutofit/>
          </a:bodyPr>
          <a:lstStyle>
            <a:lvl1pPr lvl="0" rtl="1" algn="l">
              <a:spcBef>
                <a:spcPts val="0"/>
              </a:spcBef>
              <a:spcAft>
                <a:spcPts val="0"/>
              </a:spcAft>
              <a:buClr>
                <a:schemeClr val="dk2"/>
              </a:buClr>
              <a:buSzPts val="1800"/>
              <a:buNone/>
              <a:defRPr/>
            </a:lvl1pPr>
            <a:lvl2pPr lvl="1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2pPr>
            <a:lvl3pPr lvl="2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3pPr>
            <a:lvl4pPr lvl="3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4pPr>
            <a:lvl5pPr lvl="4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5pPr>
            <a:lvl6pPr lvl="5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6pPr>
            <a:lvl7pPr lvl="6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7pPr>
            <a:lvl8pPr lvl="7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8pPr>
            <a:lvl9pPr lvl="8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9pPr>
          </a:lstStyle>
          <a:p/>
        </p:txBody>
      </p:sp>
      <p:sp>
        <p:nvSpPr>
          <p:cNvPr id="31" name="Google Shape;31;p4"/>
          <p:cNvSpPr txBox="1"/>
          <p:nvPr>
            <p:ph idx="1" type="body"/>
          </p:nvPr>
        </p:nvSpPr>
        <p:spPr>
          <a:xfrm>
            <a:off x="304800" y="1554162"/>
            <a:ext cx="8686800" cy="4525963"/>
          </a:xfrm>
          <a:prstGeom prst="rect">
            <a:avLst/>
          </a:prstGeom>
          <a:noFill/>
          <a:ln>
            <a:noFill/>
          </a:ln>
        </p:spPr>
        <p:txBody>
          <a:bodyPr anchorCtr="0" anchor="t" bIns="45700" lIns="91425" spcFirstLastPara="1" rIns="91425" wrap="square" tIns="45700">
            <a:noAutofit/>
          </a:bodyPr>
          <a:lstStyle>
            <a:lvl1pPr indent="-308610" lvl="0" marL="457200" rtl="1" algn="r">
              <a:spcBef>
                <a:spcPts val="360"/>
              </a:spcBef>
              <a:spcAft>
                <a:spcPts val="0"/>
              </a:spcAft>
              <a:buSzPts val="1260"/>
              <a:buChar char="🞭"/>
              <a:defRPr/>
            </a:lvl1pPr>
            <a:lvl2pPr indent="-308610" lvl="1" marL="914400" rtl="1" algn="r">
              <a:spcBef>
                <a:spcPts val="360"/>
              </a:spcBef>
              <a:spcAft>
                <a:spcPts val="0"/>
              </a:spcAft>
              <a:buSzPts val="1260"/>
              <a:buChar char="🞤"/>
              <a:defRPr/>
            </a:lvl2pPr>
            <a:lvl3pPr indent="-308610" lvl="2" marL="1371600" rtl="1" algn="r">
              <a:spcBef>
                <a:spcPts val="360"/>
              </a:spcBef>
              <a:spcAft>
                <a:spcPts val="0"/>
              </a:spcAft>
              <a:buSzPts val="1260"/>
              <a:buChar char="🞫"/>
              <a:defRPr/>
            </a:lvl3pPr>
            <a:lvl4pPr indent="-308610" lvl="3" marL="1828800" rtl="1" algn="r">
              <a:spcBef>
                <a:spcPts val="360"/>
              </a:spcBef>
              <a:spcAft>
                <a:spcPts val="0"/>
              </a:spcAft>
              <a:buSzPts val="1260"/>
              <a:buChar char="🞲"/>
              <a:defRPr/>
            </a:lvl4pPr>
            <a:lvl5pPr indent="-297179" lvl="4" marL="2286000" rtl="1" algn="r">
              <a:spcBef>
                <a:spcPts val="360"/>
              </a:spcBef>
              <a:spcAft>
                <a:spcPts val="0"/>
              </a:spcAft>
              <a:buSzPts val="1080"/>
              <a:buChar char="🞩"/>
              <a:defRPr/>
            </a:lvl5pPr>
            <a:lvl6pPr indent="-297179" lvl="5" marL="2743200" rtl="1" algn="r">
              <a:spcBef>
                <a:spcPts val="360"/>
              </a:spcBef>
              <a:spcAft>
                <a:spcPts val="0"/>
              </a:spcAft>
              <a:buSzPts val="1080"/>
              <a:buChar char="🞤"/>
              <a:defRPr/>
            </a:lvl6pPr>
            <a:lvl7pPr indent="-297179" lvl="6" marL="3200400" rtl="1" algn="r">
              <a:spcBef>
                <a:spcPts val="360"/>
              </a:spcBef>
              <a:spcAft>
                <a:spcPts val="0"/>
              </a:spcAft>
              <a:buSzPts val="1080"/>
              <a:buChar char="🞲"/>
              <a:defRPr/>
            </a:lvl7pPr>
            <a:lvl8pPr indent="-297179" lvl="7" marL="3657600" rtl="1" algn="r">
              <a:spcBef>
                <a:spcPts val="360"/>
              </a:spcBef>
              <a:spcAft>
                <a:spcPts val="0"/>
              </a:spcAft>
              <a:buSzPts val="1080"/>
              <a:buChar char="◆"/>
              <a:defRPr/>
            </a:lvl8pPr>
            <a:lvl9pPr indent="-297179" lvl="8" marL="4114800" rtl="1" algn="r">
              <a:spcBef>
                <a:spcPts val="360"/>
              </a:spcBef>
              <a:spcAft>
                <a:spcPts val="0"/>
              </a:spcAft>
              <a:buSzPts val="1080"/>
              <a:buChar char="◼"/>
              <a:defRPr/>
            </a:lvl9pPr>
          </a:lstStyle>
          <a:p/>
        </p:txBody>
      </p:sp>
      <p:sp>
        <p:nvSpPr>
          <p:cNvPr id="32" name="Google Shape;32;p4"/>
          <p:cNvSpPr txBox="1"/>
          <p:nvPr>
            <p:ph idx="10" type="dt"/>
          </p:nvPr>
        </p:nvSpPr>
        <p:spPr>
          <a:xfrm>
            <a:off x="6477000" y="76200"/>
            <a:ext cx="2514600" cy="288925"/>
          </a:xfrm>
          <a:prstGeom prst="rect">
            <a:avLst/>
          </a:prstGeom>
          <a:noFill/>
          <a:ln>
            <a:noFill/>
          </a:ln>
        </p:spPr>
        <p:txBody>
          <a:bodyPr anchorCtr="0" anchor="t" bIns="45700" lIns="91425" spcFirstLastPara="1" rIns="91425" wrap="square" tIns="45700">
            <a:noAutofit/>
          </a:bodyPr>
          <a:lstStyle>
            <a:lvl1pPr lvl="0" rtl="1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1pPr>
            <a:lvl2pPr lvl="1" rtl="1" algn="r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2pPr>
            <a:lvl3pPr lvl="2" rtl="1" algn="r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3pPr>
            <a:lvl4pPr lvl="3" rtl="1" algn="r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4pPr>
            <a:lvl5pPr lvl="4" rtl="1" algn="r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5pPr>
            <a:lvl6pPr lvl="5" rtl="1" algn="r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6pPr>
            <a:lvl7pPr lvl="6" rtl="1" algn="r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7pPr>
            <a:lvl8pPr lvl="7" rtl="1" algn="r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8pPr>
            <a:lvl9pPr lvl="8" rtl="1" algn="r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9pPr>
          </a:lstStyle>
          <a:p/>
        </p:txBody>
      </p:sp>
      <p:sp>
        <p:nvSpPr>
          <p:cNvPr id="33" name="Google Shape;33;p4"/>
          <p:cNvSpPr txBox="1"/>
          <p:nvPr>
            <p:ph idx="11" type="ftr"/>
          </p:nvPr>
        </p:nvSpPr>
        <p:spPr>
          <a:xfrm>
            <a:off x="3581400" y="76200"/>
            <a:ext cx="2895600" cy="288925"/>
          </a:xfrm>
          <a:prstGeom prst="rect">
            <a:avLst/>
          </a:prstGeom>
          <a:noFill/>
          <a:ln>
            <a:noFill/>
          </a:ln>
        </p:spPr>
        <p:txBody>
          <a:bodyPr anchorCtr="0" anchor="t" bIns="45700" lIns="91425" spcFirstLastPara="1" rIns="91425" wrap="square" tIns="45700">
            <a:noAutofit/>
          </a:bodyPr>
          <a:lstStyle>
            <a:lvl1pPr lvl="0" rtl="1" algn="r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1pPr>
            <a:lvl2pPr lvl="1" rtl="1" algn="r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2pPr>
            <a:lvl3pPr lvl="2" rtl="1" algn="r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3pPr>
            <a:lvl4pPr lvl="3" rtl="1" algn="r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4pPr>
            <a:lvl5pPr lvl="4" rtl="1" algn="r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5pPr>
            <a:lvl6pPr lvl="5" rtl="1" algn="r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6pPr>
            <a:lvl7pPr lvl="6" rtl="1" algn="r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7pPr>
            <a:lvl8pPr lvl="7" rtl="1" algn="r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8pPr>
            <a:lvl9pPr lvl="8" rtl="1" algn="r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9pPr>
          </a:lstStyle>
          <a:p/>
        </p:txBody>
      </p:sp>
      <p:sp>
        <p:nvSpPr>
          <p:cNvPr id="34" name="Google Shape;34;p4"/>
          <p:cNvSpPr txBox="1"/>
          <p:nvPr>
            <p:ph idx="12" type="sldNum"/>
          </p:nvPr>
        </p:nvSpPr>
        <p:spPr>
          <a:xfrm>
            <a:off x="8229600" y="6473952"/>
            <a:ext cx="758952" cy="246888"/>
          </a:xfrm>
          <a:prstGeom prst="rect">
            <a:avLst/>
          </a:prstGeom>
          <a:noFill/>
          <a:ln>
            <a:noFill/>
          </a:ln>
        </p:spPr>
        <p:txBody>
          <a:bodyPr anchorCtr="0" anchor="t" bIns="45700" lIns="91425" spcFirstLastPara="1" rIns="91425" wrap="square" tIns="45700">
            <a:noAutofit/>
          </a:bodyPr>
          <a:lstStyle>
            <a:lvl1pPr indent="0" lvl="0" marL="0" rtl="1" algn="r">
              <a:spcBef>
                <a:spcPts val="0"/>
              </a:spcBef>
              <a:buNone/>
              <a:defRPr/>
            </a:lvl1pPr>
            <a:lvl2pPr indent="0" lvl="1" marL="0" rtl="1" algn="r">
              <a:spcBef>
                <a:spcPts val="0"/>
              </a:spcBef>
              <a:buNone/>
              <a:defRPr/>
            </a:lvl2pPr>
            <a:lvl3pPr indent="0" lvl="2" marL="0" rtl="1" algn="r">
              <a:spcBef>
                <a:spcPts val="0"/>
              </a:spcBef>
              <a:buNone/>
              <a:defRPr/>
            </a:lvl3pPr>
            <a:lvl4pPr indent="0" lvl="3" marL="0" rtl="1" algn="r">
              <a:spcBef>
                <a:spcPts val="0"/>
              </a:spcBef>
              <a:buNone/>
              <a:defRPr/>
            </a:lvl4pPr>
            <a:lvl5pPr indent="0" lvl="4" marL="0" rtl="1" algn="r">
              <a:spcBef>
                <a:spcPts val="0"/>
              </a:spcBef>
              <a:buNone/>
              <a:defRPr/>
            </a:lvl5pPr>
            <a:lvl6pPr indent="0" lvl="5" marL="0" rtl="1" algn="r">
              <a:spcBef>
                <a:spcPts val="0"/>
              </a:spcBef>
              <a:buNone/>
              <a:defRPr/>
            </a:lvl6pPr>
            <a:lvl7pPr indent="0" lvl="6" marL="0" rtl="1" algn="r">
              <a:spcBef>
                <a:spcPts val="0"/>
              </a:spcBef>
              <a:buNone/>
              <a:defRPr/>
            </a:lvl7pPr>
            <a:lvl8pPr indent="0" lvl="7" marL="0" rtl="1" algn="r">
              <a:spcBef>
                <a:spcPts val="0"/>
              </a:spcBef>
              <a:buNone/>
              <a:defRPr/>
            </a:lvl8pPr>
            <a:lvl9pPr indent="0" lvl="8" marL="0" rtl="1" algn="r">
              <a:spcBef>
                <a:spcPts val="0"/>
              </a:spcBef>
              <a:buNone/>
              <a:defRPr/>
            </a:lvl9pPr>
          </a:lstStyle>
          <a:p>
            <a:pPr indent="0" lvl="0" marL="0" rtl="1" algn="r">
              <a:spcBef>
                <a:spcPts val="0"/>
              </a:spcBef>
              <a:spcAft>
                <a:spcPts val="0"/>
              </a:spcAft>
              <a:buNone/>
            </a:pPr>
            <a:fld id="{00000000-1234-1234-1234-123412341234}" type="slidenum">
              <a:rPr lang="iw-IL"/>
              <a:t>‹#›</a:t>
            </a:fld>
            <a:endParaRPr/>
          </a:p>
        </p:txBody>
      </p:sp>
    </p:spTree>
  </p:cSld>
  <p:clrMapOvr>
    <a:masterClrMapping/>
  </p:clrMapOvr>
</p:sldLayout>
</file>

<file path=ppt/slideLayouts/slideLayout4.xml><?xml version="1.0" encoding="utf-8"?>
<p:sldLayout xmlns:a="http://schemas.openxmlformats.org/drawingml/2006/main" xmlns:r="http://schemas.openxmlformats.org/officeDocument/2006/relationships" xmlns:mc="http://schemas.openxmlformats.org/markup-compatibility/2006" xmlns:mv="urn:schemas-microsoft-com:mac:vml" xmlns:p="http://schemas.openxmlformats.org/presentationml/2006/main" xmlns:c="http://schemas.openxmlformats.org/drawingml/2006/chart" xmlns:dgm="http://schemas.openxmlformats.org/drawingml/2006/diagram" xmlns:o="urn:schemas-microsoft-com:office:office" xmlns:v="urn:schemas-microsoft-com:vml" xmlns:pvml="urn:schemas-microsoft-com:office:powerpoint" xmlns:com="http://schemas.openxmlformats.org/drawingml/2006/compatibility" xmlns:p14="http://schemas.microsoft.com/office/powerpoint/2010/main" xmlns:p15="http://schemas.microsoft.com/office/powerpoint/2012/main" xmlns:ahyp="http://schemas.microsoft.com/office/drawing/2018/hyperlinkcolor" matchingName="כותרת מקטע עליונה" showMasterSp="0" type="secHead">
  <p:cSld name="SECTION_HEADER">
    <p:bg>
      <p:bgPr>
        <a:blipFill>
          <a:blip r:embed="rId2">
            <a:alphaModFix/>
          </a:blip>
          <a:stretch>
            <a:fillRect/>
          </a:stretch>
        </a:blipFill>
      </p:bgPr>
    </p:bg>
    <p:spTree>
      <p:nvGrpSpPr>
        <p:cNvPr id="35" name="Shape 35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cxnSp>
        <p:nvCxnSpPr>
          <p:cNvPr id="36" name="Google Shape;36;p5"/>
          <p:cNvCxnSpPr/>
          <p:nvPr/>
        </p:nvCxnSpPr>
        <p:spPr>
          <a:xfrm>
            <a:off x="514350" y="3444902"/>
            <a:ext cx="8629650" cy="2381"/>
          </a:xfrm>
          <a:prstGeom prst="straightConnector1">
            <a:avLst/>
          </a:prstGeom>
          <a:noFill/>
          <a:ln cap="flat" cmpd="sng" w="9525">
            <a:solidFill>
              <a:schemeClr val="accent1"/>
            </a:solidFill>
            <a:prstDash val="solid"/>
            <a:round/>
            <a:headEnd len="sm" w="sm" type="none"/>
            <a:tailEnd len="sm" w="sm" type="none"/>
          </a:ln>
        </p:spPr>
      </p:cxnSp>
      <p:sp>
        <p:nvSpPr>
          <p:cNvPr id="37" name="Google Shape;37;p5"/>
          <p:cNvSpPr txBox="1"/>
          <p:nvPr>
            <p:ph idx="1" type="body"/>
          </p:nvPr>
        </p:nvSpPr>
        <p:spPr>
          <a:xfrm>
            <a:off x="381000" y="1676400"/>
            <a:ext cx="8458200" cy="1219200"/>
          </a:xfrm>
          <a:prstGeom prst="rect">
            <a:avLst/>
          </a:prstGeom>
          <a:noFill/>
          <a:ln>
            <a:noFill/>
          </a:ln>
        </p:spPr>
        <p:txBody>
          <a:bodyPr anchorCtr="0" anchor="b" bIns="45700" lIns="91425" spcFirstLastPara="1" rIns="91425" wrap="square" tIns="45700">
            <a:noAutofit/>
          </a:bodyPr>
          <a:lstStyle>
            <a:lvl1pPr indent="-228600" lvl="0" marL="457200" rtl="1" algn="r">
              <a:spcBef>
                <a:spcPts val="400"/>
              </a:spcBef>
              <a:spcAft>
                <a:spcPts val="0"/>
              </a:spcAft>
              <a:buSzPts val="1400"/>
              <a:buNone/>
              <a:defRPr sz="2000">
                <a:solidFill>
                  <a:srgbClr val="DCD0B0"/>
                </a:solidFill>
              </a:defRPr>
            </a:lvl1pPr>
            <a:lvl2pPr indent="-228600" lvl="1" marL="914400" rtl="1" algn="r">
              <a:spcBef>
                <a:spcPts val="360"/>
              </a:spcBef>
              <a:spcAft>
                <a:spcPts val="0"/>
              </a:spcAft>
              <a:buSzPts val="1260"/>
              <a:buNone/>
              <a:defRPr sz="1800">
                <a:solidFill>
                  <a:schemeClr val="lt1"/>
                </a:solidFill>
              </a:defRPr>
            </a:lvl2pPr>
            <a:lvl3pPr indent="-228600" lvl="2" marL="1371600" rtl="1" algn="r">
              <a:spcBef>
                <a:spcPts val="320"/>
              </a:spcBef>
              <a:spcAft>
                <a:spcPts val="0"/>
              </a:spcAft>
              <a:buSzPts val="1120"/>
              <a:buNone/>
              <a:defRPr sz="1600">
                <a:solidFill>
                  <a:schemeClr val="lt1"/>
                </a:solidFill>
              </a:defRPr>
            </a:lvl3pPr>
            <a:lvl4pPr indent="-228600" lvl="3" marL="1828800" rtl="1" algn="r">
              <a:spcBef>
                <a:spcPts val="280"/>
              </a:spcBef>
              <a:spcAft>
                <a:spcPts val="0"/>
              </a:spcAft>
              <a:buSzPts val="980"/>
              <a:buNone/>
              <a:defRPr sz="1400">
                <a:solidFill>
                  <a:schemeClr val="lt1"/>
                </a:solidFill>
              </a:defRPr>
            </a:lvl4pPr>
            <a:lvl5pPr indent="-228600" lvl="4" marL="2286000" rtl="1" algn="r">
              <a:spcBef>
                <a:spcPts val="280"/>
              </a:spcBef>
              <a:spcAft>
                <a:spcPts val="0"/>
              </a:spcAft>
              <a:buSzPts val="840"/>
              <a:buNone/>
              <a:defRPr sz="1400">
                <a:solidFill>
                  <a:schemeClr val="lt1"/>
                </a:solidFill>
              </a:defRPr>
            </a:lvl5pPr>
            <a:lvl6pPr indent="-297179" lvl="5" marL="2743200" rtl="1" algn="r">
              <a:spcBef>
                <a:spcPts val="360"/>
              </a:spcBef>
              <a:spcAft>
                <a:spcPts val="0"/>
              </a:spcAft>
              <a:buSzPts val="1080"/>
              <a:buChar char="🞤"/>
              <a:defRPr/>
            </a:lvl6pPr>
            <a:lvl7pPr indent="-297179" lvl="6" marL="3200400" rtl="1" algn="r">
              <a:spcBef>
                <a:spcPts val="360"/>
              </a:spcBef>
              <a:spcAft>
                <a:spcPts val="0"/>
              </a:spcAft>
              <a:buSzPts val="1080"/>
              <a:buChar char="🞲"/>
              <a:defRPr/>
            </a:lvl7pPr>
            <a:lvl8pPr indent="-297179" lvl="7" marL="3657600" rtl="1" algn="r">
              <a:spcBef>
                <a:spcPts val="360"/>
              </a:spcBef>
              <a:spcAft>
                <a:spcPts val="0"/>
              </a:spcAft>
              <a:buSzPts val="1080"/>
              <a:buChar char="◆"/>
              <a:defRPr/>
            </a:lvl8pPr>
            <a:lvl9pPr indent="-297179" lvl="8" marL="4114800" rtl="1" algn="r">
              <a:spcBef>
                <a:spcPts val="360"/>
              </a:spcBef>
              <a:spcAft>
                <a:spcPts val="0"/>
              </a:spcAft>
              <a:buSzPts val="1080"/>
              <a:buChar char="◼"/>
              <a:defRPr/>
            </a:lvl9pPr>
          </a:lstStyle>
          <a:p/>
        </p:txBody>
      </p:sp>
      <p:sp>
        <p:nvSpPr>
          <p:cNvPr id="38" name="Google Shape;38;p5"/>
          <p:cNvSpPr txBox="1"/>
          <p:nvPr>
            <p:ph idx="10" type="dt"/>
          </p:nvPr>
        </p:nvSpPr>
        <p:spPr>
          <a:xfrm>
            <a:off x="6477000" y="76200"/>
            <a:ext cx="2514600" cy="288925"/>
          </a:xfrm>
          <a:prstGeom prst="rect">
            <a:avLst/>
          </a:prstGeom>
          <a:noFill/>
          <a:ln>
            <a:noFill/>
          </a:ln>
        </p:spPr>
        <p:txBody>
          <a:bodyPr anchorCtr="0" anchor="t" bIns="45700" lIns="91425" spcFirstLastPara="1" rIns="91425" wrap="square" tIns="45700">
            <a:noAutofit/>
          </a:bodyPr>
          <a:lstStyle>
            <a:lvl1pPr lvl="0" rtl="1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1pPr>
            <a:lvl2pPr lvl="1" rtl="1" algn="r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2pPr>
            <a:lvl3pPr lvl="2" rtl="1" algn="r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3pPr>
            <a:lvl4pPr lvl="3" rtl="1" algn="r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4pPr>
            <a:lvl5pPr lvl="4" rtl="1" algn="r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5pPr>
            <a:lvl6pPr lvl="5" rtl="1" algn="r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6pPr>
            <a:lvl7pPr lvl="6" rtl="1" algn="r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7pPr>
            <a:lvl8pPr lvl="7" rtl="1" algn="r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8pPr>
            <a:lvl9pPr lvl="8" rtl="1" algn="r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9pPr>
          </a:lstStyle>
          <a:p/>
        </p:txBody>
      </p:sp>
      <p:sp>
        <p:nvSpPr>
          <p:cNvPr id="39" name="Google Shape;39;p5"/>
          <p:cNvSpPr txBox="1"/>
          <p:nvPr>
            <p:ph idx="11" type="ftr"/>
          </p:nvPr>
        </p:nvSpPr>
        <p:spPr>
          <a:xfrm>
            <a:off x="3124200" y="76200"/>
            <a:ext cx="3352800" cy="288925"/>
          </a:xfrm>
          <a:prstGeom prst="rect">
            <a:avLst/>
          </a:prstGeom>
          <a:noFill/>
          <a:ln>
            <a:noFill/>
          </a:ln>
        </p:spPr>
        <p:txBody>
          <a:bodyPr anchorCtr="0" anchor="t" bIns="45700" lIns="91425" spcFirstLastPara="1" rIns="91425" wrap="square" tIns="45700">
            <a:noAutofit/>
          </a:bodyPr>
          <a:lstStyle>
            <a:lvl1pPr lvl="0" rtl="1" algn="r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1pPr>
            <a:lvl2pPr lvl="1" rtl="1" algn="r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2pPr>
            <a:lvl3pPr lvl="2" rtl="1" algn="r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3pPr>
            <a:lvl4pPr lvl="3" rtl="1" algn="r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4pPr>
            <a:lvl5pPr lvl="4" rtl="1" algn="r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5pPr>
            <a:lvl6pPr lvl="5" rtl="1" algn="r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6pPr>
            <a:lvl7pPr lvl="6" rtl="1" algn="r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7pPr>
            <a:lvl8pPr lvl="7" rtl="1" algn="r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8pPr>
            <a:lvl9pPr lvl="8" rtl="1" algn="r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9pPr>
          </a:lstStyle>
          <a:p/>
        </p:txBody>
      </p:sp>
      <p:sp>
        <p:nvSpPr>
          <p:cNvPr id="40" name="Google Shape;40;p5"/>
          <p:cNvSpPr txBox="1"/>
          <p:nvPr>
            <p:ph idx="12" type="sldNum"/>
          </p:nvPr>
        </p:nvSpPr>
        <p:spPr>
          <a:xfrm>
            <a:off x="8229600" y="6477000"/>
            <a:ext cx="762000" cy="244475"/>
          </a:xfrm>
          <a:prstGeom prst="rect">
            <a:avLst/>
          </a:prstGeom>
          <a:noFill/>
          <a:ln>
            <a:noFill/>
          </a:ln>
        </p:spPr>
        <p:txBody>
          <a:bodyPr anchorCtr="0" anchor="t" bIns="45700" lIns="91425" spcFirstLastPara="1" rIns="91425" wrap="square" tIns="45700">
            <a:noAutofit/>
          </a:bodyPr>
          <a:lstStyle>
            <a:lvl1pPr indent="0" lvl="0" marL="0" rtl="1" algn="r">
              <a:spcBef>
                <a:spcPts val="0"/>
              </a:spcBef>
              <a:buNone/>
              <a:defRPr/>
            </a:lvl1pPr>
            <a:lvl2pPr indent="0" lvl="1" marL="0" rtl="1" algn="r">
              <a:spcBef>
                <a:spcPts val="0"/>
              </a:spcBef>
              <a:buNone/>
              <a:defRPr/>
            </a:lvl2pPr>
            <a:lvl3pPr indent="0" lvl="2" marL="0" rtl="1" algn="r">
              <a:spcBef>
                <a:spcPts val="0"/>
              </a:spcBef>
              <a:buNone/>
              <a:defRPr/>
            </a:lvl3pPr>
            <a:lvl4pPr indent="0" lvl="3" marL="0" rtl="1" algn="r">
              <a:spcBef>
                <a:spcPts val="0"/>
              </a:spcBef>
              <a:buNone/>
              <a:defRPr/>
            </a:lvl4pPr>
            <a:lvl5pPr indent="0" lvl="4" marL="0" rtl="1" algn="r">
              <a:spcBef>
                <a:spcPts val="0"/>
              </a:spcBef>
              <a:buNone/>
              <a:defRPr/>
            </a:lvl5pPr>
            <a:lvl6pPr indent="0" lvl="5" marL="0" rtl="1" algn="r">
              <a:spcBef>
                <a:spcPts val="0"/>
              </a:spcBef>
              <a:buNone/>
              <a:defRPr/>
            </a:lvl6pPr>
            <a:lvl7pPr indent="0" lvl="6" marL="0" rtl="1" algn="r">
              <a:spcBef>
                <a:spcPts val="0"/>
              </a:spcBef>
              <a:buNone/>
              <a:defRPr/>
            </a:lvl7pPr>
            <a:lvl8pPr indent="0" lvl="7" marL="0" rtl="1" algn="r">
              <a:spcBef>
                <a:spcPts val="0"/>
              </a:spcBef>
              <a:buNone/>
              <a:defRPr/>
            </a:lvl8pPr>
            <a:lvl9pPr indent="0" lvl="8" marL="0" rtl="1" algn="r">
              <a:spcBef>
                <a:spcPts val="0"/>
              </a:spcBef>
              <a:buNone/>
              <a:defRPr/>
            </a:lvl9pPr>
          </a:lstStyle>
          <a:p>
            <a:pPr indent="0" lvl="0" marL="0" rtl="1" algn="r">
              <a:spcBef>
                <a:spcPts val="0"/>
              </a:spcBef>
              <a:spcAft>
                <a:spcPts val="0"/>
              </a:spcAft>
              <a:buNone/>
            </a:pPr>
            <a:fld id="{00000000-1234-1234-1234-123412341234}" type="slidenum">
              <a:rPr lang="iw-IL"/>
              <a:t>‹#›</a:t>
            </a:fld>
            <a:endParaRPr/>
          </a:p>
        </p:txBody>
      </p:sp>
      <p:sp>
        <p:nvSpPr>
          <p:cNvPr id="41" name="Google Shape;41;p5"/>
          <p:cNvSpPr txBox="1"/>
          <p:nvPr>
            <p:ph type="title"/>
          </p:nvPr>
        </p:nvSpPr>
        <p:spPr>
          <a:xfrm>
            <a:off x="180475" y="2947085"/>
            <a:ext cx="8686800" cy="1184825"/>
          </a:xfrm>
          <a:prstGeom prst="rect">
            <a:avLst/>
          </a:prstGeom>
          <a:noFill/>
          <a:ln>
            <a:noFill/>
          </a:ln>
        </p:spPr>
        <p:txBody>
          <a:bodyPr anchorCtr="0" anchor="t" bIns="45700" lIns="91425" spcFirstLastPara="1" rIns="91425" wrap="square" tIns="45700">
            <a:noAutofit/>
          </a:bodyPr>
          <a:lstStyle>
            <a:lvl1pPr lvl="0" rtl="1" algn="r">
              <a:spcBef>
                <a:spcPts val="0"/>
              </a:spcBef>
              <a:spcAft>
                <a:spcPts val="0"/>
              </a:spcAft>
              <a:buClr>
                <a:schemeClr val="lt2"/>
              </a:buClr>
              <a:buSzPts val="3600"/>
              <a:buFont typeface="Libre Franklin Thin"/>
              <a:buNone/>
              <a:defRPr/>
            </a:lvl1pPr>
            <a:lvl2pPr lvl="1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2pPr>
            <a:lvl3pPr lvl="2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3pPr>
            <a:lvl4pPr lvl="3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4pPr>
            <a:lvl5pPr lvl="4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5pPr>
            <a:lvl6pPr lvl="5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6pPr>
            <a:lvl7pPr lvl="6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7pPr>
            <a:lvl8pPr lvl="7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8pPr>
            <a:lvl9pPr lvl="8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9pPr>
          </a:lstStyle>
          <a:p/>
        </p:txBody>
      </p:sp>
    </p:spTree>
  </p:cSld>
  <p:clrMapOvr>
    <a:masterClrMapping/>
  </p:clrMapOvr>
</p:sldLayout>
</file>

<file path=ppt/slideLayouts/slideLayout5.xml><?xml version="1.0" encoding="utf-8"?>
<p:sldLayout xmlns:a="http://schemas.openxmlformats.org/drawingml/2006/main" xmlns:r="http://schemas.openxmlformats.org/officeDocument/2006/relationships" xmlns:mc="http://schemas.openxmlformats.org/markup-compatibility/2006" xmlns:mv="urn:schemas-microsoft-com:mac:vml" xmlns:p="http://schemas.openxmlformats.org/presentationml/2006/main" xmlns:c="http://schemas.openxmlformats.org/drawingml/2006/chart" xmlns:dgm="http://schemas.openxmlformats.org/drawingml/2006/diagram" xmlns:o="urn:schemas-microsoft-com:office:office" xmlns:v="urn:schemas-microsoft-com:vml" xmlns:pvml="urn:schemas-microsoft-com:office:powerpoint" xmlns:com="http://schemas.openxmlformats.org/drawingml/2006/compatibility" xmlns:p14="http://schemas.microsoft.com/office/powerpoint/2010/main" xmlns:p15="http://schemas.microsoft.com/office/powerpoint/2012/main" xmlns:ahyp="http://schemas.microsoft.com/office/drawing/2018/hyperlinkcolor" matchingName="שני תכנים" type="twoObj">
  <p:cSld name="TWO_OBJECTS">
    <p:spTree>
      <p:nvGrpSpPr>
        <p:cNvPr id="42" name="Shape 42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43" name="Google Shape;43;p6"/>
          <p:cNvSpPr txBox="1"/>
          <p:nvPr>
            <p:ph type="title"/>
          </p:nvPr>
        </p:nvSpPr>
        <p:spPr>
          <a:xfrm>
            <a:off x="301752" y="457200"/>
            <a:ext cx="8686800" cy="841248"/>
          </a:xfrm>
          <a:prstGeom prst="rect">
            <a:avLst/>
          </a:prstGeom>
          <a:noFill/>
          <a:ln>
            <a:noFill/>
          </a:ln>
        </p:spPr>
        <p:txBody>
          <a:bodyPr anchorCtr="0" anchor="ctr" bIns="45700" lIns="91425" spcFirstLastPara="1" rIns="91425" wrap="square" tIns="45700">
            <a:noAutofit/>
          </a:bodyPr>
          <a:lstStyle>
            <a:lvl1pPr lvl="0" rtl="1" algn="l">
              <a:spcBef>
                <a:spcPts val="0"/>
              </a:spcBef>
              <a:spcAft>
                <a:spcPts val="0"/>
              </a:spcAft>
              <a:buClr>
                <a:schemeClr val="dk2"/>
              </a:buClr>
              <a:buSzPts val="1800"/>
              <a:buNone/>
              <a:defRPr/>
            </a:lvl1pPr>
            <a:lvl2pPr lvl="1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2pPr>
            <a:lvl3pPr lvl="2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3pPr>
            <a:lvl4pPr lvl="3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4pPr>
            <a:lvl5pPr lvl="4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5pPr>
            <a:lvl6pPr lvl="5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6pPr>
            <a:lvl7pPr lvl="6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7pPr>
            <a:lvl8pPr lvl="7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8pPr>
            <a:lvl9pPr lvl="8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9pPr>
          </a:lstStyle>
          <a:p/>
        </p:txBody>
      </p:sp>
      <p:sp>
        <p:nvSpPr>
          <p:cNvPr id="44" name="Google Shape;44;p6"/>
          <p:cNvSpPr txBox="1"/>
          <p:nvPr>
            <p:ph idx="1" type="body"/>
          </p:nvPr>
        </p:nvSpPr>
        <p:spPr>
          <a:xfrm>
            <a:off x="304800" y="1600200"/>
            <a:ext cx="4191000" cy="4724400"/>
          </a:xfrm>
          <a:prstGeom prst="rect">
            <a:avLst/>
          </a:prstGeom>
          <a:noFill/>
          <a:ln>
            <a:noFill/>
          </a:ln>
        </p:spPr>
        <p:txBody>
          <a:bodyPr anchorCtr="0" anchor="t" bIns="45700" lIns="91425" spcFirstLastPara="1" rIns="91425" wrap="square" tIns="45700">
            <a:noAutofit/>
          </a:bodyPr>
          <a:lstStyle>
            <a:lvl1pPr indent="-353060" lvl="0" marL="457200" rtl="1" algn="r">
              <a:spcBef>
                <a:spcPts val="560"/>
              </a:spcBef>
              <a:spcAft>
                <a:spcPts val="0"/>
              </a:spcAft>
              <a:buSzPts val="1960"/>
              <a:buChar char="🞭"/>
              <a:defRPr sz="2800"/>
            </a:lvl1pPr>
            <a:lvl2pPr indent="-335280" lvl="1" marL="914400" rtl="1" algn="r">
              <a:spcBef>
                <a:spcPts val="480"/>
              </a:spcBef>
              <a:spcAft>
                <a:spcPts val="0"/>
              </a:spcAft>
              <a:buSzPts val="1680"/>
              <a:buChar char="🞤"/>
              <a:defRPr sz="2400"/>
            </a:lvl2pPr>
            <a:lvl3pPr indent="-317500" lvl="2" marL="1371600" rtl="1" algn="r">
              <a:spcBef>
                <a:spcPts val="400"/>
              </a:spcBef>
              <a:spcAft>
                <a:spcPts val="0"/>
              </a:spcAft>
              <a:buSzPts val="1400"/>
              <a:buChar char="🞫"/>
              <a:defRPr sz="2000"/>
            </a:lvl3pPr>
            <a:lvl4pPr indent="-308610" lvl="3" marL="1828800" rtl="1" algn="r">
              <a:spcBef>
                <a:spcPts val="360"/>
              </a:spcBef>
              <a:spcAft>
                <a:spcPts val="0"/>
              </a:spcAft>
              <a:buSzPts val="1260"/>
              <a:buChar char="🞲"/>
              <a:defRPr sz="1800"/>
            </a:lvl4pPr>
            <a:lvl5pPr indent="-297179" lvl="4" marL="2286000" rtl="1" algn="r">
              <a:spcBef>
                <a:spcPts val="360"/>
              </a:spcBef>
              <a:spcAft>
                <a:spcPts val="0"/>
              </a:spcAft>
              <a:buSzPts val="1080"/>
              <a:buChar char="🞩"/>
              <a:defRPr sz="1800"/>
            </a:lvl5pPr>
            <a:lvl6pPr indent="-297179" lvl="5" marL="2743200" rtl="1" algn="r">
              <a:spcBef>
                <a:spcPts val="360"/>
              </a:spcBef>
              <a:spcAft>
                <a:spcPts val="0"/>
              </a:spcAft>
              <a:buSzPts val="1080"/>
              <a:buChar char="🞤"/>
              <a:defRPr/>
            </a:lvl6pPr>
            <a:lvl7pPr indent="-297179" lvl="6" marL="3200400" rtl="1" algn="r">
              <a:spcBef>
                <a:spcPts val="360"/>
              </a:spcBef>
              <a:spcAft>
                <a:spcPts val="0"/>
              </a:spcAft>
              <a:buSzPts val="1080"/>
              <a:buChar char="🞲"/>
              <a:defRPr/>
            </a:lvl7pPr>
            <a:lvl8pPr indent="-297179" lvl="7" marL="3657600" rtl="1" algn="r">
              <a:spcBef>
                <a:spcPts val="360"/>
              </a:spcBef>
              <a:spcAft>
                <a:spcPts val="0"/>
              </a:spcAft>
              <a:buSzPts val="1080"/>
              <a:buChar char="◆"/>
              <a:defRPr/>
            </a:lvl8pPr>
            <a:lvl9pPr indent="-297179" lvl="8" marL="4114800" rtl="1" algn="r">
              <a:spcBef>
                <a:spcPts val="360"/>
              </a:spcBef>
              <a:spcAft>
                <a:spcPts val="0"/>
              </a:spcAft>
              <a:buSzPts val="1080"/>
              <a:buChar char="◼"/>
              <a:defRPr/>
            </a:lvl9pPr>
          </a:lstStyle>
          <a:p/>
        </p:txBody>
      </p:sp>
      <p:sp>
        <p:nvSpPr>
          <p:cNvPr id="45" name="Google Shape;45;p6"/>
          <p:cNvSpPr txBox="1"/>
          <p:nvPr>
            <p:ph idx="2" type="body"/>
          </p:nvPr>
        </p:nvSpPr>
        <p:spPr>
          <a:xfrm>
            <a:off x="4648200" y="1600200"/>
            <a:ext cx="4343400" cy="4724400"/>
          </a:xfrm>
          <a:prstGeom prst="rect">
            <a:avLst/>
          </a:prstGeom>
          <a:noFill/>
          <a:ln>
            <a:noFill/>
          </a:ln>
        </p:spPr>
        <p:txBody>
          <a:bodyPr anchorCtr="0" anchor="t" bIns="45700" lIns="91425" spcFirstLastPara="1" rIns="91425" wrap="square" tIns="45700">
            <a:noAutofit/>
          </a:bodyPr>
          <a:lstStyle>
            <a:lvl1pPr indent="-353060" lvl="0" marL="457200" rtl="1" algn="r">
              <a:spcBef>
                <a:spcPts val="560"/>
              </a:spcBef>
              <a:spcAft>
                <a:spcPts val="0"/>
              </a:spcAft>
              <a:buSzPts val="1960"/>
              <a:buChar char="🞭"/>
              <a:defRPr sz="2800"/>
            </a:lvl1pPr>
            <a:lvl2pPr indent="-335280" lvl="1" marL="914400" rtl="1" algn="r">
              <a:spcBef>
                <a:spcPts val="480"/>
              </a:spcBef>
              <a:spcAft>
                <a:spcPts val="0"/>
              </a:spcAft>
              <a:buSzPts val="1680"/>
              <a:buChar char="🞤"/>
              <a:defRPr sz="2400"/>
            </a:lvl2pPr>
            <a:lvl3pPr indent="-317500" lvl="2" marL="1371600" rtl="1" algn="r">
              <a:spcBef>
                <a:spcPts val="400"/>
              </a:spcBef>
              <a:spcAft>
                <a:spcPts val="0"/>
              </a:spcAft>
              <a:buSzPts val="1400"/>
              <a:buChar char="🞫"/>
              <a:defRPr sz="2000"/>
            </a:lvl3pPr>
            <a:lvl4pPr indent="-308610" lvl="3" marL="1828800" rtl="1" algn="r">
              <a:spcBef>
                <a:spcPts val="360"/>
              </a:spcBef>
              <a:spcAft>
                <a:spcPts val="0"/>
              </a:spcAft>
              <a:buSzPts val="1260"/>
              <a:buChar char="🞲"/>
              <a:defRPr sz="1800"/>
            </a:lvl4pPr>
            <a:lvl5pPr indent="-297179" lvl="4" marL="2286000" rtl="1" algn="r">
              <a:spcBef>
                <a:spcPts val="360"/>
              </a:spcBef>
              <a:spcAft>
                <a:spcPts val="0"/>
              </a:spcAft>
              <a:buSzPts val="1080"/>
              <a:buChar char="🞩"/>
              <a:defRPr sz="1800"/>
            </a:lvl5pPr>
            <a:lvl6pPr indent="-297179" lvl="5" marL="2743200" rtl="1" algn="r">
              <a:spcBef>
                <a:spcPts val="360"/>
              </a:spcBef>
              <a:spcAft>
                <a:spcPts val="0"/>
              </a:spcAft>
              <a:buSzPts val="1080"/>
              <a:buChar char="🞤"/>
              <a:defRPr/>
            </a:lvl6pPr>
            <a:lvl7pPr indent="-297179" lvl="6" marL="3200400" rtl="1" algn="r">
              <a:spcBef>
                <a:spcPts val="360"/>
              </a:spcBef>
              <a:spcAft>
                <a:spcPts val="0"/>
              </a:spcAft>
              <a:buSzPts val="1080"/>
              <a:buChar char="🞲"/>
              <a:defRPr/>
            </a:lvl7pPr>
            <a:lvl8pPr indent="-297179" lvl="7" marL="3657600" rtl="1" algn="r">
              <a:spcBef>
                <a:spcPts val="360"/>
              </a:spcBef>
              <a:spcAft>
                <a:spcPts val="0"/>
              </a:spcAft>
              <a:buSzPts val="1080"/>
              <a:buChar char="◆"/>
              <a:defRPr/>
            </a:lvl8pPr>
            <a:lvl9pPr indent="-297179" lvl="8" marL="4114800" rtl="1" algn="r">
              <a:spcBef>
                <a:spcPts val="360"/>
              </a:spcBef>
              <a:spcAft>
                <a:spcPts val="0"/>
              </a:spcAft>
              <a:buSzPts val="1080"/>
              <a:buChar char="◼"/>
              <a:defRPr/>
            </a:lvl9pPr>
          </a:lstStyle>
          <a:p/>
        </p:txBody>
      </p:sp>
      <p:sp>
        <p:nvSpPr>
          <p:cNvPr id="46" name="Google Shape;46;p6"/>
          <p:cNvSpPr txBox="1"/>
          <p:nvPr>
            <p:ph idx="10" type="dt"/>
          </p:nvPr>
        </p:nvSpPr>
        <p:spPr>
          <a:xfrm>
            <a:off x="6477000" y="76200"/>
            <a:ext cx="2514600" cy="288925"/>
          </a:xfrm>
          <a:prstGeom prst="rect">
            <a:avLst/>
          </a:prstGeom>
          <a:noFill/>
          <a:ln>
            <a:noFill/>
          </a:ln>
        </p:spPr>
        <p:txBody>
          <a:bodyPr anchorCtr="0" anchor="t" bIns="45700" lIns="91425" spcFirstLastPara="1" rIns="91425" wrap="square" tIns="45700">
            <a:noAutofit/>
          </a:bodyPr>
          <a:lstStyle>
            <a:lvl1pPr lvl="0" rtl="1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1pPr>
            <a:lvl2pPr lvl="1" rtl="1" algn="r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2pPr>
            <a:lvl3pPr lvl="2" rtl="1" algn="r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3pPr>
            <a:lvl4pPr lvl="3" rtl="1" algn="r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4pPr>
            <a:lvl5pPr lvl="4" rtl="1" algn="r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5pPr>
            <a:lvl6pPr lvl="5" rtl="1" algn="r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6pPr>
            <a:lvl7pPr lvl="6" rtl="1" algn="r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7pPr>
            <a:lvl8pPr lvl="7" rtl="1" algn="r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8pPr>
            <a:lvl9pPr lvl="8" rtl="1" algn="r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9pPr>
          </a:lstStyle>
          <a:p/>
        </p:txBody>
      </p:sp>
      <p:sp>
        <p:nvSpPr>
          <p:cNvPr id="47" name="Google Shape;47;p6"/>
          <p:cNvSpPr txBox="1"/>
          <p:nvPr>
            <p:ph idx="11" type="ftr"/>
          </p:nvPr>
        </p:nvSpPr>
        <p:spPr>
          <a:xfrm>
            <a:off x="3124200" y="76200"/>
            <a:ext cx="3352800" cy="288925"/>
          </a:xfrm>
          <a:prstGeom prst="rect">
            <a:avLst/>
          </a:prstGeom>
          <a:noFill/>
          <a:ln>
            <a:noFill/>
          </a:ln>
        </p:spPr>
        <p:txBody>
          <a:bodyPr anchorCtr="0" anchor="t" bIns="45700" lIns="91425" spcFirstLastPara="1" rIns="91425" wrap="square" tIns="45700">
            <a:noAutofit/>
          </a:bodyPr>
          <a:lstStyle>
            <a:lvl1pPr lvl="0" rtl="1" algn="r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1pPr>
            <a:lvl2pPr lvl="1" rtl="1" algn="r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2pPr>
            <a:lvl3pPr lvl="2" rtl="1" algn="r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3pPr>
            <a:lvl4pPr lvl="3" rtl="1" algn="r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4pPr>
            <a:lvl5pPr lvl="4" rtl="1" algn="r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5pPr>
            <a:lvl6pPr lvl="5" rtl="1" algn="r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6pPr>
            <a:lvl7pPr lvl="6" rtl="1" algn="r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7pPr>
            <a:lvl8pPr lvl="7" rtl="1" algn="r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8pPr>
            <a:lvl9pPr lvl="8" rtl="1" algn="r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9pPr>
          </a:lstStyle>
          <a:p/>
        </p:txBody>
      </p:sp>
      <p:sp>
        <p:nvSpPr>
          <p:cNvPr id="48" name="Google Shape;48;p6"/>
          <p:cNvSpPr txBox="1"/>
          <p:nvPr>
            <p:ph idx="12" type="sldNum"/>
          </p:nvPr>
        </p:nvSpPr>
        <p:spPr>
          <a:xfrm>
            <a:off x="8229600" y="6477000"/>
            <a:ext cx="762000" cy="244475"/>
          </a:xfrm>
          <a:prstGeom prst="rect">
            <a:avLst/>
          </a:prstGeom>
          <a:noFill/>
          <a:ln>
            <a:noFill/>
          </a:ln>
        </p:spPr>
        <p:txBody>
          <a:bodyPr anchorCtr="0" anchor="t" bIns="45700" lIns="91425" spcFirstLastPara="1" rIns="91425" wrap="square" tIns="45700">
            <a:noAutofit/>
          </a:bodyPr>
          <a:lstStyle>
            <a:lvl1pPr indent="0" lvl="0" marL="0" rtl="1" algn="r">
              <a:spcBef>
                <a:spcPts val="0"/>
              </a:spcBef>
              <a:buNone/>
              <a:defRPr/>
            </a:lvl1pPr>
            <a:lvl2pPr indent="0" lvl="1" marL="0" rtl="1" algn="r">
              <a:spcBef>
                <a:spcPts val="0"/>
              </a:spcBef>
              <a:buNone/>
              <a:defRPr/>
            </a:lvl2pPr>
            <a:lvl3pPr indent="0" lvl="2" marL="0" rtl="1" algn="r">
              <a:spcBef>
                <a:spcPts val="0"/>
              </a:spcBef>
              <a:buNone/>
              <a:defRPr/>
            </a:lvl3pPr>
            <a:lvl4pPr indent="0" lvl="3" marL="0" rtl="1" algn="r">
              <a:spcBef>
                <a:spcPts val="0"/>
              </a:spcBef>
              <a:buNone/>
              <a:defRPr/>
            </a:lvl4pPr>
            <a:lvl5pPr indent="0" lvl="4" marL="0" rtl="1" algn="r">
              <a:spcBef>
                <a:spcPts val="0"/>
              </a:spcBef>
              <a:buNone/>
              <a:defRPr/>
            </a:lvl5pPr>
            <a:lvl6pPr indent="0" lvl="5" marL="0" rtl="1" algn="r">
              <a:spcBef>
                <a:spcPts val="0"/>
              </a:spcBef>
              <a:buNone/>
              <a:defRPr/>
            </a:lvl6pPr>
            <a:lvl7pPr indent="0" lvl="6" marL="0" rtl="1" algn="r">
              <a:spcBef>
                <a:spcPts val="0"/>
              </a:spcBef>
              <a:buNone/>
              <a:defRPr/>
            </a:lvl7pPr>
            <a:lvl8pPr indent="0" lvl="7" marL="0" rtl="1" algn="r">
              <a:spcBef>
                <a:spcPts val="0"/>
              </a:spcBef>
              <a:buNone/>
              <a:defRPr/>
            </a:lvl8pPr>
            <a:lvl9pPr indent="0" lvl="8" marL="0" rtl="1" algn="r">
              <a:spcBef>
                <a:spcPts val="0"/>
              </a:spcBef>
              <a:buNone/>
              <a:defRPr/>
            </a:lvl9pPr>
          </a:lstStyle>
          <a:p>
            <a:pPr indent="0" lvl="0" marL="0" rtl="1" algn="r">
              <a:spcBef>
                <a:spcPts val="0"/>
              </a:spcBef>
              <a:spcAft>
                <a:spcPts val="0"/>
              </a:spcAft>
              <a:buNone/>
            </a:pPr>
            <a:fld id="{00000000-1234-1234-1234-123412341234}" type="slidenum">
              <a:rPr lang="iw-IL"/>
              <a:t>‹#›</a:t>
            </a:fld>
            <a:endParaRPr/>
          </a:p>
        </p:txBody>
      </p:sp>
    </p:spTree>
  </p:cSld>
  <p:clrMapOvr>
    <a:masterClrMapping/>
  </p:clrMapOvr>
</p:sldLayout>
</file>

<file path=ppt/slideLayouts/slideLayout6.xml><?xml version="1.0" encoding="utf-8"?>
<p:sldLayout xmlns:a="http://schemas.openxmlformats.org/drawingml/2006/main" xmlns:r="http://schemas.openxmlformats.org/officeDocument/2006/relationships" xmlns:mc="http://schemas.openxmlformats.org/markup-compatibility/2006" xmlns:mv="urn:schemas-microsoft-com:mac:vml" xmlns:p="http://schemas.openxmlformats.org/presentationml/2006/main" xmlns:c="http://schemas.openxmlformats.org/drawingml/2006/chart" xmlns:dgm="http://schemas.openxmlformats.org/drawingml/2006/diagram" xmlns:o="urn:schemas-microsoft-com:office:office" xmlns:v="urn:schemas-microsoft-com:vml" xmlns:pvml="urn:schemas-microsoft-com:office:powerpoint" xmlns:com="http://schemas.openxmlformats.org/drawingml/2006/compatibility" xmlns:p14="http://schemas.microsoft.com/office/powerpoint/2010/main" xmlns:p15="http://schemas.microsoft.com/office/powerpoint/2012/main" xmlns:ahyp="http://schemas.microsoft.com/office/drawing/2018/hyperlinkcolor" matchingName="השוואה" showMasterSp="0" type="twoTxTwoObj">
  <p:cSld name="TWO_OBJECTS_WITH_TEXT">
    <p:spTree>
      <p:nvGrpSpPr>
        <p:cNvPr id="49" name="Shape 49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50" name="Google Shape;50;p7"/>
          <p:cNvSpPr txBox="1"/>
          <p:nvPr>
            <p:ph type="title"/>
          </p:nvPr>
        </p:nvSpPr>
        <p:spPr>
          <a:xfrm>
            <a:off x="304800" y="5410200"/>
            <a:ext cx="8610600" cy="882650"/>
          </a:xfrm>
          <a:prstGeom prst="rect">
            <a:avLst/>
          </a:prstGeom>
          <a:noFill/>
          <a:ln>
            <a:noFill/>
          </a:ln>
        </p:spPr>
        <p:txBody>
          <a:bodyPr anchorCtr="0" anchor="ctr" bIns="45700" lIns="91425" spcFirstLastPara="1" rIns="91425" wrap="square" tIns="45700">
            <a:noAutofit/>
          </a:bodyPr>
          <a:lstStyle>
            <a:lvl1pPr lvl="0" rtl="1" algn="l">
              <a:spcBef>
                <a:spcPts val="0"/>
              </a:spcBef>
              <a:spcAft>
                <a:spcPts val="0"/>
              </a:spcAft>
              <a:buClr>
                <a:schemeClr val="dk2"/>
              </a:buClr>
              <a:buSzPts val="3600"/>
              <a:buFont typeface="Libre Franklin Thin"/>
              <a:buNone/>
              <a:defRPr/>
            </a:lvl1pPr>
            <a:lvl2pPr lvl="1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2pPr>
            <a:lvl3pPr lvl="2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3pPr>
            <a:lvl4pPr lvl="3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4pPr>
            <a:lvl5pPr lvl="4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5pPr>
            <a:lvl6pPr lvl="5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6pPr>
            <a:lvl7pPr lvl="6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7pPr>
            <a:lvl8pPr lvl="7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8pPr>
            <a:lvl9pPr lvl="8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9pPr>
          </a:lstStyle>
          <a:p/>
        </p:txBody>
      </p:sp>
      <p:sp>
        <p:nvSpPr>
          <p:cNvPr id="51" name="Google Shape;51;p7"/>
          <p:cNvSpPr txBox="1"/>
          <p:nvPr>
            <p:ph idx="1" type="body"/>
          </p:nvPr>
        </p:nvSpPr>
        <p:spPr>
          <a:xfrm>
            <a:off x="281444" y="666750"/>
            <a:ext cx="4290556" cy="639762"/>
          </a:xfrm>
          <a:prstGeom prst="rect">
            <a:avLst/>
          </a:prstGeom>
          <a:noFill/>
          <a:ln>
            <a:noFill/>
          </a:ln>
        </p:spPr>
        <p:txBody>
          <a:bodyPr anchorCtr="0" anchor="ctr" bIns="45700" lIns="91425" spcFirstLastPara="1" rIns="91425" wrap="square" tIns="45700">
            <a:noAutofit/>
          </a:bodyPr>
          <a:lstStyle>
            <a:lvl1pPr indent="-228600" lvl="0" marL="457200" rtl="1" algn="r">
              <a:spcBef>
                <a:spcPts val="360"/>
              </a:spcBef>
              <a:spcAft>
                <a:spcPts val="0"/>
              </a:spcAft>
              <a:buSzPts val="1260"/>
              <a:buNone/>
              <a:defRPr b="0" sz="1800" cap="none">
                <a:solidFill>
                  <a:srgbClr val="AF7621"/>
                </a:solidFill>
                <a:latin typeface="Libre Franklin Thin"/>
                <a:ea typeface="Libre Franklin Thin"/>
                <a:cs typeface="Libre Franklin Thin"/>
                <a:sym typeface="Libre Franklin Thin"/>
              </a:defRPr>
            </a:lvl1pPr>
            <a:lvl2pPr indent="-228600" lvl="1" marL="914400" rtl="1" algn="r">
              <a:spcBef>
                <a:spcPts val="400"/>
              </a:spcBef>
              <a:spcAft>
                <a:spcPts val="0"/>
              </a:spcAft>
              <a:buSzPts val="1400"/>
              <a:buNone/>
              <a:defRPr b="1" sz="2000"/>
            </a:lvl2pPr>
            <a:lvl3pPr indent="-228600" lvl="2" marL="1371600" rtl="1" algn="r">
              <a:spcBef>
                <a:spcPts val="360"/>
              </a:spcBef>
              <a:spcAft>
                <a:spcPts val="0"/>
              </a:spcAft>
              <a:buSzPts val="1260"/>
              <a:buNone/>
              <a:defRPr b="1" sz="1800"/>
            </a:lvl3pPr>
            <a:lvl4pPr indent="-228600" lvl="3" marL="1828800" rtl="1" algn="r">
              <a:spcBef>
                <a:spcPts val="320"/>
              </a:spcBef>
              <a:spcAft>
                <a:spcPts val="0"/>
              </a:spcAft>
              <a:buSzPts val="1120"/>
              <a:buNone/>
              <a:defRPr b="1" sz="1600"/>
            </a:lvl4pPr>
            <a:lvl5pPr indent="-228600" lvl="4" marL="2286000" rtl="1" algn="r">
              <a:spcBef>
                <a:spcPts val="320"/>
              </a:spcBef>
              <a:spcAft>
                <a:spcPts val="0"/>
              </a:spcAft>
              <a:buSzPts val="960"/>
              <a:buNone/>
              <a:defRPr b="1" sz="1600"/>
            </a:lvl5pPr>
            <a:lvl6pPr indent="-297179" lvl="5" marL="2743200" rtl="1" algn="r">
              <a:spcBef>
                <a:spcPts val="360"/>
              </a:spcBef>
              <a:spcAft>
                <a:spcPts val="0"/>
              </a:spcAft>
              <a:buSzPts val="1080"/>
              <a:buChar char="🞤"/>
              <a:defRPr/>
            </a:lvl6pPr>
            <a:lvl7pPr indent="-297179" lvl="6" marL="3200400" rtl="1" algn="r">
              <a:spcBef>
                <a:spcPts val="360"/>
              </a:spcBef>
              <a:spcAft>
                <a:spcPts val="0"/>
              </a:spcAft>
              <a:buSzPts val="1080"/>
              <a:buChar char="🞲"/>
              <a:defRPr/>
            </a:lvl7pPr>
            <a:lvl8pPr indent="-297179" lvl="7" marL="3657600" rtl="1" algn="r">
              <a:spcBef>
                <a:spcPts val="360"/>
              </a:spcBef>
              <a:spcAft>
                <a:spcPts val="0"/>
              </a:spcAft>
              <a:buSzPts val="1080"/>
              <a:buChar char="◆"/>
              <a:defRPr/>
            </a:lvl8pPr>
            <a:lvl9pPr indent="-297179" lvl="8" marL="4114800" rtl="1" algn="r">
              <a:spcBef>
                <a:spcPts val="360"/>
              </a:spcBef>
              <a:spcAft>
                <a:spcPts val="0"/>
              </a:spcAft>
              <a:buSzPts val="1080"/>
              <a:buChar char="◼"/>
              <a:defRPr/>
            </a:lvl9pPr>
          </a:lstStyle>
          <a:p/>
        </p:txBody>
      </p:sp>
      <p:sp>
        <p:nvSpPr>
          <p:cNvPr id="52" name="Google Shape;52;p7"/>
          <p:cNvSpPr txBox="1"/>
          <p:nvPr>
            <p:ph idx="2" type="body"/>
          </p:nvPr>
        </p:nvSpPr>
        <p:spPr>
          <a:xfrm>
            <a:off x="4645025" y="666750"/>
            <a:ext cx="4292241" cy="639762"/>
          </a:xfrm>
          <a:prstGeom prst="rect">
            <a:avLst/>
          </a:prstGeom>
          <a:noFill/>
          <a:ln>
            <a:noFill/>
          </a:ln>
        </p:spPr>
        <p:txBody>
          <a:bodyPr anchorCtr="0" anchor="ctr" bIns="45700" lIns="91425" spcFirstLastPara="1" rIns="91425" wrap="square" tIns="45700">
            <a:noAutofit/>
          </a:bodyPr>
          <a:lstStyle>
            <a:lvl1pPr indent="-228600" lvl="0" marL="457200" rtl="1" algn="r">
              <a:spcBef>
                <a:spcPts val="360"/>
              </a:spcBef>
              <a:spcAft>
                <a:spcPts val="0"/>
              </a:spcAft>
              <a:buSzPts val="1260"/>
              <a:buNone/>
              <a:defRPr b="0" sz="1800" cap="none">
                <a:solidFill>
                  <a:srgbClr val="AF7621"/>
                </a:solidFill>
                <a:latin typeface="Libre Franklin Thin"/>
                <a:ea typeface="Libre Franklin Thin"/>
                <a:cs typeface="Libre Franklin Thin"/>
                <a:sym typeface="Libre Franklin Thin"/>
              </a:defRPr>
            </a:lvl1pPr>
            <a:lvl2pPr indent="-228600" lvl="1" marL="914400" rtl="1" algn="r">
              <a:spcBef>
                <a:spcPts val="400"/>
              </a:spcBef>
              <a:spcAft>
                <a:spcPts val="0"/>
              </a:spcAft>
              <a:buSzPts val="1400"/>
              <a:buNone/>
              <a:defRPr b="1" sz="2000"/>
            </a:lvl2pPr>
            <a:lvl3pPr indent="-228600" lvl="2" marL="1371600" rtl="1" algn="r">
              <a:spcBef>
                <a:spcPts val="360"/>
              </a:spcBef>
              <a:spcAft>
                <a:spcPts val="0"/>
              </a:spcAft>
              <a:buSzPts val="1260"/>
              <a:buNone/>
              <a:defRPr b="1" sz="1800"/>
            </a:lvl3pPr>
            <a:lvl4pPr indent="-228600" lvl="3" marL="1828800" rtl="1" algn="r">
              <a:spcBef>
                <a:spcPts val="320"/>
              </a:spcBef>
              <a:spcAft>
                <a:spcPts val="0"/>
              </a:spcAft>
              <a:buSzPts val="1120"/>
              <a:buNone/>
              <a:defRPr b="1" sz="1600"/>
            </a:lvl4pPr>
            <a:lvl5pPr indent="-228600" lvl="4" marL="2286000" rtl="1" algn="r">
              <a:spcBef>
                <a:spcPts val="320"/>
              </a:spcBef>
              <a:spcAft>
                <a:spcPts val="0"/>
              </a:spcAft>
              <a:buSzPts val="960"/>
              <a:buNone/>
              <a:defRPr b="1" sz="1600"/>
            </a:lvl5pPr>
            <a:lvl6pPr indent="-297179" lvl="5" marL="2743200" rtl="1" algn="r">
              <a:spcBef>
                <a:spcPts val="360"/>
              </a:spcBef>
              <a:spcAft>
                <a:spcPts val="0"/>
              </a:spcAft>
              <a:buSzPts val="1080"/>
              <a:buChar char="🞤"/>
              <a:defRPr/>
            </a:lvl6pPr>
            <a:lvl7pPr indent="-297179" lvl="6" marL="3200400" rtl="1" algn="r">
              <a:spcBef>
                <a:spcPts val="360"/>
              </a:spcBef>
              <a:spcAft>
                <a:spcPts val="0"/>
              </a:spcAft>
              <a:buSzPts val="1080"/>
              <a:buChar char="🞲"/>
              <a:defRPr/>
            </a:lvl7pPr>
            <a:lvl8pPr indent="-297179" lvl="7" marL="3657600" rtl="1" algn="r">
              <a:spcBef>
                <a:spcPts val="360"/>
              </a:spcBef>
              <a:spcAft>
                <a:spcPts val="0"/>
              </a:spcAft>
              <a:buSzPts val="1080"/>
              <a:buChar char="◆"/>
              <a:defRPr/>
            </a:lvl8pPr>
            <a:lvl9pPr indent="-297179" lvl="8" marL="4114800" rtl="1" algn="r">
              <a:spcBef>
                <a:spcPts val="360"/>
              </a:spcBef>
              <a:spcAft>
                <a:spcPts val="0"/>
              </a:spcAft>
              <a:buSzPts val="1080"/>
              <a:buChar char="◼"/>
              <a:defRPr/>
            </a:lvl9pPr>
          </a:lstStyle>
          <a:p/>
        </p:txBody>
      </p:sp>
      <p:sp>
        <p:nvSpPr>
          <p:cNvPr id="53" name="Google Shape;53;p7"/>
          <p:cNvSpPr txBox="1"/>
          <p:nvPr>
            <p:ph idx="3" type="body"/>
          </p:nvPr>
        </p:nvSpPr>
        <p:spPr>
          <a:xfrm>
            <a:off x="281444" y="1316037"/>
            <a:ext cx="4290556" cy="3941763"/>
          </a:xfrm>
          <a:prstGeom prst="rect">
            <a:avLst/>
          </a:prstGeom>
          <a:noFill/>
          <a:ln>
            <a:noFill/>
          </a:ln>
        </p:spPr>
        <p:txBody>
          <a:bodyPr anchorCtr="0" anchor="t" bIns="45700" lIns="91425" spcFirstLastPara="1" rIns="91425" wrap="square" tIns="45700">
            <a:noAutofit/>
          </a:bodyPr>
          <a:lstStyle>
            <a:lvl1pPr indent="-335280" lvl="0" marL="457200" rtl="1" algn="r">
              <a:spcBef>
                <a:spcPts val="480"/>
              </a:spcBef>
              <a:spcAft>
                <a:spcPts val="0"/>
              </a:spcAft>
              <a:buSzPts val="1680"/>
              <a:buChar char="🞭"/>
              <a:defRPr sz="2400"/>
            </a:lvl1pPr>
            <a:lvl2pPr indent="-317500" lvl="1" marL="914400" rtl="1" algn="r">
              <a:spcBef>
                <a:spcPts val="400"/>
              </a:spcBef>
              <a:spcAft>
                <a:spcPts val="0"/>
              </a:spcAft>
              <a:buSzPts val="1400"/>
              <a:buChar char="🞤"/>
              <a:defRPr sz="2000"/>
            </a:lvl2pPr>
            <a:lvl3pPr indent="-308610" lvl="2" marL="1371600" rtl="1" algn="r">
              <a:spcBef>
                <a:spcPts val="360"/>
              </a:spcBef>
              <a:spcAft>
                <a:spcPts val="0"/>
              </a:spcAft>
              <a:buSzPts val="1260"/>
              <a:buChar char="🞫"/>
              <a:defRPr sz="1800"/>
            </a:lvl3pPr>
            <a:lvl4pPr indent="-299719" lvl="3" marL="1828800" rtl="1" algn="r">
              <a:spcBef>
                <a:spcPts val="320"/>
              </a:spcBef>
              <a:spcAft>
                <a:spcPts val="0"/>
              </a:spcAft>
              <a:buSzPts val="1120"/>
              <a:buChar char="🞲"/>
              <a:defRPr sz="1600"/>
            </a:lvl4pPr>
            <a:lvl5pPr indent="-289560" lvl="4" marL="2286000" rtl="1" algn="r">
              <a:spcBef>
                <a:spcPts val="320"/>
              </a:spcBef>
              <a:spcAft>
                <a:spcPts val="0"/>
              </a:spcAft>
              <a:buSzPts val="960"/>
              <a:buChar char="🞩"/>
              <a:defRPr sz="1600"/>
            </a:lvl5pPr>
            <a:lvl6pPr indent="-297179" lvl="5" marL="2743200" rtl="1" algn="r">
              <a:spcBef>
                <a:spcPts val="360"/>
              </a:spcBef>
              <a:spcAft>
                <a:spcPts val="0"/>
              </a:spcAft>
              <a:buSzPts val="1080"/>
              <a:buChar char="🞤"/>
              <a:defRPr/>
            </a:lvl6pPr>
            <a:lvl7pPr indent="-297179" lvl="6" marL="3200400" rtl="1" algn="r">
              <a:spcBef>
                <a:spcPts val="360"/>
              </a:spcBef>
              <a:spcAft>
                <a:spcPts val="0"/>
              </a:spcAft>
              <a:buSzPts val="1080"/>
              <a:buChar char="🞲"/>
              <a:defRPr/>
            </a:lvl7pPr>
            <a:lvl8pPr indent="-297179" lvl="7" marL="3657600" rtl="1" algn="r">
              <a:spcBef>
                <a:spcPts val="360"/>
              </a:spcBef>
              <a:spcAft>
                <a:spcPts val="0"/>
              </a:spcAft>
              <a:buSzPts val="1080"/>
              <a:buChar char="◆"/>
              <a:defRPr/>
            </a:lvl8pPr>
            <a:lvl9pPr indent="-297179" lvl="8" marL="4114800" rtl="1" algn="r">
              <a:spcBef>
                <a:spcPts val="360"/>
              </a:spcBef>
              <a:spcAft>
                <a:spcPts val="0"/>
              </a:spcAft>
              <a:buSzPts val="1080"/>
              <a:buChar char="◼"/>
              <a:defRPr/>
            </a:lvl9pPr>
          </a:lstStyle>
          <a:p/>
        </p:txBody>
      </p:sp>
      <p:sp>
        <p:nvSpPr>
          <p:cNvPr id="54" name="Google Shape;54;p7"/>
          <p:cNvSpPr txBox="1"/>
          <p:nvPr>
            <p:ph idx="4" type="body"/>
          </p:nvPr>
        </p:nvSpPr>
        <p:spPr>
          <a:xfrm>
            <a:off x="4648730" y="1316037"/>
            <a:ext cx="4288536" cy="3941763"/>
          </a:xfrm>
          <a:prstGeom prst="rect">
            <a:avLst/>
          </a:prstGeom>
          <a:noFill/>
          <a:ln>
            <a:noFill/>
          </a:ln>
        </p:spPr>
        <p:txBody>
          <a:bodyPr anchorCtr="0" anchor="t" bIns="45700" lIns="91425" spcFirstLastPara="1" rIns="91425" wrap="square" tIns="45700">
            <a:noAutofit/>
          </a:bodyPr>
          <a:lstStyle>
            <a:lvl1pPr indent="-335280" lvl="0" marL="457200" rtl="1" algn="r">
              <a:spcBef>
                <a:spcPts val="480"/>
              </a:spcBef>
              <a:spcAft>
                <a:spcPts val="0"/>
              </a:spcAft>
              <a:buSzPts val="1680"/>
              <a:buChar char="🞭"/>
              <a:defRPr sz="2400"/>
            </a:lvl1pPr>
            <a:lvl2pPr indent="-317500" lvl="1" marL="914400" rtl="1" algn="r">
              <a:spcBef>
                <a:spcPts val="400"/>
              </a:spcBef>
              <a:spcAft>
                <a:spcPts val="0"/>
              </a:spcAft>
              <a:buSzPts val="1400"/>
              <a:buChar char="🞤"/>
              <a:defRPr sz="2000"/>
            </a:lvl2pPr>
            <a:lvl3pPr indent="-308610" lvl="2" marL="1371600" rtl="1" algn="r">
              <a:spcBef>
                <a:spcPts val="360"/>
              </a:spcBef>
              <a:spcAft>
                <a:spcPts val="0"/>
              </a:spcAft>
              <a:buSzPts val="1260"/>
              <a:buChar char="🞫"/>
              <a:defRPr sz="1800"/>
            </a:lvl3pPr>
            <a:lvl4pPr indent="-299719" lvl="3" marL="1828800" rtl="1" algn="r">
              <a:spcBef>
                <a:spcPts val="320"/>
              </a:spcBef>
              <a:spcAft>
                <a:spcPts val="0"/>
              </a:spcAft>
              <a:buSzPts val="1120"/>
              <a:buChar char="🞲"/>
              <a:defRPr sz="1600"/>
            </a:lvl4pPr>
            <a:lvl5pPr indent="-289560" lvl="4" marL="2286000" rtl="1" algn="r">
              <a:spcBef>
                <a:spcPts val="320"/>
              </a:spcBef>
              <a:spcAft>
                <a:spcPts val="0"/>
              </a:spcAft>
              <a:buSzPts val="960"/>
              <a:buChar char="🞩"/>
              <a:defRPr sz="1600"/>
            </a:lvl5pPr>
            <a:lvl6pPr indent="-297179" lvl="5" marL="2743200" rtl="1" algn="r">
              <a:spcBef>
                <a:spcPts val="360"/>
              </a:spcBef>
              <a:spcAft>
                <a:spcPts val="0"/>
              </a:spcAft>
              <a:buSzPts val="1080"/>
              <a:buChar char="🞤"/>
              <a:defRPr/>
            </a:lvl6pPr>
            <a:lvl7pPr indent="-297179" lvl="6" marL="3200400" rtl="1" algn="r">
              <a:spcBef>
                <a:spcPts val="360"/>
              </a:spcBef>
              <a:spcAft>
                <a:spcPts val="0"/>
              </a:spcAft>
              <a:buSzPts val="1080"/>
              <a:buChar char="🞲"/>
              <a:defRPr/>
            </a:lvl7pPr>
            <a:lvl8pPr indent="-297179" lvl="7" marL="3657600" rtl="1" algn="r">
              <a:spcBef>
                <a:spcPts val="360"/>
              </a:spcBef>
              <a:spcAft>
                <a:spcPts val="0"/>
              </a:spcAft>
              <a:buSzPts val="1080"/>
              <a:buChar char="◆"/>
              <a:defRPr/>
            </a:lvl8pPr>
            <a:lvl9pPr indent="-297179" lvl="8" marL="4114800" rtl="1" algn="r">
              <a:spcBef>
                <a:spcPts val="360"/>
              </a:spcBef>
              <a:spcAft>
                <a:spcPts val="0"/>
              </a:spcAft>
              <a:buSzPts val="1080"/>
              <a:buChar char="◼"/>
              <a:defRPr/>
            </a:lvl9pPr>
          </a:lstStyle>
          <a:p/>
        </p:txBody>
      </p:sp>
      <p:sp>
        <p:nvSpPr>
          <p:cNvPr id="55" name="Google Shape;55;p7"/>
          <p:cNvSpPr txBox="1"/>
          <p:nvPr>
            <p:ph idx="10" type="dt"/>
          </p:nvPr>
        </p:nvSpPr>
        <p:spPr>
          <a:xfrm>
            <a:off x="6477000" y="76200"/>
            <a:ext cx="2514600" cy="288925"/>
          </a:xfrm>
          <a:prstGeom prst="rect">
            <a:avLst/>
          </a:prstGeom>
          <a:noFill/>
          <a:ln>
            <a:noFill/>
          </a:ln>
        </p:spPr>
        <p:txBody>
          <a:bodyPr anchorCtr="0" anchor="t" bIns="45700" lIns="91425" spcFirstLastPara="1" rIns="91425" wrap="square" tIns="45700">
            <a:noAutofit/>
          </a:bodyPr>
          <a:lstStyle>
            <a:lvl1pPr lvl="0" rtl="1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1pPr>
            <a:lvl2pPr lvl="1" rtl="1" algn="r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2pPr>
            <a:lvl3pPr lvl="2" rtl="1" algn="r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3pPr>
            <a:lvl4pPr lvl="3" rtl="1" algn="r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4pPr>
            <a:lvl5pPr lvl="4" rtl="1" algn="r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5pPr>
            <a:lvl6pPr lvl="5" rtl="1" algn="r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6pPr>
            <a:lvl7pPr lvl="6" rtl="1" algn="r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7pPr>
            <a:lvl8pPr lvl="7" rtl="1" algn="r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8pPr>
            <a:lvl9pPr lvl="8" rtl="1" algn="r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9pPr>
          </a:lstStyle>
          <a:p/>
        </p:txBody>
      </p:sp>
      <p:sp>
        <p:nvSpPr>
          <p:cNvPr id="56" name="Google Shape;56;p7"/>
          <p:cNvSpPr txBox="1"/>
          <p:nvPr>
            <p:ph idx="11" type="ftr"/>
          </p:nvPr>
        </p:nvSpPr>
        <p:spPr>
          <a:xfrm>
            <a:off x="3124200" y="76200"/>
            <a:ext cx="3352800" cy="288925"/>
          </a:xfrm>
          <a:prstGeom prst="rect">
            <a:avLst/>
          </a:prstGeom>
          <a:noFill/>
          <a:ln>
            <a:noFill/>
          </a:ln>
        </p:spPr>
        <p:txBody>
          <a:bodyPr anchorCtr="0" anchor="t" bIns="45700" lIns="91425" spcFirstLastPara="1" rIns="91425" wrap="square" tIns="45700">
            <a:noAutofit/>
          </a:bodyPr>
          <a:lstStyle>
            <a:lvl1pPr lvl="0" rtl="1" algn="r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1pPr>
            <a:lvl2pPr lvl="1" rtl="1" algn="r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2pPr>
            <a:lvl3pPr lvl="2" rtl="1" algn="r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3pPr>
            <a:lvl4pPr lvl="3" rtl="1" algn="r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4pPr>
            <a:lvl5pPr lvl="4" rtl="1" algn="r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5pPr>
            <a:lvl6pPr lvl="5" rtl="1" algn="r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6pPr>
            <a:lvl7pPr lvl="6" rtl="1" algn="r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7pPr>
            <a:lvl8pPr lvl="7" rtl="1" algn="r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8pPr>
            <a:lvl9pPr lvl="8" rtl="1" algn="r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9pPr>
          </a:lstStyle>
          <a:p/>
        </p:txBody>
      </p:sp>
      <p:sp>
        <p:nvSpPr>
          <p:cNvPr id="57" name="Google Shape;57;p7"/>
          <p:cNvSpPr txBox="1"/>
          <p:nvPr>
            <p:ph idx="12" type="sldNum"/>
          </p:nvPr>
        </p:nvSpPr>
        <p:spPr>
          <a:xfrm>
            <a:off x="8229600" y="6477000"/>
            <a:ext cx="762000" cy="246888"/>
          </a:xfrm>
          <a:prstGeom prst="rect">
            <a:avLst/>
          </a:prstGeom>
          <a:noFill/>
          <a:ln>
            <a:noFill/>
          </a:ln>
        </p:spPr>
        <p:txBody>
          <a:bodyPr anchorCtr="0" anchor="t" bIns="45700" lIns="91425" spcFirstLastPara="1" rIns="91425" wrap="square" tIns="45700">
            <a:noAutofit/>
          </a:bodyPr>
          <a:lstStyle>
            <a:lvl1pPr indent="0" lvl="0" marL="0" rtl="1" algn="r">
              <a:spcBef>
                <a:spcPts val="0"/>
              </a:spcBef>
              <a:buNone/>
              <a:defRPr/>
            </a:lvl1pPr>
            <a:lvl2pPr indent="0" lvl="1" marL="0" rtl="1" algn="r">
              <a:spcBef>
                <a:spcPts val="0"/>
              </a:spcBef>
              <a:buNone/>
              <a:defRPr/>
            </a:lvl2pPr>
            <a:lvl3pPr indent="0" lvl="2" marL="0" rtl="1" algn="r">
              <a:spcBef>
                <a:spcPts val="0"/>
              </a:spcBef>
              <a:buNone/>
              <a:defRPr/>
            </a:lvl3pPr>
            <a:lvl4pPr indent="0" lvl="3" marL="0" rtl="1" algn="r">
              <a:spcBef>
                <a:spcPts val="0"/>
              </a:spcBef>
              <a:buNone/>
              <a:defRPr/>
            </a:lvl4pPr>
            <a:lvl5pPr indent="0" lvl="4" marL="0" rtl="1" algn="r">
              <a:spcBef>
                <a:spcPts val="0"/>
              </a:spcBef>
              <a:buNone/>
              <a:defRPr/>
            </a:lvl5pPr>
            <a:lvl6pPr indent="0" lvl="5" marL="0" rtl="1" algn="r">
              <a:spcBef>
                <a:spcPts val="0"/>
              </a:spcBef>
              <a:buNone/>
              <a:defRPr/>
            </a:lvl6pPr>
            <a:lvl7pPr indent="0" lvl="6" marL="0" rtl="1" algn="r">
              <a:spcBef>
                <a:spcPts val="0"/>
              </a:spcBef>
              <a:buNone/>
              <a:defRPr/>
            </a:lvl7pPr>
            <a:lvl8pPr indent="0" lvl="7" marL="0" rtl="1" algn="r">
              <a:spcBef>
                <a:spcPts val="0"/>
              </a:spcBef>
              <a:buNone/>
              <a:defRPr/>
            </a:lvl8pPr>
            <a:lvl9pPr indent="0" lvl="8" marL="0" rtl="1" algn="r">
              <a:spcBef>
                <a:spcPts val="0"/>
              </a:spcBef>
              <a:buNone/>
              <a:defRPr/>
            </a:lvl9pPr>
          </a:lstStyle>
          <a:p>
            <a:pPr indent="0" lvl="0" marL="0" rtl="1" algn="r">
              <a:spcBef>
                <a:spcPts val="0"/>
              </a:spcBef>
              <a:spcAft>
                <a:spcPts val="0"/>
              </a:spcAft>
              <a:buNone/>
            </a:pPr>
            <a:fld id="{00000000-1234-1234-1234-123412341234}" type="slidenum">
              <a:rPr lang="iw-IL"/>
              <a:t>‹#›</a:t>
            </a:fld>
            <a:endParaRPr/>
          </a:p>
        </p:txBody>
      </p:sp>
      <p:cxnSp>
        <p:nvCxnSpPr>
          <p:cNvPr id="58" name="Google Shape;58;p7"/>
          <p:cNvCxnSpPr/>
          <p:nvPr/>
        </p:nvCxnSpPr>
        <p:spPr>
          <a:xfrm>
            <a:off x="514350" y="6019800"/>
            <a:ext cx="8629650" cy="2381"/>
          </a:xfrm>
          <a:prstGeom prst="straightConnector1">
            <a:avLst/>
          </a:prstGeom>
          <a:noFill/>
          <a:ln cap="flat" cmpd="sng" w="9525">
            <a:solidFill>
              <a:schemeClr val="accent1"/>
            </a:solidFill>
            <a:prstDash val="solid"/>
            <a:round/>
            <a:headEnd len="sm" w="sm" type="none"/>
            <a:tailEnd len="sm" w="sm" type="none"/>
          </a:ln>
        </p:spPr>
      </p:cxnSp>
    </p:spTree>
  </p:cSld>
  <p:clrMapOvr>
    <a:masterClrMapping/>
  </p:clrMapOvr>
</p:sldLayout>
</file>

<file path=ppt/slideLayouts/slideLayout7.xml><?xml version="1.0" encoding="utf-8"?>
<p:sldLayout xmlns:a="http://schemas.openxmlformats.org/drawingml/2006/main" xmlns:r="http://schemas.openxmlformats.org/officeDocument/2006/relationships" xmlns:mc="http://schemas.openxmlformats.org/markup-compatibility/2006" xmlns:mv="urn:schemas-microsoft-com:mac:vml" xmlns:p="http://schemas.openxmlformats.org/presentationml/2006/main" xmlns:c="http://schemas.openxmlformats.org/drawingml/2006/chart" xmlns:dgm="http://schemas.openxmlformats.org/drawingml/2006/diagram" xmlns:o="urn:schemas-microsoft-com:office:office" xmlns:v="urn:schemas-microsoft-com:vml" xmlns:pvml="urn:schemas-microsoft-com:office:powerpoint" xmlns:com="http://schemas.openxmlformats.org/drawingml/2006/compatibility" xmlns:p14="http://schemas.microsoft.com/office/powerpoint/2010/main" xmlns:p15="http://schemas.microsoft.com/office/powerpoint/2012/main" xmlns:ahyp="http://schemas.microsoft.com/office/drawing/2018/hyperlinkcolor" matchingName="כותרת בלבד" type="titleOnly">
  <p:cSld name="TITLE_ONLY">
    <p:spTree>
      <p:nvGrpSpPr>
        <p:cNvPr id="59" name="Shape 59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60" name="Google Shape;60;p8"/>
          <p:cNvSpPr txBox="1"/>
          <p:nvPr>
            <p:ph type="title"/>
          </p:nvPr>
        </p:nvSpPr>
        <p:spPr>
          <a:xfrm>
            <a:off x="301752" y="457200"/>
            <a:ext cx="8686800" cy="841248"/>
          </a:xfrm>
          <a:prstGeom prst="rect">
            <a:avLst/>
          </a:prstGeom>
          <a:noFill/>
          <a:ln>
            <a:noFill/>
          </a:ln>
        </p:spPr>
        <p:txBody>
          <a:bodyPr anchorCtr="0" anchor="ctr" bIns="45700" lIns="91425" spcFirstLastPara="1" rIns="91425" wrap="square" tIns="45700">
            <a:noAutofit/>
          </a:bodyPr>
          <a:lstStyle>
            <a:lvl1pPr lvl="0" rtl="1" algn="l">
              <a:spcBef>
                <a:spcPts val="0"/>
              </a:spcBef>
              <a:spcAft>
                <a:spcPts val="0"/>
              </a:spcAft>
              <a:buClr>
                <a:schemeClr val="dk2"/>
              </a:buClr>
              <a:buSzPts val="1800"/>
              <a:buNone/>
              <a:defRPr/>
            </a:lvl1pPr>
            <a:lvl2pPr lvl="1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2pPr>
            <a:lvl3pPr lvl="2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3pPr>
            <a:lvl4pPr lvl="3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4pPr>
            <a:lvl5pPr lvl="4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5pPr>
            <a:lvl6pPr lvl="5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6pPr>
            <a:lvl7pPr lvl="6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7pPr>
            <a:lvl8pPr lvl="7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8pPr>
            <a:lvl9pPr lvl="8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9pPr>
          </a:lstStyle>
          <a:p/>
        </p:txBody>
      </p:sp>
      <p:sp>
        <p:nvSpPr>
          <p:cNvPr id="61" name="Google Shape;61;p8"/>
          <p:cNvSpPr txBox="1"/>
          <p:nvPr>
            <p:ph idx="10" type="dt"/>
          </p:nvPr>
        </p:nvSpPr>
        <p:spPr>
          <a:xfrm>
            <a:off x="6477000" y="76200"/>
            <a:ext cx="2514600" cy="288925"/>
          </a:xfrm>
          <a:prstGeom prst="rect">
            <a:avLst/>
          </a:prstGeom>
          <a:noFill/>
          <a:ln>
            <a:noFill/>
          </a:ln>
        </p:spPr>
        <p:txBody>
          <a:bodyPr anchorCtr="0" anchor="t" bIns="45700" lIns="91425" spcFirstLastPara="1" rIns="91425" wrap="square" tIns="45700">
            <a:noAutofit/>
          </a:bodyPr>
          <a:lstStyle>
            <a:lvl1pPr lvl="0" rtl="1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1pPr>
            <a:lvl2pPr lvl="1" rtl="1" algn="r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2pPr>
            <a:lvl3pPr lvl="2" rtl="1" algn="r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3pPr>
            <a:lvl4pPr lvl="3" rtl="1" algn="r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4pPr>
            <a:lvl5pPr lvl="4" rtl="1" algn="r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5pPr>
            <a:lvl6pPr lvl="5" rtl="1" algn="r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6pPr>
            <a:lvl7pPr lvl="6" rtl="1" algn="r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7pPr>
            <a:lvl8pPr lvl="7" rtl="1" algn="r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8pPr>
            <a:lvl9pPr lvl="8" rtl="1" algn="r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9pPr>
          </a:lstStyle>
          <a:p/>
        </p:txBody>
      </p:sp>
      <p:sp>
        <p:nvSpPr>
          <p:cNvPr id="62" name="Google Shape;62;p8"/>
          <p:cNvSpPr txBox="1"/>
          <p:nvPr>
            <p:ph idx="11" type="ftr"/>
          </p:nvPr>
        </p:nvSpPr>
        <p:spPr>
          <a:xfrm>
            <a:off x="3124200" y="76200"/>
            <a:ext cx="3352800" cy="288925"/>
          </a:xfrm>
          <a:prstGeom prst="rect">
            <a:avLst/>
          </a:prstGeom>
          <a:noFill/>
          <a:ln>
            <a:noFill/>
          </a:ln>
        </p:spPr>
        <p:txBody>
          <a:bodyPr anchorCtr="0" anchor="t" bIns="45700" lIns="91425" spcFirstLastPara="1" rIns="91425" wrap="square" tIns="45700">
            <a:noAutofit/>
          </a:bodyPr>
          <a:lstStyle>
            <a:lvl1pPr lvl="0" rtl="1" algn="r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1pPr>
            <a:lvl2pPr lvl="1" rtl="1" algn="r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2pPr>
            <a:lvl3pPr lvl="2" rtl="1" algn="r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3pPr>
            <a:lvl4pPr lvl="3" rtl="1" algn="r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4pPr>
            <a:lvl5pPr lvl="4" rtl="1" algn="r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5pPr>
            <a:lvl6pPr lvl="5" rtl="1" algn="r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6pPr>
            <a:lvl7pPr lvl="6" rtl="1" algn="r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7pPr>
            <a:lvl8pPr lvl="7" rtl="1" algn="r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8pPr>
            <a:lvl9pPr lvl="8" rtl="1" algn="r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9pPr>
          </a:lstStyle>
          <a:p/>
        </p:txBody>
      </p:sp>
      <p:sp>
        <p:nvSpPr>
          <p:cNvPr id="63" name="Google Shape;63;p8"/>
          <p:cNvSpPr txBox="1"/>
          <p:nvPr>
            <p:ph idx="12" type="sldNum"/>
          </p:nvPr>
        </p:nvSpPr>
        <p:spPr>
          <a:xfrm>
            <a:off x="8229600" y="6477000"/>
            <a:ext cx="762000" cy="244475"/>
          </a:xfrm>
          <a:prstGeom prst="rect">
            <a:avLst/>
          </a:prstGeom>
          <a:noFill/>
          <a:ln>
            <a:noFill/>
          </a:ln>
        </p:spPr>
        <p:txBody>
          <a:bodyPr anchorCtr="0" anchor="t" bIns="45700" lIns="91425" spcFirstLastPara="1" rIns="91425" wrap="square" tIns="45700">
            <a:noAutofit/>
          </a:bodyPr>
          <a:lstStyle>
            <a:lvl1pPr indent="0" lvl="0" marL="0" rtl="1" algn="r">
              <a:spcBef>
                <a:spcPts val="0"/>
              </a:spcBef>
              <a:buNone/>
              <a:defRPr/>
            </a:lvl1pPr>
            <a:lvl2pPr indent="0" lvl="1" marL="0" rtl="1" algn="r">
              <a:spcBef>
                <a:spcPts val="0"/>
              </a:spcBef>
              <a:buNone/>
              <a:defRPr/>
            </a:lvl2pPr>
            <a:lvl3pPr indent="0" lvl="2" marL="0" rtl="1" algn="r">
              <a:spcBef>
                <a:spcPts val="0"/>
              </a:spcBef>
              <a:buNone/>
              <a:defRPr/>
            </a:lvl3pPr>
            <a:lvl4pPr indent="0" lvl="3" marL="0" rtl="1" algn="r">
              <a:spcBef>
                <a:spcPts val="0"/>
              </a:spcBef>
              <a:buNone/>
              <a:defRPr/>
            </a:lvl4pPr>
            <a:lvl5pPr indent="0" lvl="4" marL="0" rtl="1" algn="r">
              <a:spcBef>
                <a:spcPts val="0"/>
              </a:spcBef>
              <a:buNone/>
              <a:defRPr/>
            </a:lvl5pPr>
            <a:lvl6pPr indent="0" lvl="5" marL="0" rtl="1" algn="r">
              <a:spcBef>
                <a:spcPts val="0"/>
              </a:spcBef>
              <a:buNone/>
              <a:defRPr/>
            </a:lvl6pPr>
            <a:lvl7pPr indent="0" lvl="6" marL="0" rtl="1" algn="r">
              <a:spcBef>
                <a:spcPts val="0"/>
              </a:spcBef>
              <a:buNone/>
              <a:defRPr/>
            </a:lvl7pPr>
            <a:lvl8pPr indent="0" lvl="7" marL="0" rtl="1" algn="r">
              <a:spcBef>
                <a:spcPts val="0"/>
              </a:spcBef>
              <a:buNone/>
              <a:defRPr/>
            </a:lvl8pPr>
            <a:lvl9pPr indent="0" lvl="8" marL="0" rtl="1" algn="r">
              <a:spcBef>
                <a:spcPts val="0"/>
              </a:spcBef>
              <a:buNone/>
              <a:defRPr/>
            </a:lvl9pPr>
          </a:lstStyle>
          <a:p>
            <a:pPr indent="0" lvl="0" marL="0" rtl="1" algn="r">
              <a:spcBef>
                <a:spcPts val="0"/>
              </a:spcBef>
              <a:spcAft>
                <a:spcPts val="0"/>
              </a:spcAft>
              <a:buNone/>
            </a:pPr>
            <a:fld id="{00000000-1234-1234-1234-123412341234}" type="slidenum">
              <a:rPr lang="iw-IL"/>
              <a:t>‹#›</a:t>
            </a:fld>
            <a:endParaRPr/>
          </a:p>
        </p:txBody>
      </p:sp>
    </p:spTree>
  </p:cSld>
  <p:clrMapOvr>
    <a:masterClrMapping/>
  </p:clrMapOvr>
</p:sldLayout>
</file>

<file path=ppt/slideLayouts/slideLayout8.xml><?xml version="1.0" encoding="utf-8"?>
<p:sldLayout xmlns:a="http://schemas.openxmlformats.org/drawingml/2006/main" xmlns:r="http://schemas.openxmlformats.org/officeDocument/2006/relationships" xmlns:mc="http://schemas.openxmlformats.org/markup-compatibility/2006" xmlns:mv="urn:schemas-microsoft-com:mac:vml" xmlns:p="http://schemas.openxmlformats.org/presentationml/2006/main" xmlns:c="http://schemas.openxmlformats.org/drawingml/2006/chart" xmlns:dgm="http://schemas.openxmlformats.org/drawingml/2006/diagram" xmlns:o="urn:schemas-microsoft-com:office:office" xmlns:v="urn:schemas-microsoft-com:vml" xmlns:pvml="urn:schemas-microsoft-com:office:powerpoint" xmlns:com="http://schemas.openxmlformats.org/drawingml/2006/compatibility" xmlns:p14="http://schemas.microsoft.com/office/powerpoint/2010/main" xmlns:p15="http://schemas.microsoft.com/office/powerpoint/2012/main" xmlns:ahyp="http://schemas.microsoft.com/office/drawing/2018/hyperlinkcolor" matchingName="תוכן עם כיתוב" showMasterSp="0" type="objTx">
  <p:cSld name="OBJECT_WITH_CAPTION_TEXT">
    <p:spTree>
      <p:nvGrpSpPr>
        <p:cNvPr id="64" name="Shape 64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cxnSp>
        <p:nvCxnSpPr>
          <p:cNvPr id="65" name="Google Shape;65;p9"/>
          <p:cNvCxnSpPr/>
          <p:nvPr/>
        </p:nvCxnSpPr>
        <p:spPr>
          <a:xfrm>
            <a:off x="514350" y="5849117"/>
            <a:ext cx="8629650" cy="2381"/>
          </a:xfrm>
          <a:prstGeom prst="straightConnector1">
            <a:avLst/>
          </a:prstGeom>
          <a:noFill/>
          <a:ln cap="flat" cmpd="sng" w="9525">
            <a:solidFill>
              <a:schemeClr val="accent1"/>
            </a:solidFill>
            <a:prstDash val="solid"/>
            <a:round/>
            <a:headEnd len="sm" w="sm" type="none"/>
            <a:tailEnd len="sm" w="sm" type="none"/>
          </a:ln>
        </p:spPr>
      </p:cxnSp>
      <p:sp>
        <p:nvSpPr>
          <p:cNvPr id="66" name="Google Shape;66;p9"/>
          <p:cNvSpPr txBox="1"/>
          <p:nvPr>
            <p:ph type="title"/>
          </p:nvPr>
        </p:nvSpPr>
        <p:spPr>
          <a:xfrm>
            <a:off x="457200" y="5486400"/>
            <a:ext cx="8458200" cy="520700"/>
          </a:xfrm>
          <a:prstGeom prst="rect">
            <a:avLst/>
          </a:prstGeom>
          <a:noFill/>
          <a:ln>
            <a:noFill/>
          </a:ln>
        </p:spPr>
        <p:txBody>
          <a:bodyPr anchorCtr="0" anchor="ctr" bIns="45700" lIns="91425" spcFirstLastPara="1" rIns="91425" wrap="square" tIns="45700">
            <a:noAutofit/>
          </a:bodyPr>
          <a:lstStyle>
            <a:lvl1pPr lvl="0" rtl="1" algn="l">
              <a:spcBef>
                <a:spcPts val="0"/>
              </a:spcBef>
              <a:spcAft>
                <a:spcPts val="0"/>
              </a:spcAft>
              <a:buClr>
                <a:schemeClr val="dk2"/>
              </a:buClr>
              <a:buSzPts val="2000"/>
              <a:buFont typeface="Libre Franklin Thin"/>
              <a:buNone/>
              <a:defRPr b="1" sz="2000"/>
            </a:lvl1pPr>
            <a:lvl2pPr lvl="1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2pPr>
            <a:lvl3pPr lvl="2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3pPr>
            <a:lvl4pPr lvl="3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4pPr>
            <a:lvl5pPr lvl="4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5pPr>
            <a:lvl6pPr lvl="5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6pPr>
            <a:lvl7pPr lvl="6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7pPr>
            <a:lvl8pPr lvl="7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8pPr>
            <a:lvl9pPr lvl="8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9pPr>
          </a:lstStyle>
          <a:p/>
        </p:txBody>
      </p:sp>
      <p:sp>
        <p:nvSpPr>
          <p:cNvPr id="67" name="Google Shape;67;p9"/>
          <p:cNvSpPr txBox="1"/>
          <p:nvPr>
            <p:ph idx="1" type="body"/>
          </p:nvPr>
        </p:nvSpPr>
        <p:spPr>
          <a:xfrm>
            <a:off x="457200" y="609600"/>
            <a:ext cx="3008313" cy="4800600"/>
          </a:xfrm>
          <a:prstGeom prst="rect">
            <a:avLst/>
          </a:prstGeom>
          <a:noFill/>
          <a:ln>
            <a:noFill/>
          </a:ln>
        </p:spPr>
        <p:txBody>
          <a:bodyPr anchorCtr="0" anchor="t" bIns="45700" lIns="91425" spcFirstLastPara="1" rIns="91425" wrap="square" tIns="45700">
            <a:noAutofit/>
          </a:bodyPr>
          <a:lstStyle>
            <a:lvl1pPr indent="-228600" lvl="0" marL="457200" rtl="1" algn="r">
              <a:spcBef>
                <a:spcPts val="280"/>
              </a:spcBef>
              <a:spcAft>
                <a:spcPts val="0"/>
              </a:spcAft>
              <a:buSzPts val="980"/>
              <a:buNone/>
              <a:defRPr sz="1400"/>
            </a:lvl1pPr>
            <a:lvl2pPr indent="-228600" lvl="1" marL="914400" rtl="1" algn="r">
              <a:spcBef>
                <a:spcPts val="240"/>
              </a:spcBef>
              <a:spcAft>
                <a:spcPts val="0"/>
              </a:spcAft>
              <a:buSzPts val="840"/>
              <a:buNone/>
              <a:defRPr sz="1200"/>
            </a:lvl2pPr>
            <a:lvl3pPr indent="-228600" lvl="2" marL="1371600" rtl="1" algn="r">
              <a:spcBef>
                <a:spcPts val="200"/>
              </a:spcBef>
              <a:spcAft>
                <a:spcPts val="0"/>
              </a:spcAft>
              <a:buSzPts val="700"/>
              <a:buNone/>
              <a:defRPr sz="1000"/>
            </a:lvl3pPr>
            <a:lvl4pPr indent="-228600" lvl="3" marL="1828800" rtl="1" algn="r">
              <a:spcBef>
                <a:spcPts val="180"/>
              </a:spcBef>
              <a:spcAft>
                <a:spcPts val="0"/>
              </a:spcAft>
              <a:buSzPts val="630"/>
              <a:buNone/>
              <a:defRPr sz="900"/>
            </a:lvl4pPr>
            <a:lvl5pPr indent="-228600" lvl="4" marL="2286000" rtl="1" algn="r">
              <a:spcBef>
                <a:spcPts val="180"/>
              </a:spcBef>
              <a:spcAft>
                <a:spcPts val="0"/>
              </a:spcAft>
              <a:buSzPts val="540"/>
              <a:buNone/>
              <a:defRPr sz="900"/>
            </a:lvl5pPr>
            <a:lvl6pPr indent="-297179" lvl="5" marL="2743200" rtl="1" algn="r">
              <a:spcBef>
                <a:spcPts val="360"/>
              </a:spcBef>
              <a:spcAft>
                <a:spcPts val="0"/>
              </a:spcAft>
              <a:buSzPts val="1080"/>
              <a:buChar char="🞤"/>
              <a:defRPr/>
            </a:lvl6pPr>
            <a:lvl7pPr indent="-297179" lvl="6" marL="3200400" rtl="1" algn="r">
              <a:spcBef>
                <a:spcPts val="360"/>
              </a:spcBef>
              <a:spcAft>
                <a:spcPts val="0"/>
              </a:spcAft>
              <a:buSzPts val="1080"/>
              <a:buChar char="🞲"/>
              <a:defRPr/>
            </a:lvl7pPr>
            <a:lvl8pPr indent="-297179" lvl="7" marL="3657600" rtl="1" algn="r">
              <a:spcBef>
                <a:spcPts val="360"/>
              </a:spcBef>
              <a:spcAft>
                <a:spcPts val="0"/>
              </a:spcAft>
              <a:buSzPts val="1080"/>
              <a:buChar char="◆"/>
              <a:defRPr/>
            </a:lvl8pPr>
            <a:lvl9pPr indent="-297179" lvl="8" marL="4114800" rtl="1" algn="r">
              <a:spcBef>
                <a:spcPts val="360"/>
              </a:spcBef>
              <a:spcAft>
                <a:spcPts val="0"/>
              </a:spcAft>
              <a:buSzPts val="1080"/>
              <a:buChar char="◼"/>
              <a:defRPr/>
            </a:lvl9pPr>
          </a:lstStyle>
          <a:p/>
        </p:txBody>
      </p:sp>
      <p:sp>
        <p:nvSpPr>
          <p:cNvPr id="68" name="Google Shape;68;p9"/>
          <p:cNvSpPr txBox="1"/>
          <p:nvPr>
            <p:ph idx="2" type="body"/>
          </p:nvPr>
        </p:nvSpPr>
        <p:spPr>
          <a:xfrm>
            <a:off x="3575050" y="609600"/>
            <a:ext cx="5340350" cy="4800600"/>
          </a:xfrm>
          <a:prstGeom prst="rect">
            <a:avLst/>
          </a:prstGeom>
          <a:noFill/>
          <a:ln>
            <a:noFill/>
          </a:ln>
        </p:spPr>
        <p:txBody>
          <a:bodyPr anchorCtr="0" anchor="t" bIns="45700" lIns="91425" spcFirstLastPara="1" rIns="91425" wrap="square" tIns="45700">
            <a:noAutofit/>
          </a:bodyPr>
          <a:lstStyle>
            <a:lvl1pPr indent="-370840" lvl="0" marL="457200" rtl="1" algn="r">
              <a:spcBef>
                <a:spcPts val="640"/>
              </a:spcBef>
              <a:spcAft>
                <a:spcPts val="0"/>
              </a:spcAft>
              <a:buSzPts val="2240"/>
              <a:buChar char="🞭"/>
              <a:defRPr sz="3200"/>
            </a:lvl1pPr>
            <a:lvl2pPr indent="-353060" lvl="1" marL="914400" rtl="1" algn="r">
              <a:spcBef>
                <a:spcPts val="560"/>
              </a:spcBef>
              <a:spcAft>
                <a:spcPts val="0"/>
              </a:spcAft>
              <a:buSzPts val="1960"/>
              <a:buChar char="🞤"/>
              <a:defRPr sz="2800"/>
            </a:lvl2pPr>
            <a:lvl3pPr indent="-335280" lvl="2" marL="1371600" rtl="1" algn="r">
              <a:spcBef>
                <a:spcPts val="480"/>
              </a:spcBef>
              <a:spcAft>
                <a:spcPts val="0"/>
              </a:spcAft>
              <a:buSzPts val="1680"/>
              <a:buChar char="🞫"/>
              <a:defRPr sz="2400"/>
            </a:lvl3pPr>
            <a:lvl4pPr indent="-317500" lvl="3" marL="1828800" rtl="1" algn="r">
              <a:spcBef>
                <a:spcPts val="400"/>
              </a:spcBef>
              <a:spcAft>
                <a:spcPts val="0"/>
              </a:spcAft>
              <a:buSzPts val="1400"/>
              <a:buChar char="🞲"/>
              <a:defRPr sz="2000"/>
            </a:lvl4pPr>
            <a:lvl5pPr indent="-304800" lvl="4" marL="2286000" rtl="1" algn="r">
              <a:spcBef>
                <a:spcPts val="400"/>
              </a:spcBef>
              <a:spcAft>
                <a:spcPts val="0"/>
              </a:spcAft>
              <a:buSzPts val="1200"/>
              <a:buChar char="🞩"/>
              <a:defRPr sz="2000"/>
            </a:lvl5pPr>
            <a:lvl6pPr indent="-297179" lvl="5" marL="2743200" rtl="1" algn="r">
              <a:spcBef>
                <a:spcPts val="360"/>
              </a:spcBef>
              <a:spcAft>
                <a:spcPts val="0"/>
              </a:spcAft>
              <a:buSzPts val="1080"/>
              <a:buChar char="🞤"/>
              <a:defRPr/>
            </a:lvl6pPr>
            <a:lvl7pPr indent="-297179" lvl="6" marL="3200400" rtl="1" algn="r">
              <a:spcBef>
                <a:spcPts val="360"/>
              </a:spcBef>
              <a:spcAft>
                <a:spcPts val="0"/>
              </a:spcAft>
              <a:buSzPts val="1080"/>
              <a:buChar char="🞲"/>
              <a:defRPr/>
            </a:lvl7pPr>
            <a:lvl8pPr indent="-297179" lvl="7" marL="3657600" rtl="1" algn="r">
              <a:spcBef>
                <a:spcPts val="360"/>
              </a:spcBef>
              <a:spcAft>
                <a:spcPts val="0"/>
              </a:spcAft>
              <a:buSzPts val="1080"/>
              <a:buChar char="◆"/>
              <a:defRPr/>
            </a:lvl8pPr>
            <a:lvl9pPr indent="-297179" lvl="8" marL="4114800" rtl="1" algn="r">
              <a:spcBef>
                <a:spcPts val="360"/>
              </a:spcBef>
              <a:spcAft>
                <a:spcPts val="0"/>
              </a:spcAft>
              <a:buSzPts val="1080"/>
              <a:buChar char="◼"/>
              <a:defRPr/>
            </a:lvl9pPr>
          </a:lstStyle>
          <a:p/>
        </p:txBody>
      </p:sp>
      <p:sp>
        <p:nvSpPr>
          <p:cNvPr id="69" name="Google Shape;69;p9"/>
          <p:cNvSpPr txBox="1"/>
          <p:nvPr>
            <p:ph idx="10" type="dt"/>
          </p:nvPr>
        </p:nvSpPr>
        <p:spPr>
          <a:xfrm>
            <a:off x="6477000" y="76200"/>
            <a:ext cx="2514600" cy="288925"/>
          </a:xfrm>
          <a:prstGeom prst="rect">
            <a:avLst/>
          </a:prstGeom>
          <a:noFill/>
          <a:ln>
            <a:noFill/>
          </a:ln>
        </p:spPr>
        <p:txBody>
          <a:bodyPr anchorCtr="0" anchor="t" bIns="45700" lIns="91425" spcFirstLastPara="1" rIns="91425" wrap="square" tIns="45700">
            <a:noAutofit/>
          </a:bodyPr>
          <a:lstStyle>
            <a:lvl1pPr lvl="0" rtl="1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1pPr>
            <a:lvl2pPr lvl="1" rtl="1" algn="r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2pPr>
            <a:lvl3pPr lvl="2" rtl="1" algn="r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3pPr>
            <a:lvl4pPr lvl="3" rtl="1" algn="r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4pPr>
            <a:lvl5pPr lvl="4" rtl="1" algn="r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5pPr>
            <a:lvl6pPr lvl="5" rtl="1" algn="r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6pPr>
            <a:lvl7pPr lvl="6" rtl="1" algn="r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7pPr>
            <a:lvl8pPr lvl="7" rtl="1" algn="r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8pPr>
            <a:lvl9pPr lvl="8" rtl="1" algn="r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9pPr>
          </a:lstStyle>
          <a:p/>
        </p:txBody>
      </p:sp>
      <p:sp>
        <p:nvSpPr>
          <p:cNvPr id="70" name="Google Shape;70;p9"/>
          <p:cNvSpPr txBox="1"/>
          <p:nvPr>
            <p:ph idx="11" type="ftr"/>
          </p:nvPr>
        </p:nvSpPr>
        <p:spPr>
          <a:xfrm>
            <a:off x="3124200" y="76200"/>
            <a:ext cx="3352800" cy="288925"/>
          </a:xfrm>
          <a:prstGeom prst="rect">
            <a:avLst/>
          </a:prstGeom>
          <a:noFill/>
          <a:ln>
            <a:noFill/>
          </a:ln>
        </p:spPr>
        <p:txBody>
          <a:bodyPr anchorCtr="0" anchor="t" bIns="45700" lIns="91425" spcFirstLastPara="1" rIns="91425" wrap="square" tIns="45700">
            <a:noAutofit/>
          </a:bodyPr>
          <a:lstStyle>
            <a:lvl1pPr lvl="0" rtl="1" algn="r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1pPr>
            <a:lvl2pPr lvl="1" rtl="1" algn="r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2pPr>
            <a:lvl3pPr lvl="2" rtl="1" algn="r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3pPr>
            <a:lvl4pPr lvl="3" rtl="1" algn="r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4pPr>
            <a:lvl5pPr lvl="4" rtl="1" algn="r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5pPr>
            <a:lvl6pPr lvl="5" rtl="1" algn="r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6pPr>
            <a:lvl7pPr lvl="6" rtl="1" algn="r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7pPr>
            <a:lvl8pPr lvl="7" rtl="1" algn="r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8pPr>
            <a:lvl9pPr lvl="8" rtl="1" algn="r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9pPr>
          </a:lstStyle>
          <a:p/>
        </p:txBody>
      </p:sp>
      <p:sp>
        <p:nvSpPr>
          <p:cNvPr id="71" name="Google Shape;71;p9"/>
          <p:cNvSpPr txBox="1"/>
          <p:nvPr>
            <p:ph idx="12" type="sldNum"/>
          </p:nvPr>
        </p:nvSpPr>
        <p:spPr>
          <a:xfrm>
            <a:off x="8229600" y="6477000"/>
            <a:ext cx="762000" cy="244475"/>
          </a:xfrm>
          <a:prstGeom prst="rect">
            <a:avLst/>
          </a:prstGeom>
          <a:noFill/>
          <a:ln>
            <a:noFill/>
          </a:ln>
        </p:spPr>
        <p:txBody>
          <a:bodyPr anchorCtr="0" anchor="t" bIns="45700" lIns="91425" spcFirstLastPara="1" rIns="91425" wrap="square" tIns="45700">
            <a:noAutofit/>
          </a:bodyPr>
          <a:lstStyle>
            <a:lvl1pPr indent="0" lvl="0" marL="0" rtl="1" algn="r">
              <a:spcBef>
                <a:spcPts val="0"/>
              </a:spcBef>
              <a:buNone/>
              <a:defRPr/>
            </a:lvl1pPr>
            <a:lvl2pPr indent="0" lvl="1" marL="0" rtl="1" algn="r">
              <a:spcBef>
                <a:spcPts val="0"/>
              </a:spcBef>
              <a:buNone/>
              <a:defRPr/>
            </a:lvl2pPr>
            <a:lvl3pPr indent="0" lvl="2" marL="0" rtl="1" algn="r">
              <a:spcBef>
                <a:spcPts val="0"/>
              </a:spcBef>
              <a:buNone/>
              <a:defRPr/>
            </a:lvl3pPr>
            <a:lvl4pPr indent="0" lvl="3" marL="0" rtl="1" algn="r">
              <a:spcBef>
                <a:spcPts val="0"/>
              </a:spcBef>
              <a:buNone/>
              <a:defRPr/>
            </a:lvl4pPr>
            <a:lvl5pPr indent="0" lvl="4" marL="0" rtl="1" algn="r">
              <a:spcBef>
                <a:spcPts val="0"/>
              </a:spcBef>
              <a:buNone/>
              <a:defRPr/>
            </a:lvl5pPr>
            <a:lvl6pPr indent="0" lvl="5" marL="0" rtl="1" algn="r">
              <a:spcBef>
                <a:spcPts val="0"/>
              </a:spcBef>
              <a:buNone/>
              <a:defRPr/>
            </a:lvl6pPr>
            <a:lvl7pPr indent="0" lvl="6" marL="0" rtl="1" algn="r">
              <a:spcBef>
                <a:spcPts val="0"/>
              </a:spcBef>
              <a:buNone/>
              <a:defRPr/>
            </a:lvl7pPr>
            <a:lvl8pPr indent="0" lvl="7" marL="0" rtl="1" algn="r">
              <a:spcBef>
                <a:spcPts val="0"/>
              </a:spcBef>
              <a:buNone/>
              <a:defRPr/>
            </a:lvl8pPr>
            <a:lvl9pPr indent="0" lvl="8" marL="0" rtl="1" algn="r">
              <a:spcBef>
                <a:spcPts val="0"/>
              </a:spcBef>
              <a:buNone/>
              <a:defRPr/>
            </a:lvl9pPr>
          </a:lstStyle>
          <a:p>
            <a:pPr indent="0" lvl="0" marL="0" rtl="1" algn="r">
              <a:spcBef>
                <a:spcPts val="0"/>
              </a:spcBef>
              <a:spcAft>
                <a:spcPts val="0"/>
              </a:spcAft>
              <a:buNone/>
            </a:pPr>
            <a:fld id="{00000000-1234-1234-1234-123412341234}" type="slidenum">
              <a:rPr lang="iw-IL"/>
              <a:t>‹#›</a:t>
            </a:fld>
            <a:endParaRPr/>
          </a:p>
        </p:txBody>
      </p:sp>
    </p:spTree>
  </p:cSld>
  <p:clrMapOvr>
    <a:masterClrMapping/>
  </p:clrMapOvr>
</p:sldLayout>
</file>

<file path=ppt/slideLayouts/slideLayout9.xml><?xml version="1.0" encoding="utf-8"?>
<p:sldLayout xmlns:a="http://schemas.openxmlformats.org/drawingml/2006/main" xmlns:r="http://schemas.openxmlformats.org/officeDocument/2006/relationships" xmlns:mc="http://schemas.openxmlformats.org/markup-compatibility/2006" xmlns:mv="urn:schemas-microsoft-com:mac:vml" xmlns:p="http://schemas.openxmlformats.org/presentationml/2006/main" xmlns:c="http://schemas.openxmlformats.org/drawingml/2006/chart" xmlns:dgm="http://schemas.openxmlformats.org/drawingml/2006/diagram" xmlns:o="urn:schemas-microsoft-com:office:office" xmlns:v="urn:schemas-microsoft-com:vml" xmlns:pvml="urn:schemas-microsoft-com:office:powerpoint" xmlns:com="http://schemas.openxmlformats.org/drawingml/2006/compatibility" xmlns:p14="http://schemas.microsoft.com/office/powerpoint/2010/main" xmlns:p15="http://schemas.microsoft.com/office/powerpoint/2012/main" xmlns:ahyp="http://schemas.microsoft.com/office/drawing/2018/hyperlinkcolor" matchingName="תמונה עם כיתוב" showMasterSp="0" type="picTx">
  <p:cSld name="PICTURE_WITH_CAPTION_TEXT">
    <p:spTree>
      <p:nvGrpSpPr>
        <p:cNvPr id="72" name="Shape 72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73" name="Google Shape;73;p10"/>
          <p:cNvSpPr/>
          <p:nvPr>
            <p:ph idx="2" type="pic"/>
          </p:nvPr>
        </p:nvSpPr>
        <p:spPr>
          <a:xfrm>
            <a:off x="3505200" y="616634"/>
            <a:ext cx="5029200" cy="3657600"/>
          </a:xfrm>
          <a:prstGeom prst="rect">
            <a:avLst/>
          </a:prstGeom>
          <a:solidFill>
            <a:schemeClr val="lt1"/>
          </a:solidFill>
          <a:ln cap="flat" cmpd="sng" w="9525">
            <a:solidFill>
              <a:schemeClr val="accent1"/>
            </a:solidFill>
            <a:prstDash val="solid"/>
            <a:round/>
            <a:headEnd len="sm" w="sm" type="none"/>
            <a:tailEnd len="sm" w="sm" type="none"/>
          </a:ln>
          <a:effectLst>
            <a:reflection blurRad="0" dir="5400000" dist="900" endA="500" endPos="10000" fadeDir="5400000" kx="0" rotWithShape="0" algn="bl" stA="49000" stPos="0" sy="-90000" ky="0"/>
          </a:effectLst>
        </p:spPr>
        <p:txBody>
          <a:bodyPr anchorCtr="0" anchor="t" bIns="45700" lIns="91425" spcFirstLastPara="1" rIns="91425" wrap="square" tIns="45700">
            <a:noAutofit/>
          </a:bodyPr>
          <a:lstStyle>
            <a:lvl1pPr lvl="0" marR="0" rtl="1" algn="r">
              <a:spcBef>
                <a:spcPts val="640"/>
              </a:spcBef>
              <a:spcAft>
                <a:spcPts val="0"/>
              </a:spcAft>
              <a:buClr>
                <a:schemeClr val="accent1"/>
              </a:buClr>
              <a:buSzPts val="2240"/>
              <a:buFont typeface="Noto Sans Symbols"/>
              <a:buNone/>
              <a:defRPr b="0" i="0" sz="3200" u="none" cap="none" strike="noStrike">
                <a:solidFill>
                  <a:schemeClr val="dk2"/>
                </a:solidFill>
                <a:latin typeface="Libre Franklin"/>
                <a:ea typeface="Libre Franklin"/>
                <a:cs typeface="Libre Franklin"/>
                <a:sym typeface="Libre Franklin"/>
              </a:defRPr>
            </a:lvl1pPr>
            <a:lvl2pPr lvl="1" marR="0" rtl="1" algn="r">
              <a:spcBef>
                <a:spcPts val="560"/>
              </a:spcBef>
              <a:spcAft>
                <a:spcPts val="0"/>
              </a:spcAft>
              <a:buClr>
                <a:schemeClr val="accent1"/>
              </a:buClr>
              <a:buSzPts val="1960"/>
              <a:buFont typeface="Noto Sans Symbols"/>
              <a:buChar char="🞤"/>
              <a:defRPr b="0" i="0" sz="2800" u="none" cap="none" strike="noStrike">
                <a:solidFill>
                  <a:schemeClr val="dk2"/>
                </a:solidFill>
                <a:latin typeface="Libre Franklin"/>
                <a:ea typeface="Libre Franklin"/>
                <a:cs typeface="Libre Franklin"/>
                <a:sym typeface="Libre Franklin"/>
              </a:defRPr>
            </a:lvl2pPr>
            <a:lvl3pPr lvl="2" marR="0" rtl="1" algn="r">
              <a:spcBef>
                <a:spcPts val="480"/>
              </a:spcBef>
              <a:spcAft>
                <a:spcPts val="0"/>
              </a:spcAft>
              <a:buClr>
                <a:schemeClr val="accent1"/>
              </a:buClr>
              <a:buSzPts val="1680"/>
              <a:buFont typeface="Noto Sans Symbols"/>
              <a:buChar char="🞫"/>
              <a:defRPr b="0" i="0" sz="2400" u="none" cap="none" strike="noStrike">
                <a:solidFill>
                  <a:schemeClr val="dk2"/>
                </a:solidFill>
                <a:latin typeface="Libre Franklin"/>
                <a:ea typeface="Libre Franklin"/>
                <a:cs typeface="Libre Franklin"/>
                <a:sym typeface="Libre Franklin"/>
              </a:defRPr>
            </a:lvl3pPr>
            <a:lvl4pPr lvl="3" marR="0" rtl="1" algn="r">
              <a:spcBef>
                <a:spcPts val="400"/>
              </a:spcBef>
              <a:spcAft>
                <a:spcPts val="0"/>
              </a:spcAft>
              <a:buClr>
                <a:schemeClr val="accent1"/>
              </a:buClr>
              <a:buSzPts val="1400"/>
              <a:buFont typeface="Noto Sans Symbols"/>
              <a:buChar char="🞲"/>
              <a:defRPr b="0" i="0" sz="2000" u="none" cap="none" strike="noStrike">
                <a:solidFill>
                  <a:schemeClr val="dk2"/>
                </a:solidFill>
                <a:latin typeface="Libre Franklin"/>
                <a:ea typeface="Libre Franklin"/>
                <a:cs typeface="Libre Franklin"/>
                <a:sym typeface="Libre Franklin"/>
              </a:defRPr>
            </a:lvl4pPr>
            <a:lvl5pPr lvl="4" marR="0" rtl="1" algn="r">
              <a:spcBef>
                <a:spcPts val="360"/>
              </a:spcBef>
              <a:spcAft>
                <a:spcPts val="0"/>
              </a:spcAft>
              <a:buClr>
                <a:schemeClr val="accent1"/>
              </a:buClr>
              <a:buSzPts val="1080"/>
              <a:buFont typeface="Noto Sans Symbols"/>
              <a:buChar char="🞩"/>
              <a:defRPr b="0" i="0" sz="1800" u="none" cap="none" strike="noStrike">
                <a:solidFill>
                  <a:schemeClr val="dk2"/>
                </a:solidFill>
                <a:latin typeface="Libre Franklin"/>
                <a:ea typeface="Libre Franklin"/>
                <a:cs typeface="Libre Franklin"/>
                <a:sym typeface="Libre Franklin"/>
              </a:defRPr>
            </a:lvl5pPr>
            <a:lvl6pPr lvl="5" marR="0" rtl="1" algn="r">
              <a:spcBef>
                <a:spcPts val="360"/>
              </a:spcBef>
              <a:spcAft>
                <a:spcPts val="0"/>
              </a:spcAft>
              <a:buClr>
                <a:schemeClr val="accent1"/>
              </a:buClr>
              <a:buSzPts val="1080"/>
              <a:buFont typeface="Noto Sans Symbols"/>
              <a:buChar char="🞤"/>
              <a:defRPr b="0" i="0" sz="1800" u="none" cap="none" strike="noStrike">
                <a:solidFill>
                  <a:schemeClr val="dk2"/>
                </a:solidFill>
                <a:latin typeface="Libre Franklin"/>
                <a:ea typeface="Libre Franklin"/>
                <a:cs typeface="Libre Franklin"/>
                <a:sym typeface="Libre Franklin"/>
              </a:defRPr>
            </a:lvl6pPr>
            <a:lvl7pPr lvl="6" marR="0" rtl="1" algn="r">
              <a:spcBef>
                <a:spcPts val="320"/>
              </a:spcBef>
              <a:spcAft>
                <a:spcPts val="0"/>
              </a:spcAft>
              <a:buClr>
                <a:schemeClr val="accent1"/>
              </a:buClr>
              <a:buSzPts val="960"/>
              <a:buFont typeface="Noto Sans Symbols"/>
              <a:buChar char="🞲"/>
              <a:defRPr b="0" i="0" sz="1600" u="none" cap="none" strike="noStrike">
                <a:solidFill>
                  <a:schemeClr val="dk2"/>
                </a:solidFill>
                <a:latin typeface="Libre Franklin"/>
                <a:ea typeface="Libre Franklin"/>
                <a:cs typeface="Libre Franklin"/>
                <a:sym typeface="Libre Franklin"/>
              </a:defRPr>
            </a:lvl7pPr>
            <a:lvl8pPr lvl="7" marR="0" rtl="1" algn="r">
              <a:spcBef>
                <a:spcPts val="320"/>
              </a:spcBef>
              <a:spcAft>
                <a:spcPts val="0"/>
              </a:spcAft>
              <a:buClr>
                <a:schemeClr val="accent1"/>
              </a:buClr>
              <a:buSzPts val="960"/>
              <a:buFont typeface="Noto Sans Symbols"/>
              <a:buChar char="◆"/>
              <a:defRPr b="0" i="0" sz="1600" u="none" cap="none" strike="noStrike">
                <a:solidFill>
                  <a:schemeClr val="dk2"/>
                </a:solidFill>
                <a:latin typeface="Libre Franklin"/>
                <a:ea typeface="Libre Franklin"/>
                <a:cs typeface="Libre Franklin"/>
                <a:sym typeface="Libre Franklin"/>
              </a:defRPr>
            </a:lvl8pPr>
            <a:lvl9pPr lvl="8" marR="0" rtl="1" algn="r">
              <a:spcBef>
                <a:spcPts val="280"/>
              </a:spcBef>
              <a:spcAft>
                <a:spcPts val="0"/>
              </a:spcAft>
              <a:buClr>
                <a:schemeClr val="accent1"/>
              </a:buClr>
              <a:buSzPts val="840"/>
              <a:buFont typeface="Noto Sans Symbols"/>
              <a:buChar char="◼"/>
              <a:defRPr b="0" i="0" sz="1400" u="none" cap="none" strike="noStrike">
                <a:solidFill>
                  <a:schemeClr val="dk2"/>
                </a:solidFill>
                <a:latin typeface="Libre Franklin"/>
                <a:ea typeface="Libre Franklin"/>
                <a:cs typeface="Libre Franklin"/>
                <a:sym typeface="Libre Franklin"/>
              </a:defRPr>
            </a:lvl9pPr>
          </a:lstStyle>
          <a:p/>
        </p:txBody>
      </p:sp>
      <p:sp>
        <p:nvSpPr>
          <p:cNvPr id="74" name="Google Shape;74;p10"/>
          <p:cNvSpPr txBox="1"/>
          <p:nvPr>
            <p:ph idx="10" type="dt"/>
          </p:nvPr>
        </p:nvSpPr>
        <p:spPr>
          <a:xfrm>
            <a:off x="6477000" y="76200"/>
            <a:ext cx="2514600" cy="288925"/>
          </a:xfrm>
          <a:prstGeom prst="rect">
            <a:avLst/>
          </a:prstGeom>
          <a:noFill/>
          <a:ln>
            <a:noFill/>
          </a:ln>
        </p:spPr>
        <p:txBody>
          <a:bodyPr anchorCtr="0" anchor="t" bIns="45700" lIns="91425" spcFirstLastPara="1" rIns="91425" wrap="square" tIns="45700">
            <a:noAutofit/>
          </a:bodyPr>
          <a:lstStyle>
            <a:lvl1pPr lvl="0" rtl="1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1pPr>
            <a:lvl2pPr lvl="1" rtl="1" algn="r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2pPr>
            <a:lvl3pPr lvl="2" rtl="1" algn="r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3pPr>
            <a:lvl4pPr lvl="3" rtl="1" algn="r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4pPr>
            <a:lvl5pPr lvl="4" rtl="1" algn="r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5pPr>
            <a:lvl6pPr lvl="5" rtl="1" algn="r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6pPr>
            <a:lvl7pPr lvl="6" rtl="1" algn="r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7pPr>
            <a:lvl8pPr lvl="7" rtl="1" algn="r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8pPr>
            <a:lvl9pPr lvl="8" rtl="1" algn="r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9pPr>
          </a:lstStyle>
          <a:p/>
        </p:txBody>
      </p:sp>
      <p:sp>
        <p:nvSpPr>
          <p:cNvPr id="75" name="Google Shape;75;p10"/>
          <p:cNvSpPr txBox="1"/>
          <p:nvPr>
            <p:ph idx="11" type="ftr"/>
          </p:nvPr>
        </p:nvSpPr>
        <p:spPr>
          <a:xfrm>
            <a:off x="3124200" y="76200"/>
            <a:ext cx="3352800" cy="288925"/>
          </a:xfrm>
          <a:prstGeom prst="rect">
            <a:avLst/>
          </a:prstGeom>
          <a:noFill/>
          <a:ln>
            <a:noFill/>
          </a:ln>
        </p:spPr>
        <p:txBody>
          <a:bodyPr anchorCtr="0" anchor="t" bIns="45700" lIns="91425" spcFirstLastPara="1" rIns="91425" wrap="square" tIns="45700">
            <a:noAutofit/>
          </a:bodyPr>
          <a:lstStyle>
            <a:lvl1pPr lvl="0" rtl="1" algn="r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1pPr>
            <a:lvl2pPr lvl="1" rtl="1" algn="r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2pPr>
            <a:lvl3pPr lvl="2" rtl="1" algn="r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3pPr>
            <a:lvl4pPr lvl="3" rtl="1" algn="r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4pPr>
            <a:lvl5pPr lvl="4" rtl="1" algn="r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5pPr>
            <a:lvl6pPr lvl="5" rtl="1" algn="r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6pPr>
            <a:lvl7pPr lvl="6" rtl="1" algn="r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7pPr>
            <a:lvl8pPr lvl="7" rtl="1" algn="r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8pPr>
            <a:lvl9pPr lvl="8" rtl="1" algn="r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9pPr>
          </a:lstStyle>
          <a:p/>
        </p:txBody>
      </p:sp>
      <p:sp>
        <p:nvSpPr>
          <p:cNvPr id="76" name="Google Shape;76;p10"/>
          <p:cNvSpPr txBox="1"/>
          <p:nvPr>
            <p:ph idx="12" type="sldNum"/>
          </p:nvPr>
        </p:nvSpPr>
        <p:spPr>
          <a:xfrm>
            <a:off x="8229600" y="6477000"/>
            <a:ext cx="762000" cy="244475"/>
          </a:xfrm>
          <a:prstGeom prst="rect">
            <a:avLst/>
          </a:prstGeom>
          <a:noFill/>
          <a:ln>
            <a:noFill/>
          </a:ln>
        </p:spPr>
        <p:txBody>
          <a:bodyPr anchorCtr="0" anchor="t" bIns="45700" lIns="91425" spcFirstLastPara="1" rIns="91425" wrap="square" tIns="45700">
            <a:noAutofit/>
          </a:bodyPr>
          <a:lstStyle>
            <a:lvl1pPr indent="0" lvl="0" marL="0" rtl="1" algn="r">
              <a:spcBef>
                <a:spcPts val="0"/>
              </a:spcBef>
              <a:buNone/>
              <a:defRPr/>
            </a:lvl1pPr>
            <a:lvl2pPr indent="0" lvl="1" marL="0" rtl="1" algn="r">
              <a:spcBef>
                <a:spcPts val="0"/>
              </a:spcBef>
              <a:buNone/>
              <a:defRPr/>
            </a:lvl2pPr>
            <a:lvl3pPr indent="0" lvl="2" marL="0" rtl="1" algn="r">
              <a:spcBef>
                <a:spcPts val="0"/>
              </a:spcBef>
              <a:buNone/>
              <a:defRPr/>
            </a:lvl3pPr>
            <a:lvl4pPr indent="0" lvl="3" marL="0" rtl="1" algn="r">
              <a:spcBef>
                <a:spcPts val="0"/>
              </a:spcBef>
              <a:buNone/>
              <a:defRPr/>
            </a:lvl4pPr>
            <a:lvl5pPr indent="0" lvl="4" marL="0" rtl="1" algn="r">
              <a:spcBef>
                <a:spcPts val="0"/>
              </a:spcBef>
              <a:buNone/>
              <a:defRPr/>
            </a:lvl5pPr>
            <a:lvl6pPr indent="0" lvl="5" marL="0" rtl="1" algn="r">
              <a:spcBef>
                <a:spcPts val="0"/>
              </a:spcBef>
              <a:buNone/>
              <a:defRPr/>
            </a:lvl6pPr>
            <a:lvl7pPr indent="0" lvl="6" marL="0" rtl="1" algn="r">
              <a:spcBef>
                <a:spcPts val="0"/>
              </a:spcBef>
              <a:buNone/>
              <a:defRPr/>
            </a:lvl7pPr>
            <a:lvl8pPr indent="0" lvl="7" marL="0" rtl="1" algn="r">
              <a:spcBef>
                <a:spcPts val="0"/>
              </a:spcBef>
              <a:buNone/>
              <a:defRPr/>
            </a:lvl8pPr>
            <a:lvl9pPr indent="0" lvl="8" marL="0" rtl="1" algn="r">
              <a:spcBef>
                <a:spcPts val="0"/>
              </a:spcBef>
              <a:buNone/>
              <a:defRPr/>
            </a:lvl9pPr>
          </a:lstStyle>
          <a:p>
            <a:pPr indent="0" lvl="0" marL="0" rtl="1" algn="r">
              <a:spcBef>
                <a:spcPts val="0"/>
              </a:spcBef>
              <a:spcAft>
                <a:spcPts val="0"/>
              </a:spcAft>
              <a:buNone/>
            </a:pPr>
            <a:fld id="{00000000-1234-1234-1234-123412341234}" type="slidenum">
              <a:rPr lang="iw-IL"/>
              <a:t>‹#›</a:t>
            </a:fld>
            <a:endParaRPr/>
          </a:p>
        </p:txBody>
      </p:sp>
      <p:sp>
        <p:nvSpPr>
          <p:cNvPr id="77" name="Google Shape;77;p10"/>
          <p:cNvSpPr txBox="1"/>
          <p:nvPr>
            <p:ph type="title"/>
          </p:nvPr>
        </p:nvSpPr>
        <p:spPr>
          <a:xfrm>
            <a:off x="381000" y="4993760"/>
            <a:ext cx="5867400" cy="522288"/>
          </a:xfrm>
          <a:prstGeom prst="rect">
            <a:avLst/>
          </a:prstGeom>
          <a:noFill/>
          <a:ln>
            <a:noFill/>
          </a:ln>
        </p:spPr>
        <p:txBody>
          <a:bodyPr anchorCtr="0" anchor="ctr" bIns="45700" lIns="91425" spcFirstLastPara="1" rIns="91425" wrap="square" tIns="45700">
            <a:noAutofit/>
          </a:bodyPr>
          <a:lstStyle>
            <a:lvl1pPr lvl="0" rtl="1" algn="l">
              <a:spcBef>
                <a:spcPts val="0"/>
              </a:spcBef>
              <a:spcAft>
                <a:spcPts val="0"/>
              </a:spcAft>
              <a:buClr>
                <a:schemeClr val="dk2"/>
              </a:buClr>
              <a:buSzPts val="2000"/>
              <a:buFont typeface="Libre Franklin Thin"/>
              <a:buNone/>
              <a:defRPr b="1" sz="2000"/>
            </a:lvl1pPr>
            <a:lvl2pPr lvl="1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2pPr>
            <a:lvl3pPr lvl="2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3pPr>
            <a:lvl4pPr lvl="3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4pPr>
            <a:lvl5pPr lvl="4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5pPr>
            <a:lvl6pPr lvl="5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6pPr>
            <a:lvl7pPr lvl="6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7pPr>
            <a:lvl8pPr lvl="7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8pPr>
            <a:lvl9pPr lvl="8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9pPr>
          </a:lstStyle>
          <a:p/>
        </p:txBody>
      </p:sp>
      <p:sp>
        <p:nvSpPr>
          <p:cNvPr id="78" name="Google Shape;78;p10"/>
          <p:cNvSpPr txBox="1"/>
          <p:nvPr>
            <p:ph idx="1" type="body"/>
          </p:nvPr>
        </p:nvSpPr>
        <p:spPr>
          <a:xfrm>
            <a:off x="381000" y="5533218"/>
            <a:ext cx="5867400" cy="768350"/>
          </a:xfrm>
          <a:prstGeom prst="rect">
            <a:avLst/>
          </a:prstGeom>
          <a:noFill/>
          <a:ln>
            <a:noFill/>
          </a:ln>
        </p:spPr>
        <p:txBody>
          <a:bodyPr anchorCtr="0" anchor="t" bIns="45700" lIns="109725" spcFirstLastPara="1" rIns="91425" wrap="square" tIns="0">
            <a:noAutofit/>
          </a:bodyPr>
          <a:lstStyle>
            <a:lvl1pPr indent="-228600" lvl="0" marL="457200" rtl="1" algn="r">
              <a:spcBef>
                <a:spcPts val="280"/>
              </a:spcBef>
              <a:spcAft>
                <a:spcPts val="0"/>
              </a:spcAft>
              <a:buSzPts val="980"/>
              <a:buNone/>
              <a:defRPr sz="1400"/>
            </a:lvl1pPr>
            <a:lvl2pPr indent="-281940" lvl="1" marL="914400" rtl="1" algn="r">
              <a:spcBef>
                <a:spcPts val="240"/>
              </a:spcBef>
              <a:spcAft>
                <a:spcPts val="0"/>
              </a:spcAft>
              <a:buSzPts val="840"/>
              <a:buChar char="🞤"/>
              <a:defRPr sz="1200"/>
            </a:lvl2pPr>
            <a:lvl3pPr indent="-273050" lvl="2" marL="1371600" rtl="1" algn="r">
              <a:spcBef>
                <a:spcPts val="200"/>
              </a:spcBef>
              <a:spcAft>
                <a:spcPts val="0"/>
              </a:spcAft>
              <a:buSzPts val="700"/>
              <a:buChar char="🞫"/>
              <a:defRPr sz="1000"/>
            </a:lvl3pPr>
            <a:lvl4pPr indent="-268605" lvl="3" marL="1828800" rtl="1" algn="r">
              <a:spcBef>
                <a:spcPts val="180"/>
              </a:spcBef>
              <a:spcAft>
                <a:spcPts val="0"/>
              </a:spcAft>
              <a:buSzPts val="630"/>
              <a:buChar char="🞲"/>
              <a:defRPr sz="900"/>
            </a:lvl4pPr>
            <a:lvl5pPr indent="-262889" lvl="4" marL="2286000" rtl="1" algn="r">
              <a:spcBef>
                <a:spcPts val="180"/>
              </a:spcBef>
              <a:spcAft>
                <a:spcPts val="0"/>
              </a:spcAft>
              <a:buSzPts val="540"/>
              <a:buChar char="🞩"/>
              <a:defRPr sz="900"/>
            </a:lvl5pPr>
            <a:lvl6pPr indent="-297179" lvl="5" marL="2743200" rtl="1" algn="r">
              <a:spcBef>
                <a:spcPts val="360"/>
              </a:spcBef>
              <a:spcAft>
                <a:spcPts val="0"/>
              </a:spcAft>
              <a:buSzPts val="1080"/>
              <a:buChar char="🞤"/>
              <a:defRPr/>
            </a:lvl6pPr>
            <a:lvl7pPr indent="-297179" lvl="6" marL="3200400" rtl="1" algn="r">
              <a:spcBef>
                <a:spcPts val="360"/>
              </a:spcBef>
              <a:spcAft>
                <a:spcPts val="0"/>
              </a:spcAft>
              <a:buSzPts val="1080"/>
              <a:buChar char="🞲"/>
              <a:defRPr/>
            </a:lvl7pPr>
            <a:lvl8pPr indent="-297179" lvl="7" marL="3657600" rtl="1" algn="r">
              <a:spcBef>
                <a:spcPts val="360"/>
              </a:spcBef>
              <a:spcAft>
                <a:spcPts val="0"/>
              </a:spcAft>
              <a:buSzPts val="1080"/>
              <a:buChar char="◆"/>
              <a:defRPr/>
            </a:lvl8pPr>
            <a:lvl9pPr indent="-297179" lvl="8" marL="4114800" rtl="1" algn="r">
              <a:spcBef>
                <a:spcPts val="360"/>
              </a:spcBef>
              <a:spcAft>
                <a:spcPts val="0"/>
              </a:spcAft>
              <a:buSzPts val="1080"/>
              <a:buChar char="◼"/>
              <a:defRPr/>
            </a:lvl9pPr>
          </a:lstStyle>
          <a:p/>
        </p:txBody>
      </p:sp>
    </p:spTree>
  </p:cSld>
  <p:clrMapOvr>
    <a:masterClrMapping/>
  </p:clrMapOvr>
</p:sldLayout>
</file>

<file path=ppt/slideLayouts/slideLayout10.xml><?xml version="1.0" encoding="utf-8"?>
<p:sldLayout xmlns:a="http://schemas.openxmlformats.org/drawingml/2006/main" xmlns:r="http://schemas.openxmlformats.org/officeDocument/2006/relationships" xmlns:mc="http://schemas.openxmlformats.org/markup-compatibility/2006" xmlns:mv="urn:schemas-microsoft-com:mac:vml" xmlns:p="http://schemas.openxmlformats.org/presentationml/2006/main" xmlns:c="http://schemas.openxmlformats.org/drawingml/2006/chart" xmlns:dgm="http://schemas.openxmlformats.org/drawingml/2006/diagram" xmlns:o="urn:schemas-microsoft-com:office:office" xmlns:v="urn:schemas-microsoft-com:vml" xmlns:pvml="urn:schemas-microsoft-com:office:powerpoint" xmlns:com="http://schemas.openxmlformats.org/drawingml/2006/compatibility" xmlns:p14="http://schemas.microsoft.com/office/powerpoint/2010/main" xmlns:p15="http://schemas.microsoft.com/office/powerpoint/2012/main" xmlns:ahyp="http://schemas.microsoft.com/office/drawing/2018/hyperlinkcolor" matchingName="כותרת וטקסט אנכי" type="vertTx">
  <p:cSld name="VERTICAL_TEXT">
    <p:spTree>
      <p:nvGrpSpPr>
        <p:cNvPr id="79" name="Shape 79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80" name="Google Shape;80;p11"/>
          <p:cNvSpPr txBox="1"/>
          <p:nvPr>
            <p:ph type="title"/>
          </p:nvPr>
        </p:nvSpPr>
        <p:spPr>
          <a:xfrm>
            <a:off x="304800" y="457200"/>
            <a:ext cx="8686800" cy="838200"/>
          </a:xfrm>
          <a:prstGeom prst="rect">
            <a:avLst/>
          </a:prstGeom>
          <a:noFill/>
          <a:ln>
            <a:noFill/>
          </a:ln>
        </p:spPr>
        <p:txBody>
          <a:bodyPr anchorCtr="0" anchor="ctr" bIns="45700" lIns="91425" spcFirstLastPara="1" rIns="91425" wrap="square" tIns="45700">
            <a:noAutofit/>
          </a:bodyPr>
          <a:lstStyle>
            <a:lvl1pPr lvl="0" rtl="1" algn="l">
              <a:spcBef>
                <a:spcPts val="0"/>
              </a:spcBef>
              <a:spcAft>
                <a:spcPts val="0"/>
              </a:spcAft>
              <a:buClr>
                <a:schemeClr val="dk2"/>
              </a:buClr>
              <a:buSzPts val="1800"/>
              <a:buNone/>
              <a:defRPr/>
            </a:lvl1pPr>
            <a:lvl2pPr lvl="1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2pPr>
            <a:lvl3pPr lvl="2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3pPr>
            <a:lvl4pPr lvl="3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4pPr>
            <a:lvl5pPr lvl="4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5pPr>
            <a:lvl6pPr lvl="5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6pPr>
            <a:lvl7pPr lvl="6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7pPr>
            <a:lvl8pPr lvl="7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8pPr>
            <a:lvl9pPr lvl="8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9pPr>
          </a:lstStyle>
          <a:p/>
        </p:txBody>
      </p:sp>
      <p:sp>
        <p:nvSpPr>
          <p:cNvPr id="81" name="Google Shape;81;p11"/>
          <p:cNvSpPr txBox="1"/>
          <p:nvPr>
            <p:ph idx="1" type="body"/>
          </p:nvPr>
        </p:nvSpPr>
        <p:spPr>
          <a:xfrm rot="5400000">
            <a:off x="2385218" y="-526257"/>
            <a:ext cx="4525963" cy="8686800"/>
          </a:xfrm>
          <a:prstGeom prst="rect">
            <a:avLst/>
          </a:prstGeom>
          <a:noFill/>
          <a:ln>
            <a:noFill/>
          </a:ln>
        </p:spPr>
        <p:txBody>
          <a:bodyPr anchorCtr="0" anchor="t" bIns="45700" lIns="91425" spcFirstLastPara="1" rIns="91425" wrap="square" tIns="45700">
            <a:noAutofit/>
          </a:bodyPr>
          <a:lstStyle>
            <a:lvl1pPr indent="-308610" lvl="0" marL="457200" rtl="1" algn="r">
              <a:spcBef>
                <a:spcPts val="360"/>
              </a:spcBef>
              <a:spcAft>
                <a:spcPts val="0"/>
              </a:spcAft>
              <a:buSzPts val="1260"/>
              <a:buChar char="🞭"/>
              <a:defRPr/>
            </a:lvl1pPr>
            <a:lvl2pPr indent="-308610" lvl="1" marL="914400" rtl="1" algn="r">
              <a:spcBef>
                <a:spcPts val="360"/>
              </a:spcBef>
              <a:spcAft>
                <a:spcPts val="0"/>
              </a:spcAft>
              <a:buSzPts val="1260"/>
              <a:buChar char="🞤"/>
              <a:defRPr/>
            </a:lvl2pPr>
            <a:lvl3pPr indent="-308610" lvl="2" marL="1371600" rtl="1" algn="r">
              <a:spcBef>
                <a:spcPts val="360"/>
              </a:spcBef>
              <a:spcAft>
                <a:spcPts val="0"/>
              </a:spcAft>
              <a:buSzPts val="1260"/>
              <a:buChar char="🞫"/>
              <a:defRPr/>
            </a:lvl3pPr>
            <a:lvl4pPr indent="-308610" lvl="3" marL="1828800" rtl="1" algn="r">
              <a:spcBef>
                <a:spcPts val="360"/>
              </a:spcBef>
              <a:spcAft>
                <a:spcPts val="0"/>
              </a:spcAft>
              <a:buSzPts val="1260"/>
              <a:buChar char="🞲"/>
              <a:defRPr/>
            </a:lvl4pPr>
            <a:lvl5pPr indent="-297179" lvl="4" marL="2286000" rtl="1" algn="r">
              <a:spcBef>
                <a:spcPts val="360"/>
              </a:spcBef>
              <a:spcAft>
                <a:spcPts val="0"/>
              </a:spcAft>
              <a:buSzPts val="1080"/>
              <a:buChar char="🞩"/>
              <a:defRPr/>
            </a:lvl5pPr>
            <a:lvl6pPr indent="-297179" lvl="5" marL="2743200" rtl="1" algn="r">
              <a:spcBef>
                <a:spcPts val="360"/>
              </a:spcBef>
              <a:spcAft>
                <a:spcPts val="0"/>
              </a:spcAft>
              <a:buSzPts val="1080"/>
              <a:buChar char="🞤"/>
              <a:defRPr/>
            </a:lvl6pPr>
            <a:lvl7pPr indent="-297179" lvl="6" marL="3200400" rtl="1" algn="r">
              <a:spcBef>
                <a:spcPts val="360"/>
              </a:spcBef>
              <a:spcAft>
                <a:spcPts val="0"/>
              </a:spcAft>
              <a:buSzPts val="1080"/>
              <a:buChar char="🞲"/>
              <a:defRPr/>
            </a:lvl7pPr>
            <a:lvl8pPr indent="-297179" lvl="7" marL="3657600" rtl="1" algn="r">
              <a:spcBef>
                <a:spcPts val="360"/>
              </a:spcBef>
              <a:spcAft>
                <a:spcPts val="0"/>
              </a:spcAft>
              <a:buSzPts val="1080"/>
              <a:buChar char="◆"/>
              <a:defRPr/>
            </a:lvl8pPr>
            <a:lvl9pPr indent="-297179" lvl="8" marL="4114800" rtl="1" algn="r">
              <a:spcBef>
                <a:spcPts val="360"/>
              </a:spcBef>
              <a:spcAft>
                <a:spcPts val="0"/>
              </a:spcAft>
              <a:buSzPts val="1080"/>
              <a:buChar char="◼"/>
              <a:defRPr/>
            </a:lvl9pPr>
          </a:lstStyle>
          <a:p/>
        </p:txBody>
      </p:sp>
      <p:sp>
        <p:nvSpPr>
          <p:cNvPr id="82" name="Google Shape;82;p11"/>
          <p:cNvSpPr txBox="1"/>
          <p:nvPr>
            <p:ph idx="10" type="dt"/>
          </p:nvPr>
        </p:nvSpPr>
        <p:spPr>
          <a:xfrm>
            <a:off x="6477000" y="76200"/>
            <a:ext cx="2514600" cy="288925"/>
          </a:xfrm>
          <a:prstGeom prst="rect">
            <a:avLst/>
          </a:prstGeom>
          <a:noFill/>
          <a:ln>
            <a:noFill/>
          </a:ln>
        </p:spPr>
        <p:txBody>
          <a:bodyPr anchorCtr="0" anchor="t" bIns="45700" lIns="91425" spcFirstLastPara="1" rIns="91425" wrap="square" tIns="45700">
            <a:noAutofit/>
          </a:bodyPr>
          <a:lstStyle>
            <a:lvl1pPr lvl="0" rtl="1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1pPr>
            <a:lvl2pPr lvl="1" rtl="1" algn="r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2pPr>
            <a:lvl3pPr lvl="2" rtl="1" algn="r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3pPr>
            <a:lvl4pPr lvl="3" rtl="1" algn="r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4pPr>
            <a:lvl5pPr lvl="4" rtl="1" algn="r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5pPr>
            <a:lvl6pPr lvl="5" rtl="1" algn="r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6pPr>
            <a:lvl7pPr lvl="6" rtl="1" algn="r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7pPr>
            <a:lvl8pPr lvl="7" rtl="1" algn="r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8pPr>
            <a:lvl9pPr lvl="8" rtl="1" algn="r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9pPr>
          </a:lstStyle>
          <a:p/>
        </p:txBody>
      </p:sp>
      <p:sp>
        <p:nvSpPr>
          <p:cNvPr id="83" name="Google Shape;83;p11"/>
          <p:cNvSpPr txBox="1"/>
          <p:nvPr>
            <p:ph idx="11" type="ftr"/>
          </p:nvPr>
        </p:nvSpPr>
        <p:spPr>
          <a:xfrm>
            <a:off x="3124200" y="76200"/>
            <a:ext cx="3352800" cy="288925"/>
          </a:xfrm>
          <a:prstGeom prst="rect">
            <a:avLst/>
          </a:prstGeom>
          <a:noFill/>
          <a:ln>
            <a:noFill/>
          </a:ln>
        </p:spPr>
        <p:txBody>
          <a:bodyPr anchorCtr="0" anchor="t" bIns="45700" lIns="91425" spcFirstLastPara="1" rIns="91425" wrap="square" tIns="45700">
            <a:noAutofit/>
          </a:bodyPr>
          <a:lstStyle>
            <a:lvl1pPr lvl="0" rtl="1" algn="r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1pPr>
            <a:lvl2pPr lvl="1" rtl="1" algn="r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2pPr>
            <a:lvl3pPr lvl="2" rtl="1" algn="r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3pPr>
            <a:lvl4pPr lvl="3" rtl="1" algn="r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4pPr>
            <a:lvl5pPr lvl="4" rtl="1" algn="r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5pPr>
            <a:lvl6pPr lvl="5" rtl="1" algn="r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6pPr>
            <a:lvl7pPr lvl="6" rtl="1" algn="r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7pPr>
            <a:lvl8pPr lvl="7" rtl="1" algn="r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8pPr>
            <a:lvl9pPr lvl="8" rtl="1" algn="r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9pPr>
          </a:lstStyle>
          <a:p/>
        </p:txBody>
      </p:sp>
      <p:sp>
        <p:nvSpPr>
          <p:cNvPr id="84" name="Google Shape;84;p11"/>
          <p:cNvSpPr txBox="1"/>
          <p:nvPr>
            <p:ph idx="12" type="sldNum"/>
          </p:nvPr>
        </p:nvSpPr>
        <p:spPr>
          <a:xfrm>
            <a:off x="8229600" y="6477000"/>
            <a:ext cx="762000" cy="244475"/>
          </a:xfrm>
          <a:prstGeom prst="rect">
            <a:avLst/>
          </a:prstGeom>
          <a:noFill/>
          <a:ln>
            <a:noFill/>
          </a:ln>
        </p:spPr>
        <p:txBody>
          <a:bodyPr anchorCtr="0" anchor="t" bIns="45700" lIns="91425" spcFirstLastPara="1" rIns="91425" wrap="square" tIns="45700">
            <a:noAutofit/>
          </a:bodyPr>
          <a:lstStyle>
            <a:lvl1pPr indent="0" lvl="0" marL="0" rtl="1" algn="r">
              <a:spcBef>
                <a:spcPts val="0"/>
              </a:spcBef>
              <a:buNone/>
              <a:defRPr/>
            </a:lvl1pPr>
            <a:lvl2pPr indent="0" lvl="1" marL="0" rtl="1" algn="r">
              <a:spcBef>
                <a:spcPts val="0"/>
              </a:spcBef>
              <a:buNone/>
              <a:defRPr/>
            </a:lvl2pPr>
            <a:lvl3pPr indent="0" lvl="2" marL="0" rtl="1" algn="r">
              <a:spcBef>
                <a:spcPts val="0"/>
              </a:spcBef>
              <a:buNone/>
              <a:defRPr/>
            </a:lvl3pPr>
            <a:lvl4pPr indent="0" lvl="3" marL="0" rtl="1" algn="r">
              <a:spcBef>
                <a:spcPts val="0"/>
              </a:spcBef>
              <a:buNone/>
              <a:defRPr/>
            </a:lvl4pPr>
            <a:lvl5pPr indent="0" lvl="4" marL="0" rtl="1" algn="r">
              <a:spcBef>
                <a:spcPts val="0"/>
              </a:spcBef>
              <a:buNone/>
              <a:defRPr/>
            </a:lvl5pPr>
            <a:lvl6pPr indent="0" lvl="5" marL="0" rtl="1" algn="r">
              <a:spcBef>
                <a:spcPts val="0"/>
              </a:spcBef>
              <a:buNone/>
              <a:defRPr/>
            </a:lvl6pPr>
            <a:lvl7pPr indent="0" lvl="6" marL="0" rtl="1" algn="r">
              <a:spcBef>
                <a:spcPts val="0"/>
              </a:spcBef>
              <a:buNone/>
              <a:defRPr/>
            </a:lvl7pPr>
            <a:lvl8pPr indent="0" lvl="7" marL="0" rtl="1" algn="r">
              <a:spcBef>
                <a:spcPts val="0"/>
              </a:spcBef>
              <a:buNone/>
              <a:defRPr/>
            </a:lvl8pPr>
            <a:lvl9pPr indent="0" lvl="8" marL="0" rtl="1" algn="r">
              <a:spcBef>
                <a:spcPts val="0"/>
              </a:spcBef>
              <a:buNone/>
              <a:defRPr/>
            </a:lvl9pPr>
          </a:lstStyle>
          <a:p>
            <a:pPr indent="0" lvl="0" marL="0" rtl="1" algn="r">
              <a:spcBef>
                <a:spcPts val="0"/>
              </a:spcBef>
              <a:spcAft>
                <a:spcPts val="0"/>
              </a:spcAft>
              <a:buNone/>
            </a:pPr>
            <a:fld id="{00000000-1234-1234-1234-123412341234}" type="slidenum">
              <a:rPr lang="iw-IL"/>
              <a:t>‹#›</a:t>
            </a:fld>
            <a:endParaRPr/>
          </a:p>
        </p:txBody>
      </p:sp>
    </p:spTree>
  </p:cSld>
  <p:clrMapOvr>
    <a:masterClrMapping/>
  </p:clrMapOvr>
</p:sldLayout>
</file>

<file path=ppt/slideLayouts/slideLayout11.xml><?xml version="1.0" encoding="utf-8"?>
<p:sldLayout xmlns:a="http://schemas.openxmlformats.org/drawingml/2006/main" xmlns:r="http://schemas.openxmlformats.org/officeDocument/2006/relationships" xmlns:mc="http://schemas.openxmlformats.org/markup-compatibility/2006" xmlns:mv="urn:schemas-microsoft-com:mac:vml" xmlns:p="http://schemas.openxmlformats.org/presentationml/2006/main" xmlns:c="http://schemas.openxmlformats.org/drawingml/2006/chart" xmlns:dgm="http://schemas.openxmlformats.org/drawingml/2006/diagram" xmlns:o="urn:schemas-microsoft-com:office:office" xmlns:v="urn:schemas-microsoft-com:vml" xmlns:pvml="urn:schemas-microsoft-com:office:powerpoint" xmlns:com="http://schemas.openxmlformats.org/drawingml/2006/compatibility" xmlns:p14="http://schemas.microsoft.com/office/powerpoint/2010/main" xmlns:p15="http://schemas.microsoft.com/office/powerpoint/2012/main" xmlns:ahyp="http://schemas.microsoft.com/office/drawing/2018/hyperlinkcolor" matchingName="כותרת אנכית וטקסט" showMasterSp="0" type="vertTitleAndTx">
  <p:cSld name="VERTICAL_TITLE_AND_VERTICAL_TEXT">
    <p:spTree>
      <p:nvGrpSpPr>
        <p:cNvPr id="85" name="Shape 85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86" name="Google Shape;86;p12"/>
          <p:cNvSpPr txBox="1"/>
          <p:nvPr>
            <p:ph type="title"/>
          </p:nvPr>
        </p:nvSpPr>
        <p:spPr>
          <a:xfrm rot="5400000">
            <a:off x="4846637" y="2560638"/>
            <a:ext cx="5851525" cy="1828800"/>
          </a:xfrm>
          <a:prstGeom prst="rect">
            <a:avLst/>
          </a:prstGeom>
          <a:noFill/>
          <a:ln>
            <a:noFill/>
          </a:ln>
        </p:spPr>
        <p:txBody>
          <a:bodyPr anchorCtr="0" anchor="ctr" bIns="45700" lIns="91425" spcFirstLastPara="1" rIns="91425" wrap="square" tIns="45700">
            <a:noAutofit/>
          </a:bodyPr>
          <a:lstStyle>
            <a:lvl1pPr lvl="0" rtl="1" algn="l">
              <a:spcBef>
                <a:spcPts val="0"/>
              </a:spcBef>
              <a:spcAft>
                <a:spcPts val="0"/>
              </a:spcAft>
              <a:buClr>
                <a:schemeClr val="dk2"/>
              </a:buClr>
              <a:buSzPts val="1800"/>
              <a:buNone/>
              <a:defRPr/>
            </a:lvl1pPr>
            <a:lvl2pPr lvl="1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2pPr>
            <a:lvl3pPr lvl="2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3pPr>
            <a:lvl4pPr lvl="3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4pPr>
            <a:lvl5pPr lvl="4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5pPr>
            <a:lvl6pPr lvl="5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6pPr>
            <a:lvl7pPr lvl="6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7pPr>
            <a:lvl8pPr lvl="7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8pPr>
            <a:lvl9pPr lvl="8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9pPr>
          </a:lstStyle>
          <a:p/>
        </p:txBody>
      </p:sp>
      <p:sp>
        <p:nvSpPr>
          <p:cNvPr id="87" name="Google Shape;87;p12"/>
          <p:cNvSpPr txBox="1"/>
          <p:nvPr>
            <p:ph idx="1" type="body"/>
          </p:nvPr>
        </p:nvSpPr>
        <p:spPr>
          <a:xfrm rot="5400000">
            <a:off x="655638" y="350839"/>
            <a:ext cx="5851525" cy="6248400"/>
          </a:xfrm>
          <a:prstGeom prst="rect">
            <a:avLst/>
          </a:prstGeom>
          <a:noFill/>
          <a:ln>
            <a:noFill/>
          </a:ln>
        </p:spPr>
        <p:txBody>
          <a:bodyPr anchorCtr="0" anchor="t" bIns="45700" lIns="91425" spcFirstLastPara="1" rIns="91425" wrap="square" tIns="45700">
            <a:noAutofit/>
          </a:bodyPr>
          <a:lstStyle>
            <a:lvl1pPr indent="-308610" lvl="0" marL="457200" rtl="1" algn="r">
              <a:spcBef>
                <a:spcPts val="360"/>
              </a:spcBef>
              <a:spcAft>
                <a:spcPts val="0"/>
              </a:spcAft>
              <a:buSzPts val="1260"/>
              <a:buChar char="🞭"/>
              <a:defRPr/>
            </a:lvl1pPr>
            <a:lvl2pPr indent="-308610" lvl="1" marL="914400" rtl="1" algn="r">
              <a:spcBef>
                <a:spcPts val="360"/>
              </a:spcBef>
              <a:spcAft>
                <a:spcPts val="0"/>
              </a:spcAft>
              <a:buSzPts val="1260"/>
              <a:buChar char="🞤"/>
              <a:defRPr/>
            </a:lvl2pPr>
            <a:lvl3pPr indent="-308610" lvl="2" marL="1371600" rtl="1" algn="r">
              <a:spcBef>
                <a:spcPts val="360"/>
              </a:spcBef>
              <a:spcAft>
                <a:spcPts val="0"/>
              </a:spcAft>
              <a:buSzPts val="1260"/>
              <a:buChar char="🞫"/>
              <a:defRPr/>
            </a:lvl3pPr>
            <a:lvl4pPr indent="-308610" lvl="3" marL="1828800" rtl="1" algn="r">
              <a:spcBef>
                <a:spcPts val="360"/>
              </a:spcBef>
              <a:spcAft>
                <a:spcPts val="0"/>
              </a:spcAft>
              <a:buSzPts val="1260"/>
              <a:buChar char="🞲"/>
              <a:defRPr/>
            </a:lvl4pPr>
            <a:lvl5pPr indent="-297179" lvl="4" marL="2286000" rtl="1" algn="r">
              <a:spcBef>
                <a:spcPts val="360"/>
              </a:spcBef>
              <a:spcAft>
                <a:spcPts val="0"/>
              </a:spcAft>
              <a:buSzPts val="1080"/>
              <a:buChar char="🞩"/>
              <a:defRPr/>
            </a:lvl5pPr>
            <a:lvl6pPr indent="-297179" lvl="5" marL="2743200" rtl="1" algn="r">
              <a:spcBef>
                <a:spcPts val="360"/>
              </a:spcBef>
              <a:spcAft>
                <a:spcPts val="0"/>
              </a:spcAft>
              <a:buSzPts val="1080"/>
              <a:buChar char="🞤"/>
              <a:defRPr/>
            </a:lvl6pPr>
            <a:lvl7pPr indent="-297179" lvl="6" marL="3200400" rtl="1" algn="r">
              <a:spcBef>
                <a:spcPts val="360"/>
              </a:spcBef>
              <a:spcAft>
                <a:spcPts val="0"/>
              </a:spcAft>
              <a:buSzPts val="1080"/>
              <a:buChar char="🞲"/>
              <a:defRPr/>
            </a:lvl7pPr>
            <a:lvl8pPr indent="-297179" lvl="7" marL="3657600" rtl="1" algn="r">
              <a:spcBef>
                <a:spcPts val="360"/>
              </a:spcBef>
              <a:spcAft>
                <a:spcPts val="0"/>
              </a:spcAft>
              <a:buSzPts val="1080"/>
              <a:buChar char="◆"/>
              <a:defRPr/>
            </a:lvl8pPr>
            <a:lvl9pPr indent="-297179" lvl="8" marL="4114800" rtl="1" algn="r">
              <a:spcBef>
                <a:spcPts val="360"/>
              </a:spcBef>
              <a:spcAft>
                <a:spcPts val="0"/>
              </a:spcAft>
              <a:buSzPts val="1080"/>
              <a:buChar char="◼"/>
              <a:defRPr/>
            </a:lvl9pPr>
          </a:lstStyle>
          <a:p/>
        </p:txBody>
      </p:sp>
      <p:sp>
        <p:nvSpPr>
          <p:cNvPr id="88" name="Google Shape;88;p12"/>
          <p:cNvSpPr txBox="1"/>
          <p:nvPr>
            <p:ph idx="10" type="dt"/>
          </p:nvPr>
        </p:nvSpPr>
        <p:spPr>
          <a:xfrm>
            <a:off x="6477000" y="76200"/>
            <a:ext cx="2514600" cy="288925"/>
          </a:xfrm>
          <a:prstGeom prst="rect">
            <a:avLst/>
          </a:prstGeom>
          <a:noFill/>
          <a:ln>
            <a:noFill/>
          </a:ln>
        </p:spPr>
        <p:txBody>
          <a:bodyPr anchorCtr="0" anchor="t" bIns="45700" lIns="91425" spcFirstLastPara="1" rIns="91425" wrap="square" tIns="45700">
            <a:noAutofit/>
          </a:bodyPr>
          <a:lstStyle>
            <a:lvl1pPr lvl="0" rtl="1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1pPr>
            <a:lvl2pPr lvl="1" rtl="1" algn="r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2pPr>
            <a:lvl3pPr lvl="2" rtl="1" algn="r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3pPr>
            <a:lvl4pPr lvl="3" rtl="1" algn="r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4pPr>
            <a:lvl5pPr lvl="4" rtl="1" algn="r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5pPr>
            <a:lvl6pPr lvl="5" rtl="1" algn="r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6pPr>
            <a:lvl7pPr lvl="6" rtl="1" algn="r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7pPr>
            <a:lvl8pPr lvl="7" rtl="1" algn="r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8pPr>
            <a:lvl9pPr lvl="8" rtl="1" algn="r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9pPr>
          </a:lstStyle>
          <a:p/>
        </p:txBody>
      </p:sp>
      <p:sp>
        <p:nvSpPr>
          <p:cNvPr id="89" name="Google Shape;89;p12"/>
          <p:cNvSpPr txBox="1"/>
          <p:nvPr>
            <p:ph idx="11" type="ftr"/>
          </p:nvPr>
        </p:nvSpPr>
        <p:spPr>
          <a:xfrm>
            <a:off x="3124200" y="76200"/>
            <a:ext cx="3352800" cy="288925"/>
          </a:xfrm>
          <a:prstGeom prst="rect">
            <a:avLst/>
          </a:prstGeom>
          <a:noFill/>
          <a:ln>
            <a:noFill/>
          </a:ln>
        </p:spPr>
        <p:txBody>
          <a:bodyPr anchorCtr="0" anchor="t" bIns="45700" lIns="91425" spcFirstLastPara="1" rIns="91425" wrap="square" tIns="45700">
            <a:noAutofit/>
          </a:bodyPr>
          <a:lstStyle>
            <a:lvl1pPr lvl="0" rtl="1" algn="r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1pPr>
            <a:lvl2pPr lvl="1" rtl="1" algn="r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2pPr>
            <a:lvl3pPr lvl="2" rtl="1" algn="r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3pPr>
            <a:lvl4pPr lvl="3" rtl="1" algn="r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4pPr>
            <a:lvl5pPr lvl="4" rtl="1" algn="r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5pPr>
            <a:lvl6pPr lvl="5" rtl="1" algn="r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6pPr>
            <a:lvl7pPr lvl="6" rtl="1" algn="r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7pPr>
            <a:lvl8pPr lvl="7" rtl="1" algn="r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8pPr>
            <a:lvl9pPr lvl="8" rtl="1" algn="r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9pPr>
          </a:lstStyle>
          <a:p/>
        </p:txBody>
      </p:sp>
      <p:sp>
        <p:nvSpPr>
          <p:cNvPr id="90" name="Google Shape;90;p12"/>
          <p:cNvSpPr txBox="1"/>
          <p:nvPr>
            <p:ph idx="12" type="sldNum"/>
          </p:nvPr>
        </p:nvSpPr>
        <p:spPr>
          <a:xfrm>
            <a:off x="8229600" y="6477000"/>
            <a:ext cx="762000" cy="244475"/>
          </a:xfrm>
          <a:prstGeom prst="rect">
            <a:avLst/>
          </a:prstGeom>
          <a:noFill/>
          <a:ln>
            <a:noFill/>
          </a:ln>
        </p:spPr>
        <p:txBody>
          <a:bodyPr anchorCtr="0" anchor="t" bIns="45700" lIns="91425" spcFirstLastPara="1" rIns="91425" wrap="square" tIns="45700">
            <a:noAutofit/>
          </a:bodyPr>
          <a:lstStyle>
            <a:lvl1pPr indent="0" lvl="0" marL="0" rtl="1" algn="r">
              <a:spcBef>
                <a:spcPts val="0"/>
              </a:spcBef>
              <a:buNone/>
              <a:defRPr/>
            </a:lvl1pPr>
            <a:lvl2pPr indent="0" lvl="1" marL="0" rtl="1" algn="r">
              <a:spcBef>
                <a:spcPts val="0"/>
              </a:spcBef>
              <a:buNone/>
              <a:defRPr/>
            </a:lvl2pPr>
            <a:lvl3pPr indent="0" lvl="2" marL="0" rtl="1" algn="r">
              <a:spcBef>
                <a:spcPts val="0"/>
              </a:spcBef>
              <a:buNone/>
              <a:defRPr/>
            </a:lvl3pPr>
            <a:lvl4pPr indent="0" lvl="3" marL="0" rtl="1" algn="r">
              <a:spcBef>
                <a:spcPts val="0"/>
              </a:spcBef>
              <a:buNone/>
              <a:defRPr/>
            </a:lvl4pPr>
            <a:lvl5pPr indent="0" lvl="4" marL="0" rtl="1" algn="r">
              <a:spcBef>
                <a:spcPts val="0"/>
              </a:spcBef>
              <a:buNone/>
              <a:defRPr/>
            </a:lvl5pPr>
            <a:lvl6pPr indent="0" lvl="5" marL="0" rtl="1" algn="r">
              <a:spcBef>
                <a:spcPts val="0"/>
              </a:spcBef>
              <a:buNone/>
              <a:defRPr/>
            </a:lvl6pPr>
            <a:lvl7pPr indent="0" lvl="6" marL="0" rtl="1" algn="r">
              <a:spcBef>
                <a:spcPts val="0"/>
              </a:spcBef>
              <a:buNone/>
              <a:defRPr/>
            </a:lvl7pPr>
            <a:lvl8pPr indent="0" lvl="7" marL="0" rtl="1" algn="r">
              <a:spcBef>
                <a:spcPts val="0"/>
              </a:spcBef>
              <a:buNone/>
              <a:defRPr/>
            </a:lvl8pPr>
            <a:lvl9pPr indent="0" lvl="8" marL="0" rtl="1" algn="r">
              <a:spcBef>
                <a:spcPts val="0"/>
              </a:spcBef>
              <a:buNone/>
              <a:defRPr/>
            </a:lvl9pPr>
          </a:lstStyle>
          <a:p>
            <a:pPr indent="0" lvl="0" marL="0" rtl="1" algn="r">
              <a:spcBef>
                <a:spcPts val="0"/>
              </a:spcBef>
              <a:spcAft>
                <a:spcPts val="0"/>
              </a:spcAft>
              <a:buNone/>
            </a:pPr>
            <a:fld id="{00000000-1234-1234-1234-123412341234}" type="slidenum">
              <a:rPr lang="iw-IL"/>
              <a:t>‹#›</a:t>
            </a:fld>
            <a:endParaRPr/>
          </a:p>
        </p:txBody>
      </p:sp>
    </p:spTree>
  </p:cSld>
  <p:clrMapOvr>
    <a:masterClrMapping/>
  </p:clrMapOvr>
</p:sldLayout>
</file>

<file path=ppt/slideMasters/_rels/slideMaster1.xml.rels><?xml version="1.0" encoding="UTF-8" standalone="yes"?><Relationships xmlns="http://schemas.openxmlformats.org/package/2006/relationships"><Relationship Id="rId11" Type="http://schemas.openxmlformats.org/officeDocument/2006/relationships/slideLayout" Target="../slideLayouts/slideLayout10.xml"/><Relationship Id="rId10" Type="http://schemas.openxmlformats.org/officeDocument/2006/relationships/slideLayout" Target="../slideLayouts/slideLayout9.xml"/><Relationship Id="rId13" Type="http://schemas.openxmlformats.org/officeDocument/2006/relationships/theme" Target="../theme/theme2.xml"/><Relationship Id="rId12" Type="http://schemas.openxmlformats.org/officeDocument/2006/relationships/slideLayout" Target="../slideLayouts/slideLayout11.xml"/><Relationship Id="rId1" Type="http://schemas.openxmlformats.org/officeDocument/2006/relationships/image" Target="../media/image4.png"/><Relationship Id="rId2" Type="http://schemas.openxmlformats.org/officeDocument/2006/relationships/slideLayout" Target="../slideLayouts/slideLayout1.xml"/><Relationship Id="rId3" Type="http://schemas.openxmlformats.org/officeDocument/2006/relationships/slideLayout" Target="../slideLayouts/slideLayout2.xml"/><Relationship Id="rId4" Type="http://schemas.openxmlformats.org/officeDocument/2006/relationships/slideLayout" Target="../slideLayouts/slideLayout3.xml"/><Relationship Id="rId9" Type="http://schemas.openxmlformats.org/officeDocument/2006/relationships/slideLayout" Target="../slideLayouts/slideLayout8.xml"/><Relationship Id="rId5" Type="http://schemas.openxmlformats.org/officeDocument/2006/relationships/slideLayout" Target="../slideLayouts/slideLayout4.xml"/><Relationship Id="rId6" Type="http://schemas.openxmlformats.org/officeDocument/2006/relationships/slideLayout" Target="../slideLayouts/slideLayout5.xml"/><Relationship Id="rId7" Type="http://schemas.openxmlformats.org/officeDocument/2006/relationships/slideLayout" Target="../slideLayouts/slideLayout6.xml"/><Relationship Id="rId8" Type="http://schemas.openxmlformats.org/officeDocument/2006/relationships/slideLayout" Target="../slideLayouts/slideLayout7.xml"/></Relationships>
</file>

<file path=ppt/slideMasters/slideMaster1.xml><?xml version="1.0" encoding="utf-8"?>
<p:sldMaster xmlns:a="http://schemas.openxmlformats.org/drawingml/2006/main" xmlns:r="http://schemas.openxmlformats.org/officeDocument/2006/relationships" xmlns:mc="http://schemas.openxmlformats.org/markup-compatibility/2006" xmlns:mv="urn:schemas-microsoft-com:mac:vml" xmlns:p="http://schemas.openxmlformats.org/presentationml/2006/main" xmlns:c="http://schemas.openxmlformats.org/drawingml/2006/chart" xmlns:dgm="http://schemas.openxmlformats.org/drawingml/2006/diagram" xmlns:o="urn:schemas-microsoft-com:office:office" xmlns:v="urn:schemas-microsoft-com:vml" xmlns:pvml="urn:schemas-microsoft-com:office:powerpoint" xmlns:com="http://schemas.openxmlformats.org/drawingml/2006/compatibility" xmlns:p14="http://schemas.microsoft.com/office/powerpoint/2010/main" xmlns:p15="http://schemas.microsoft.com/office/powerpoint/2012/main" xmlns:ahyp="http://schemas.microsoft.com/office/drawing/2018/hyperlinkcolor">
  <p:cSld>
    <p:bg>
      <p:bgPr>
        <a:blipFill>
          <a:blip r:embed="rId1">
            <a:alphaModFix/>
          </a:blip>
          <a:stretch>
            <a:fillRect/>
          </a:stretch>
        </a:blipFill>
      </p:bgPr>
    </p:bg>
    <p:spTree>
      <p:nvGrpSpPr>
        <p:cNvPr id="9" name="Shape 9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cxnSp>
        <p:nvCxnSpPr>
          <p:cNvPr id="10" name="Google Shape;10;p1"/>
          <p:cNvCxnSpPr/>
          <p:nvPr/>
        </p:nvCxnSpPr>
        <p:spPr>
          <a:xfrm>
            <a:off x="514350" y="1050898"/>
            <a:ext cx="8629650" cy="2381"/>
          </a:xfrm>
          <a:prstGeom prst="straightConnector1">
            <a:avLst/>
          </a:prstGeom>
          <a:noFill/>
          <a:ln cap="flat" cmpd="sng" w="9525">
            <a:solidFill>
              <a:schemeClr val="accent1"/>
            </a:solidFill>
            <a:prstDash val="solid"/>
            <a:round/>
            <a:headEnd len="sm" w="sm" type="none"/>
            <a:tailEnd len="sm" w="sm" type="none"/>
          </a:ln>
        </p:spPr>
      </p:cxnSp>
      <p:sp>
        <p:nvSpPr>
          <p:cNvPr id="11" name="Google Shape;11;p1"/>
          <p:cNvSpPr txBox="1"/>
          <p:nvPr>
            <p:ph idx="1" type="body"/>
          </p:nvPr>
        </p:nvSpPr>
        <p:spPr>
          <a:xfrm>
            <a:off x="304800" y="1554162"/>
            <a:ext cx="8686800" cy="4525963"/>
          </a:xfrm>
          <a:prstGeom prst="rect">
            <a:avLst/>
          </a:prstGeom>
          <a:noFill/>
          <a:ln>
            <a:noFill/>
          </a:ln>
        </p:spPr>
        <p:txBody>
          <a:bodyPr anchorCtr="0" anchor="t" bIns="45700" lIns="91425" spcFirstLastPara="1" rIns="91425" wrap="square" tIns="45700">
            <a:noAutofit/>
          </a:bodyPr>
          <a:lstStyle>
            <a:lvl1pPr indent="-370840" lvl="0" marL="457200" marR="0" rtl="1" algn="r">
              <a:spcBef>
                <a:spcPts val="640"/>
              </a:spcBef>
              <a:spcAft>
                <a:spcPts val="0"/>
              </a:spcAft>
              <a:buClr>
                <a:schemeClr val="accent1"/>
              </a:buClr>
              <a:buSzPts val="2240"/>
              <a:buFont typeface="Noto Sans Symbols"/>
              <a:buChar char="🞭"/>
              <a:defRPr b="0" i="0" sz="3200" u="none" cap="none" strike="noStrike">
                <a:solidFill>
                  <a:schemeClr val="dk2"/>
                </a:solidFill>
                <a:latin typeface="Libre Franklin"/>
                <a:ea typeface="Libre Franklin"/>
                <a:cs typeface="Libre Franklin"/>
                <a:sym typeface="Libre Franklin"/>
              </a:defRPr>
            </a:lvl1pPr>
            <a:lvl2pPr indent="-353060" lvl="1" marL="914400" marR="0" rtl="1" algn="r">
              <a:spcBef>
                <a:spcPts val="560"/>
              </a:spcBef>
              <a:spcAft>
                <a:spcPts val="0"/>
              </a:spcAft>
              <a:buClr>
                <a:schemeClr val="accent1"/>
              </a:buClr>
              <a:buSzPts val="1960"/>
              <a:buFont typeface="Noto Sans Symbols"/>
              <a:buChar char="🞤"/>
              <a:defRPr b="0" i="0" sz="2800" u="none" cap="none" strike="noStrike">
                <a:solidFill>
                  <a:schemeClr val="dk2"/>
                </a:solidFill>
                <a:latin typeface="Libre Franklin"/>
                <a:ea typeface="Libre Franklin"/>
                <a:cs typeface="Libre Franklin"/>
                <a:sym typeface="Libre Franklin"/>
              </a:defRPr>
            </a:lvl2pPr>
            <a:lvl3pPr indent="-335280" lvl="2" marL="1371600" marR="0" rtl="1" algn="r">
              <a:spcBef>
                <a:spcPts val="480"/>
              </a:spcBef>
              <a:spcAft>
                <a:spcPts val="0"/>
              </a:spcAft>
              <a:buClr>
                <a:schemeClr val="accent1"/>
              </a:buClr>
              <a:buSzPts val="1680"/>
              <a:buFont typeface="Noto Sans Symbols"/>
              <a:buChar char="🞫"/>
              <a:defRPr b="0" i="0" sz="2400" u="none" cap="none" strike="noStrike">
                <a:solidFill>
                  <a:schemeClr val="dk2"/>
                </a:solidFill>
                <a:latin typeface="Libre Franklin"/>
                <a:ea typeface="Libre Franklin"/>
                <a:cs typeface="Libre Franklin"/>
                <a:sym typeface="Libre Franklin"/>
              </a:defRPr>
            </a:lvl3pPr>
            <a:lvl4pPr indent="-317500" lvl="3" marL="1828800" marR="0" rtl="1" algn="r">
              <a:spcBef>
                <a:spcPts val="400"/>
              </a:spcBef>
              <a:spcAft>
                <a:spcPts val="0"/>
              </a:spcAft>
              <a:buClr>
                <a:schemeClr val="accent1"/>
              </a:buClr>
              <a:buSzPts val="1400"/>
              <a:buFont typeface="Noto Sans Symbols"/>
              <a:buChar char="🞲"/>
              <a:defRPr b="0" i="0" sz="2000" u="none" cap="none" strike="noStrike">
                <a:solidFill>
                  <a:schemeClr val="dk2"/>
                </a:solidFill>
                <a:latin typeface="Libre Franklin"/>
                <a:ea typeface="Libre Franklin"/>
                <a:cs typeface="Libre Franklin"/>
                <a:sym typeface="Libre Franklin"/>
              </a:defRPr>
            </a:lvl4pPr>
            <a:lvl5pPr indent="-297179" lvl="4" marL="2286000" marR="0" rtl="1" algn="r">
              <a:spcBef>
                <a:spcPts val="360"/>
              </a:spcBef>
              <a:spcAft>
                <a:spcPts val="0"/>
              </a:spcAft>
              <a:buClr>
                <a:schemeClr val="accent1"/>
              </a:buClr>
              <a:buSzPts val="1080"/>
              <a:buFont typeface="Noto Sans Symbols"/>
              <a:buChar char="🞩"/>
              <a:defRPr b="0" i="0" sz="1800" u="none" cap="none" strike="noStrike">
                <a:solidFill>
                  <a:schemeClr val="dk2"/>
                </a:solidFill>
                <a:latin typeface="Libre Franklin"/>
                <a:ea typeface="Libre Franklin"/>
                <a:cs typeface="Libre Franklin"/>
                <a:sym typeface="Libre Franklin"/>
              </a:defRPr>
            </a:lvl5pPr>
            <a:lvl6pPr indent="-297179" lvl="5" marL="2743200" marR="0" rtl="1" algn="r">
              <a:spcBef>
                <a:spcPts val="360"/>
              </a:spcBef>
              <a:spcAft>
                <a:spcPts val="0"/>
              </a:spcAft>
              <a:buClr>
                <a:schemeClr val="accent1"/>
              </a:buClr>
              <a:buSzPts val="1080"/>
              <a:buFont typeface="Noto Sans Symbols"/>
              <a:buChar char="🞤"/>
              <a:defRPr b="0" i="0" sz="1800" u="none" cap="none" strike="noStrike">
                <a:solidFill>
                  <a:schemeClr val="dk2"/>
                </a:solidFill>
                <a:latin typeface="Libre Franklin"/>
                <a:ea typeface="Libre Franklin"/>
                <a:cs typeface="Libre Franklin"/>
                <a:sym typeface="Libre Franklin"/>
              </a:defRPr>
            </a:lvl6pPr>
            <a:lvl7pPr indent="-289560" lvl="6" marL="3200400" marR="0" rtl="1" algn="r">
              <a:spcBef>
                <a:spcPts val="320"/>
              </a:spcBef>
              <a:spcAft>
                <a:spcPts val="0"/>
              </a:spcAft>
              <a:buClr>
                <a:schemeClr val="accent1"/>
              </a:buClr>
              <a:buSzPts val="960"/>
              <a:buFont typeface="Noto Sans Symbols"/>
              <a:buChar char="🞲"/>
              <a:defRPr b="0" i="0" sz="1600" u="none" cap="none" strike="noStrike">
                <a:solidFill>
                  <a:schemeClr val="dk2"/>
                </a:solidFill>
                <a:latin typeface="Libre Franklin"/>
                <a:ea typeface="Libre Franklin"/>
                <a:cs typeface="Libre Franklin"/>
                <a:sym typeface="Libre Franklin"/>
              </a:defRPr>
            </a:lvl7pPr>
            <a:lvl8pPr indent="-289559" lvl="7" marL="3657600" marR="0" rtl="1" algn="r">
              <a:spcBef>
                <a:spcPts val="320"/>
              </a:spcBef>
              <a:spcAft>
                <a:spcPts val="0"/>
              </a:spcAft>
              <a:buClr>
                <a:schemeClr val="accent1"/>
              </a:buClr>
              <a:buSzPts val="960"/>
              <a:buFont typeface="Noto Sans Symbols"/>
              <a:buChar char="◆"/>
              <a:defRPr b="0" i="0" sz="1600" u="none" cap="none" strike="noStrike">
                <a:solidFill>
                  <a:schemeClr val="dk2"/>
                </a:solidFill>
                <a:latin typeface="Libre Franklin"/>
                <a:ea typeface="Libre Franklin"/>
                <a:cs typeface="Libre Franklin"/>
                <a:sym typeface="Libre Franklin"/>
              </a:defRPr>
            </a:lvl8pPr>
            <a:lvl9pPr indent="-281940" lvl="8" marL="4114800" marR="0" rtl="1" algn="r">
              <a:spcBef>
                <a:spcPts val="280"/>
              </a:spcBef>
              <a:spcAft>
                <a:spcPts val="0"/>
              </a:spcAft>
              <a:buClr>
                <a:schemeClr val="accent1"/>
              </a:buClr>
              <a:buSzPts val="840"/>
              <a:buFont typeface="Noto Sans Symbols"/>
              <a:buChar char="◼"/>
              <a:defRPr b="0" i="0" sz="1400" u="none" cap="none" strike="noStrike">
                <a:solidFill>
                  <a:schemeClr val="dk2"/>
                </a:solidFill>
                <a:latin typeface="Libre Franklin"/>
                <a:ea typeface="Libre Franklin"/>
                <a:cs typeface="Libre Franklin"/>
                <a:sym typeface="Libre Franklin"/>
              </a:defRPr>
            </a:lvl9pPr>
          </a:lstStyle>
          <a:p/>
        </p:txBody>
      </p:sp>
      <p:sp>
        <p:nvSpPr>
          <p:cNvPr id="12" name="Google Shape;12;p1"/>
          <p:cNvSpPr txBox="1"/>
          <p:nvPr>
            <p:ph idx="10" type="dt"/>
          </p:nvPr>
        </p:nvSpPr>
        <p:spPr>
          <a:xfrm>
            <a:off x="6477000" y="76200"/>
            <a:ext cx="2514600" cy="288925"/>
          </a:xfrm>
          <a:prstGeom prst="rect">
            <a:avLst/>
          </a:prstGeom>
          <a:noFill/>
          <a:ln>
            <a:noFill/>
          </a:ln>
        </p:spPr>
        <p:txBody>
          <a:bodyPr anchorCtr="0" anchor="t" bIns="45700" lIns="91425" spcFirstLastPara="1" rIns="91425" wrap="square" tIns="45700">
            <a:noAutofit/>
          </a:bodyPr>
          <a:lstStyle>
            <a:lvl1pPr lvl="0" marR="0" rtl="1" algn="l">
              <a:spcBef>
                <a:spcPts val="0"/>
              </a:spcBef>
              <a:spcAft>
                <a:spcPts val="0"/>
              </a:spcAft>
              <a:buSzPts val="1400"/>
              <a:buNone/>
              <a:defRPr b="0" i="0" sz="1200" u="none" cap="none" strike="noStrike">
                <a:solidFill>
                  <a:srgbClr val="D28E28"/>
                </a:solidFill>
                <a:latin typeface="Libre Franklin"/>
                <a:ea typeface="Libre Franklin"/>
                <a:cs typeface="Libre Franklin"/>
                <a:sym typeface="Libre Franklin"/>
              </a:defRPr>
            </a:lvl1pPr>
            <a:lvl2pPr lvl="1" marR="0" rtl="1" algn="r">
              <a:spcBef>
                <a:spcPts val="0"/>
              </a:spcBef>
              <a:spcAft>
                <a:spcPts val="0"/>
              </a:spcAft>
              <a:buSzPts val="1400"/>
              <a:buNone/>
              <a:defRPr b="0" i="0" sz="1800" u="none" cap="none" strike="noStrike">
                <a:solidFill>
                  <a:schemeClr val="dk1"/>
                </a:solidFill>
                <a:latin typeface="Libre Franklin"/>
                <a:ea typeface="Libre Franklin"/>
                <a:cs typeface="Libre Franklin"/>
                <a:sym typeface="Libre Franklin"/>
              </a:defRPr>
            </a:lvl2pPr>
            <a:lvl3pPr lvl="2" marR="0" rtl="1" algn="r">
              <a:spcBef>
                <a:spcPts val="0"/>
              </a:spcBef>
              <a:spcAft>
                <a:spcPts val="0"/>
              </a:spcAft>
              <a:buSzPts val="1400"/>
              <a:buNone/>
              <a:defRPr b="0" i="0" sz="1800" u="none" cap="none" strike="noStrike">
                <a:solidFill>
                  <a:schemeClr val="dk1"/>
                </a:solidFill>
                <a:latin typeface="Libre Franklin"/>
                <a:ea typeface="Libre Franklin"/>
                <a:cs typeface="Libre Franklin"/>
                <a:sym typeface="Libre Franklin"/>
              </a:defRPr>
            </a:lvl3pPr>
            <a:lvl4pPr lvl="3" marR="0" rtl="1" algn="r">
              <a:spcBef>
                <a:spcPts val="0"/>
              </a:spcBef>
              <a:spcAft>
                <a:spcPts val="0"/>
              </a:spcAft>
              <a:buSzPts val="1400"/>
              <a:buNone/>
              <a:defRPr b="0" i="0" sz="1800" u="none" cap="none" strike="noStrike">
                <a:solidFill>
                  <a:schemeClr val="dk1"/>
                </a:solidFill>
                <a:latin typeface="Libre Franklin"/>
                <a:ea typeface="Libre Franklin"/>
                <a:cs typeface="Libre Franklin"/>
                <a:sym typeface="Libre Franklin"/>
              </a:defRPr>
            </a:lvl4pPr>
            <a:lvl5pPr lvl="4" marR="0" rtl="1" algn="r">
              <a:spcBef>
                <a:spcPts val="0"/>
              </a:spcBef>
              <a:spcAft>
                <a:spcPts val="0"/>
              </a:spcAft>
              <a:buSzPts val="1400"/>
              <a:buNone/>
              <a:defRPr b="0" i="0" sz="1800" u="none" cap="none" strike="noStrike">
                <a:solidFill>
                  <a:schemeClr val="dk1"/>
                </a:solidFill>
                <a:latin typeface="Libre Franklin"/>
                <a:ea typeface="Libre Franklin"/>
                <a:cs typeface="Libre Franklin"/>
                <a:sym typeface="Libre Franklin"/>
              </a:defRPr>
            </a:lvl5pPr>
            <a:lvl6pPr lvl="5" marR="0" rtl="1" algn="r">
              <a:spcBef>
                <a:spcPts val="0"/>
              </a:spcBef>
              <a:spcAft>
                <a:spcPts val="0"/>
              </a:spcAft>
              <a:buSzPts val="1400"/>
              <a:buNone/>
              <a:defRPr b="0" i="0" sz="1800" u="none" cap="none" strike="noStrike">
                <a:solidFill>
                  <a:schemeClr val="dk1"/>
                </a:solidFill>
                <a:latin typeface="Libre Franklin"/>
                <a:ea typeface="Libre Franklin"/>
                <a:cs typeface="Libre Franklin"/>
                <a:sym typeface="Libre Franklin"/>
              </a:defRPr>
            </a:lvl6pPr>
            <a:lvl7pPr lvl="6" marR="0" rtl="1" algn="r">
              <a:spcBef>
                <a:spcPts val="0"/>
              </a:spcBef>
              <a:spcAft>
                <a:spcPts val="0"/>
              </a:spcAft>
              <a:buSzPts val="1400"/>
              <a:buNone/>
              <a:defRPr b="0" i="0" sz="1800" u="none" cap="none" strike="noStrike">
                <a:solidFill>
                  <a:schemeClr val="dk1"/>
                </a:solidFill>
                <a:latin typeface="Libre Franklin"/>
                <a:ea typeface="Libre Franklin"/>
                <a:cs typeface="Libre Franklin"/>
                <a:sym typeface="Libre Franklin"/>
              </a:defRPr>
            </a:lvl7pPr>
            <a:lvl8pPr lvl="7" marR="0" rtl="1" algn="r">
              <a:spcBef>
                <a:spcPts val="0"/>
              </a:spcBef>
              <a:spcAft>
                <a:spcPts val="0"/>
              </a:spcAft>
              <a:buSzPts val="1400"/>
              <a:buNone/>
              <a:defRPr b="0" i="0" sz="1800" u="none" cap="none" strike="noStrike">
                <a:solidFill>
                  <a:schemeClr val="dk1"/>
                </a:solidFill>
                <a:latin typeface="Libre Franklin"/>
                <a:ea typeface="Libre Franklin"/>
                <a:cs typeface="Libre Franklin"/>
                <a:sym typeface="Libre Franklin"/>
              </a:defRPr>
            </a:lvl8pPr>
            <a:lvl9pPr lvl="8" marR="0" rtl="1" algn="r">
              <a:spcBef>
                <a:spcPts val="0"/>
              </a:spcBef>
              <a:spcAft>
                <a:spcPts val="0"/>
              </a:spcAft>
              <a:buSzPts val="1400"/>
              <a:buNone/>
              <a:defRPr b="0" i="0" sz="1800" u="none" cap="none" strike="noStrike">
                <a:solidFill>
                  <a:schemeClr val="dk1"/>
                </a:solidFill>
                <a:latin typeface="Libre Franklin"/>
                <a:ea typeface="Libre Franklin"/>
                <a:cs typeface="Libre Franklin"/>
                <a:sym typeface="Libre Franklin"/>
              </a:defRPr>
            </a:lvl9pPr>
          </a:lstStyle>
          <a:p/>
        </p:txBody>
      </p:sp>
      <p:sp>
        <p:nvSpPr>
          <p:cNvPr id="13" name="Google Shape;13;p1"/>
          <p:cNvSpPr txBox="1"/>
          <p:nvPr>
            <p:ph idx="11" type="ftr"/>
          </p:nvPr>
        </p:nvSpPr>
        <p:spPr>
          <a:xfrm>
            <a:off x="3124200" y="76200"/>
            <a:ext cx="3352800" cy="288925"/>
          </a:xfrm>
          <a:prstGeom prst="rect">
            <a:avLst/>
          </a:prstGeom>
          <a:noFill/>
          <a:ln>
            <a:noFill/>
          </a:ln>
        </p:spPr>
        <p:txBody>
          <a:bodyPr anchorCtr="0" anchor="t" bIns="45700" lIns="91425" spcFirstLastPara="1" rIns="91425" wrap="square" tIns="45700">
            <a:noAutofit/>
          </a:bodyPr>
          <a:lstStyle>
            <a:lvl1pPr lvl="0" marR="0" rtl="1" algn="r">
              <a:spcBef>
                <a:spcPts val="0"/>
              </a:spcBef>
              <a:spcAft>
                <a:spcPts val="0"/>
              </a:spcAft>
              <a:buSzPts val="1400"/>
              <a:buNone/>
              <a:defRPr b="0" i="0" sz="1200" u="none" cap="none" strike="noStrike">
                <a:solidFill>
                  <a:srgbClr val="D28E28"/>
                </a:solidFill>
                <a:latin typeface="Libre Franklin"/>
                <a:ea typeface="Libre Franklin"/>
                <a:cs typeface="Libre Franklin"/>
                <a:sym typeface="Libre Franklin"/>
              </a:defRPr>
            </a:lvl1pPr>
            <a:lvl2pPr lvl="1" marR="0" rtl="1" algn="r">
              <a:spcBef>
                <a:spcPts val="0"/>
              </a:spcBef>
              <a:spcAft>
                <a:spcPts val="0"/>
              </a:spcAft>
              <a:buSzPts val="1400"/>
              <a:buNone/>
              <a:defRPr b="0" i="0" sz="1800" u="none" cap="none" strike="noStrike">
                <a:solidFill>
                  <a:schemeClr val="dk1"/>
                </a:solidFill>
                <a:latin typeface="Libre Franklin"/>
                <a:ea typeface="Libre Franklin"/>
                <a:cs typeface="Libre Franklin"/>
                <a:sym typeface="Libre Franklin"/>
              </a:defRPr>
            </a:lvl2pPr>
            <a:lvl3pPr lvl="2" marR="0" rtl="1" algn="r">
              <a:spcBef>
                <a:spcPts val="0"/>
              </a:spcBef>
              <a:spcAft>
                <a:spcPts val="0"/>
              </a:spcAft>
              <a:buSzPts val="1400"/>
              <a:buNone/>
              <a:defRPr b="0" i="0" sz="1800" u="none" cap="none" strike="noStrike">
                <a:solidFill>
                  <a:schemeClr val="dk1"/>
                </a:solidFill>
                <a:latin typeface="Libre Franklin"/>
                <a:ea typeface="Libre Franklin"/>
                <a:cs typeface="Libre Franklin"/>
                <a:sym typeface="Libre Franklin"/>
              </a:defRPr>
            </a:lvl3pPr>
            <a:lvl4pPr lvl="3" marR="0" rtl="1" algn="r">
              <a:spcBef>
                <a:spcPts val="0"/>
              </a:spcBef>
              <a:spcAft>
                <a:spcPts val="0"/>
              </a:spcAft>
              <a:buSzPts val="1400"/>
              <a:buNone/>
              <a:defRPr b="0" i="0" sz="1800" u="none" cap="none" strike="noStrike">
                <a:solidFill>
                  <a:schemeClr val="dk1"/>
                </a:solidFill>
                <a:latin typeface="Libre Franklin"/>
                <a:ea typeface="Libre Franklin"/>
                <a:cs typeface="Libre Franklin"/>
                <a:sym typeface="Libre Franklin"/>
              </a:defRPr>
            </a:lvl4pPr>
            <a:lvl5pPr lvl="4" marR="0" rtl="1" algn="r">
              <a:spcBef>
                <a:spcPts val="0"/>
              </a:spcBef>
              <a:spcAft>
                <a:spcPts val="0"/>
              </a:spcAft>
              <a:buSzPts val="1400"/>
              <a:buNone/>
              <a:defRPr b="0" i="0" sz="1800" u="none" cap="none" strike="noStrike">
                <a:solidFill>
                  <a:schemeClr val="dk1"/>
                </a:solidFill>
                <a:latin typeface="Libre Franklin"/>
                <a:ea typeface="Libre Franklin"/>
                <a:cs typeface="Libre Franklin"/>
                <a:sym typeface="Libre Franklin"/>
              </a:defRPr>
            </a:lvl5pPr>
            <a:lvl6pPr lvl="5" marR="0" rtl="1" algn="r">
              <a:spcBef>
                <a:spcPts val="0"/>
              </a:spcBef>
              <a:spcAft>
                <a:spcPts val="0"/>
              </a:spcAft>
              <a:buSzPts val="1400"/>
              <a:buNone/>
              <a:defRPr b="0" i="0" sz="1800" u="none" cap="none" strike="noStrike">
                <a:solidFill>
                  <a:schemeClr val="dk1"/>
                </a:solidFill>
                <a:latin typeface="Libre Franklin"/>
                <a:ea typeface="Libre Franklin"/>
                <a:cs typeface="Libre Franklin"/>
                <a:sym typeface="Libre Franklin"/>
              </a:defRPr>
            </a:lvl6pPr>
            <a:lvl7pPr lvl="6" marR="0" rtl="1" algn="r">
              <a:spcBef>
                <a:spcPts val="0"/>
              </a:spcBef>
              <a:spcAft>
                <a:spcPts val="0"/>
              </a:spcAft>
              <a:buSzPts val="1400"/>
              <a:buNone/>
              <a:defRPr b="0" i="0" sz="1800" u="none" cap="none" strike="noStrike">
                <a:solidFill>
                  <a:schemeClr val="dk1"/>
                </a:solidFill>
                <a:latin typeface="Libre Franklin"/>
                <a:ea typeface="Libre Franklin"/>
                <a:cs typeface="Libre Franklin"/>
                <a:sym typeface="Libre Franklin"/>
              </a:defRPr>
            </a:lvl7pPr>
            <a:lvl8pPr lvl="7" marR="0" rtl="1" algn="r">
              <a:spcBef>
                <a:spcPts val="0"/>
              </a:spcBef>
              <a:spcAft>
                <a:spcPts val="0"/>
              </a:spcAft>
              <a:buSzPts val="1400"/>
              <a:buNone/>
              <a:defRPr b="0" i="0" sz="1800" u="none" cap="none" strike="noStrike">
                <a:solidFill>
                  <a:schemeClr val="dk1"/>
                </a:solidFill>
                <a:latin typeface="Libre Franklin"/>
                <a:ea typeface="Libre Franklin"/>
                <a:cs typeface="Libre Franklin"/>
                <a:sym typeface="Libre Franklin"/>
              </a:defRPr>
            </a:lvl8pPr>
            <a:lvl9pPr lvl="8" marR="0" rtl="1" algn="r">
              <a:spcBef>
                <a:spcPts val="0"/>
              </a:spcBef>
              <a:spcAft>
                <a:spcPts val="0"/>
              </a:spcAft>
              <a:buSzPts val="1400"/>
              <a:buNone/>
              <a:defRPr b="0" i="0" sz="1800" u="none" cap="none" strike="noStrike">
                <a:solidFill>
                  <a:schemeClr val="dk1"/>
                </a:solidFill>
                <a:latin typeface="Libre Franklin"/>
                <a:ea typeface="Libre Franklin"/>
                <a:cs typeface="Libre Franklin"/>
                <a:sym typeface="Libre Franklin"/>
              </a:defRPr>
            </a:lvl9pPr>
          </a:lstStyle>
          <a:p/>
        </p:txBody>
      </p:sp>
      <p:sp>
        <p:nvSpPr>
          <p:cNvPr id="14" name="Google Shape;14;p1"/>
          <p:cNvSpPr txBox="1"/>
          <p:nvPr>
            <p:ph idx="12" type="sldNum"/>
          </p:nvPr>
        </p:nvSpPr>
        <p:spPr>
          <a:xfrm>
            <a:off x="8229600" y="6477000"/>
            <a:ext cx="762000" cy="244475"/>
          </a:xfrm>
          <a:prstGeom prst="rect">
            <a:avLst/>
          </a:prstGeom>
          <a:noFill/>
          <a:ln>
            <a:noFill/>
          </a:ln>
        </p:spPr>
        <p:txBody>
          <a:bodyPr anchorCtr="0" anchor="t" bIns="45700" lIns="91425" spcFirstLastPara="1" rIns="91425" wrap="square" tIns="45700">
            <a:noAutofit/>
          </a:bodyPr>
          <a:lstStyle>
            <a:lvl1pPr indent="0" lvl="0" marL="0" marR="0" rtl="1" algn="r">
              <a:spcBef>
                <a:spcPts val="0"/>
              </a:spcBef>
              <a:buNone/>
              <a:defRPr b="0" i="0" sz="1200" u="none" cap="none" strike="noStrike">
                <a:solidFill>
                  <a:srgbClr val="D28E28"/>
                </a:solidFill>
                <a:latin typeface="Libre Franklin"/>
                <a:ea typeface="Libre Franklin"/>
                <a:cs typeface="Libre Franklin"/>
                <a:sym typeface="Libre Franklin"/>
              </a:defRPr>
            </a:lvl1pPr>
            <a:lvl2pPr indent="0" lvl="1" marL="0" marR="0" rtl="1" algn="r">
              <a:spcBef>
                <a:spcPts val="0"/>
              </a:spcBef>
              <a:buNone/>
              <a:defRPr b="0" i="0" sz="1200" u="none" cap="none" strike="noStrike">
                <a:solidFill>
                  <a:srgbClr val="D28E28"/>
                </a:solidFill>
                <a:latin typeface="Libre Franklin"/>
                <a:ea typeface="Libre Franklin"/>
                <a:cs typeface="Libre Franklin"/>
                <a:sym typeface="Libre Franklin"/>
              </a:defRPr>
            </a:lvl2pPr>
            <a:lvl3pPr indent="0" lvl="2" marL="0" marR="0" rtl="1" algn="r">
              <a:spcBef>
                <a:spcPts val="0"/>
              </a:spcBef>
              <a:buNone/>
              <a:defRPr b="0" i="0" sz="1200" u="none" cap="none" strike="noStrike">
                <a:solidFill>
                  <a:srgbClr val="D28E28"/>
                </a:solidFill>
                <a:latin typeface="Libre Franklin"/>
                <a:ea typeface="Libre Franklin"/>
                <a:cs typeface="Libre Franklin"/>
                <a:sym typeface="Libre Franklin"/>
              </a:defRPr>
            </a:lvl3pPr>
            <a:lvl4pPr indent="0" lvl="3" marL="0" marR="0" rtl="1" algn="r">
              <a:spcBef>
                <a:spcPts val="0"/>
              </a:spcBef>
              <a:buNone/>
              <a:defRPr b="0" i="0" sz="1200" u="none" cap="none" strike="noStrike">
                <a:solidFill>
                  <a:srgbClr val="D28E28"/>
                </a:solidFill>
                <a:latin typeface="Libre Franklin"/>
                <a:ea typeface="Libre Franklin"/>
                <a:cs typeface="Libre Franklin"/>
                <a:sym typeface="Libre Franklin"/>
              </a:defRPr>
            </a:lvl4pPr>
            <a:lvl5pPr indent="0" lvl="4" marL="0" marR="0" rtl="1" algn="r">
              <a:spcBef>
                <a:spcPts val="0"/>
              </a:spcBef>
              <a:buNone/>
              <a:defRPr b="0" i="0" sz="1200" u="none" cap="none" strike="noStrike">
                <a:solidFill>
                  <a:srgbClr val="D28E28"/>
                </a:solidFill>
                <a:latin typeface="Libre Franklin"/>
                <a:ea typeface="Libre Franklin"/>
                <a:cs typeface="Libre Franklin"/>
                <a:sym typeface="Libre Franklin"/>
              </a:defRPr>
            </a:lvl5pPr>
            <a:lvl6pPr indent="0" lvl="5" marL="0" marR="0" rtl="1" algn="r">
              <a:spcBef>
                <a:spcPts val="0"/>
              </a:spcBef>
              <a:buNone/>
              <a:defRPr b="0" i="0" sz="1200" u="none" cap="none" strike="noStrike">
                <a:solidFill>
                  <a:srgbClr val="D28E28"/>
                </a:solidFill>
                <a:latin typeface="Libre Franklin"/>
                <a:ea typeface="Libre Franklin"/>
                <a:cs typeface="Libre Franklin"/>
                <a:sym typeface="Libre Franklin"/>
              </a:defRPr>
            </a:lvl6pPr>
            <a:lvl7pPr indent="0" lvl="6" marL="0" marR="0" rtl="1" algn="r">
              <a:spcBef>
                <a:spcPts val="0"/>
              </a:spcBef>
              <a:buNone/>
              <a:defRPr b="0" i="0" sz="1200" u="none" cap="none" strike="noStrike">
                <a:solidFill>
                  <a:srgbClr val="D28E28"/>
                </a:solidFill>
                <a:latin typeface="Libre Franklin"/>
                <a:ea typeface="Libre Franklin"/>
                <a:cs typeface="Libre Franklin"/>
                <a:sym typeface="Libre Franklin"/>
              </a:defRPr>
            </a:lvl7pPr>
            <a:lvl8pPr indent="0" lvl="7" marL="0" marR="0" rtl="1" algn="r">
              <a:spcBef>
                <a:spcPts val="0"/>
              </a:spcBef>
              <a:buNone/>
              <a:defRPr b="0" i="0" sz="1200" u="none" cap="none" strike="noStrike">
                <a:solidFill>
                  <a:srgbClr val="D28E28"/>
                </a:solidFill>
                <a:latin typeface="Libre Franklin"/>
                <a:ea typeface="Libre Franklin"/>
                <a:cs typeface="Libre Franklin"/>
                <a:sym typeface="Libre Franklin"/>
              </a:defRPr>
            </a:lvl8pPr>
            <a:lvl9pPr indent="0" lvl="8" marL="0" marR="0" rtl="1" algn="r">
              <a:spcBef>
                <a:spcPts val="0"/>
              </a:spcBef>
              <a:buNone/>
              <a:defRPr b="0" i="0" sz="1200" u="none" cap="none" strike="noStrike">
                <a:solidFill>
                  <a:srgbClr val="D28E28"/>
                </a:solidFill>
                <a:latin typeface="Libre Franklin"/>
                <a:ea typeface="Libre Franklin"/>
                <a:cs typeface="Libre Franklin"/>
                <a:sym typeface="Libre Franklin"/>
              </a:defRPr>
            </a:lvl9pPr>
          </a:lstStyle>
          <a:p>
            <a:pPr indent="0" lvl="0" marL="0" rtl="1" algn="r">
              <a:spcBef>
                <a:spcPts val="0"/>
              </a:spcBef>
              <a:spcAft>
                <a:spcPts val="0"/>
              </a:spcAft>
              <a:buNone/>
            </a:pPr>
            <a:fld id="{00000000-1234-1234-1234-123412341234}" type="slidenum">
              <a:rPr lang="iw-IL"/>
              <a:t>‹#›</a:t>
            </a:fld>
            <a:endParaRPr/>
          </a:p>
        </p:txBody>
      </p:sp>
      <p:sp>
        <p:nvSpPr>
          <p:cNvPr id="15" name="Google Shape;15;p1"/>
          <p:cNvSpPr txBox="1"/>
          <p:nvPr>
            <p:ph type="title"/>
          </p:nvPr>
        </p:nvSpPr>
        <p:spPr>
          <a:xfrm>
            <a:off x="304800" y="457200"/>
            <a:ext cx="8686800" cy="838200"/>
          </a:xfrm>
          <a:prstGeom prst="rect">
            <a:avLst/>
          </a:prstGeom>
          <a:noFill/>
          <a:ln>
            <a:noFill/>
          </a:ln>
        </p:spPr>
        <p:txBody>
          <a:bodyPr anchorCtr="0" anchor="ctr" bIns="45700" lIns="91425" spcFirstLastPara="1" rIns="91425" wrap="square" tIns="45700">
            <a:noAutofit/>
          </a:bodyPr>
          <a:lstStyle>
            <a:lvl1pPr lvl="0" marR="0" rtl="1" algn="l">
              <a:spcBef>
                <a:spcPts val="0"/>
              </a:spcBef>
              <a:spcAft>
                <a:spcPts val="0"/>
              </a:spcAft>
              <a:buClr>
                <a:schemeClr val="dk2"/>
              </a:buClr>
              <a:buSzPts val="3600"/>
              <a:buFont typeface="Libre Franklin Thin"/>
              <a:buNone/>
              <a:defRPr b="0" i="0" sz="3600" u="none" cap="none" strike="noStrike">
                <a:solidFill>
                  <a:schemeClr val="dk2"/>
                </a:solidFill>
                <a:latin typeface="Libre Franklin Thin"/>
                <a:ea typeface="Libre Franklin Thin"/>
                <a:cs typeface="Libre Franklin Thin"/>
                <a:sym typeface="Libre Franklin Thin"/>
              </a:defRPr>
            </a:lvl1pPr>
            <a:lvl2pPr lvl="1">
              <a:spcBef>
                <a:spcPts val="0"/>
              </a:spcBef>
              <a:spcAft>
                <a:spcPts val="0"/>
              </a:spcAft>
              <a:buSzPts val="1400"/>
              <a:buNone/>
              <a:defRPr sz="1800"/>
            </a:lvl2pPr>
            <a:lvl3pPr lvl="2">
              <a:spcBef>
                <a:spcPts val="0"/>
              </a:spcBef>
              <a:spcAft>
                <a:spcPts val="0"/>
              </a:spcAft>
              <a:buSzPts val="1400"/>
              <a:buNone/>
              <a:defRPr sz="1800"/>
            </a:lvl3pPr>
            <a:lvl4pPr lvl="3">
              <a:spcBef>
                <a:spcPts val="0"/>
              </a:spcBef>
              <a:spcAft>
                <a:spcPts val="0"/>
              </a:spcAft>
              <a:buSzPts val="1400"/>
              <a:buNone/>
              <a:defRPr sz="1800"/>
            </a:lvl4pPr>
            <a:lvl5pPr lvl="4">
              <a:spcBef>
                <a:spcPts val="0"/>
              </a:spcBef>
              <a:spcAft>
                <a:spcPts val="0"/>
              </a:spcAft>
              <a:buSzPts val="1400"/>
              <a:buNone/>
              <a:defRPr sz="1800"/>
            </a:lvl5pPr>
            <a:lvl6pPr lvl="5">
              <a:spcBef>
                <a:spcPts val="0"/>
              </a:spcBef>
              <a:spcAft>
                <a:spcPts val="0"/>
              </a:spcAft>
              <a:buSzPts val="1400"/>
              <a:buNone/>
              <a:defRPr sz="1800"/>
            </a:lvl6pPr>
            <a:lvl7pPr lvl="6">
              <a:spcBef>
                <a:spcPts val="0"/>
              </a:spcBef>
              <a:spcAft>
                <a:spcPts val="0"/>
              </a:spcAft>
              <a:buSzPts val="1400"/>
              <a:buNone/>
              <a:defRPr sz="1800"/>
            </a:lvl7pPr>
            <a:lvl8pPr lvl="7">
              <a:spcBef>
                <a:spcPts val="0"/>
              </a:spcBef>
              <a:spcAft>
                <a:spcPts val="0"/>
              </a:spcAft>
              <a:buSzPts val="1400"/>
              <a:buNone/>
              <a:defRPr sz="1800"/>
            </a:lvl8pPr>
            <a:lvl9pPr lvl="8">
              <a:spcBef>
                <a:spcPts val="0"/>
              </a:spcBef>
              <a:spcAft>
                <a:spcPts val="0"/>
              </a:spcAft>
              <a:buSzPts val="1400"/>
              <a:buNone/>
              <a:defRPr sz="1800"/>
            </a:lvl9pPr>
          </a:lstStyle>
          <a:p/>
        </p:txBody>
      </p:sp>
      <p:cxnSp>
        <p:nvCxnSpPr>
          <p:cNvPr id="16" name="Google Shape;16;p1"/>
          <p:cNvCxnSpPr/>
          <p:nvPr/>
        </p:nvCxnSpPr>
        <p:spPr>
          <a:xfrm>
            <a:off x="514350" y="1050898"/>
            <a:ext cx="8629650" cy="2381"/>
          </a:xfrm>
          <a:prstGeom prst="straightConnector1">
            <a:avLst/>
          </a:prstGeom>
          <a:noFill/>
          <a:ln cap="flat" cmpd="sng" w="9525">
            <a:solidFill>
              <a:schemeClr val="accent1"/>
            </a:solidFill>
            <a:prstDash val="solid"/>
            <a:round/>
            <a:headEnd len="sm" w="sm" type="none"/>
            <a:tailEnd len="sm" w="sm" type="none"/>
          </a:ln>
        </p:spPr>
      </p:cxnSp>
      <p:cxnSp>
        <p:nvCxnSpPr>
          <p:cNvPr id="17" name="Google Shape;17;p1"/>
          <p:cNvCxnSpPr/>
          <p:nvPr/>
        </p:nvCxnSpPr>
        <p:spPr>
          <a:xfrm>
            <a:off x="514350" y="1057986"/>
            <a:ext cx="8629650" cy="2381"/>
          </a:xfrm>
          <a:prstGeom prst="straightConnector1">
            <a:avLst/>
          </a:prstGeom>
          <a:noFill/>
          <a:ln cap="flat" cmpd="sng" w="9525">
            <a:solidFill>
              <a:schemeClr val="accent1"/>
            </a:solidFill>
            <a:prstDash val="solid"/>
            <a:round/>
            <a:headEnd len="sm" w="sm" type="none"/>
            <a:tailEnd len="sm" w="sm" type="none"/>
          </a:ln>
        </p:spPr>
      </p:cxnSp>
    </p:spTree>
  </p:cSld>
  <p:clrMap accent1="accent1" accent2="accent2" accent3="accent3" accent4="accent4" accent5="accent5" accent6="accent6" bg1="lt1" bg2="dk2" tx1="dk1" tx2="lt2" folHlink="folHlink" hlink="hlink"/>
  <p:sldLayoutIdLst>
    <p:sldLayoutId id="2147483648" r:id="rId2"/>
    <p:sldLayoutId id="2147483649" r:id="rId3"/>
    <p:sldLayoutId id="2147483650" r:id="rId4"/>
    <p:sldLayoutId id="2147483651" r:id="rId5"/>
    <p:sldLayoutId id="2147483652" r:id="rId6"/>
    <p:sldLayoutId id="2147483653" r:id="rId7"/>
    <p:sldLayoutId id="2147483654" r:id="rId8"/>
    <p:sldLayoutId id="2147483655" r:id="rId9"/>
    <p:sldLayoutId id="2147483656" r:id="rId10"/>
    <p:sldLayoutId id="2147483657" r:id="rId11"/>
    <p:sldLayoutId id="2147483658" r:id="rId12"/>
  </p:sldLayoutIdLst>
  <p:hf dt="0" ftr="0" hdr="0" sldNum="0"/>
  <p:txStyles>
    <p:titleStyle>
      <a:defPPr lvl="0" marR="0" rtl="0" algn="l">
        <a:lnSpc>
          <a:spcPct val="100000"/>
        </a:lnSpc>
        <a:spcBef>
          <a:spcPts val="0"/>
        </a:spcBef>
        <a:spcAft>
          <a:spcPts val="0"/>
        </a:spcAft>
      </a:defPPr>
      <a:lvl1pPr lvl="0" marR="0" rtl="0" algn="l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b="0" i="0" sz="1400" u="none" cap="none" strike="noStrike">
          <a:solidFill>
            <a:srgbClr val="000000"/>
          </a:solidFill>
          <a:latin typeface="Arial"/>
          <a:ea typeface="Arial"/>
          <a:cs typeface="Arial"/>
          <a:sym typeface="Arial"/>
        </a:defRPr>
      </a:lvl1pPr>
      <a:lvl2pPr lvl="1" marR="0" rtl="0" algn="l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b="0" i="0" sz="1400" u="none" cap="none" strike="noStrike">
          <a:solidFill>
            <a:srgbClr val="000000"/>
          </a:solidFill>
          <a:latin typeface="Arial"/>
          <a:ea typeface="Arial"/>
          <a:cs typeface="Arial"/>
          <a:sym typeface="Arial"/>
        </a:defRPr>
      </a:lvl2pPr>
      <a:lvl3pPr lvl="2" marR="0" rtl="0" algn="l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b="0" i="0" sz="1400" u="none" cap="none" strike="noStrike">
          <a:solidFill>
            <a:srgbClr val="000000"/>
          </a:solidFill>
          <a:latin typeface="Arial"/>
          <a:ea typeface="Arial"/>
          <a:cs typeface="Arial"/>
          <a:sym typeface="Arial"/>
        </a:defRPr>
      </a:lvl3pPr>
      <a:lvl4pPr lvl="3" marR="0" rtl="0" algn="l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b="0" i="0" sz="1400" u="none" cap="none" strike="noStrike">
          <a:solidFill>
            <a:srgbClr val="000000"/>
          </a:solidFill>
          <a:latin typeface="Arial"/>
          <a:ea typeface="Arial"/>
          <a:cs typeface="Arial"/>
          <a:sym typeface="Arial"/>
        </a:defRPr>
      </a:lvl4pPr>
      <a:lvl5pPr lvl="4" marR="0" rtl="0" algn="l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b="0" i="0" sz="1400" u="none" cap="none" strike="noStrike">
          <a:solidFill>
            <a:srgbClr val="000000"/>
          </a:solidFill>
          <a:latin typeface="Arial"/>
          <a:ea typeface="Arial"/>
          <a:cs typeface="Arial"/>
          <a:sym typeface="Arial"/>
        </a:defRPr>
      </a:lvl5pPr>
      <a:lvl6pPr lvl="5" marR="0" rtl="0" algn="l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b="0" i="0" sz="1400" u="none" cap="none" strike="noStrike">
          <a:solidFill>
            <a:srgbClr val="000000"/>
          </a:solidFill>
          <a:latin typeface="Arial"/>
          <a:ea typeface="Arial"/>
          <a:cs typeface="Arial"/>
          <a:sym typeface="Arial"/>
        </a:defRPr>
      </a:lvl6pPr>
      <a:lvl7pPr lvl="6" marR="0" rtl="0" algn="l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b="0" i="0" sz="1400" u="none" cap="none" strike="noStrike">
          <a:solidFill>
            <a:srgbClr val="000000"/>
          </a:solidFill>
          <a:latin typeface="Arial"/>
          <a:ea typeface="Arial"/>
          <a:cs typeface="Arial"/>
          <a:sym typeface="Arial"/>
        </a:defRPr>
      </a:lvl7pPr>
      <a:lvl8pPr lvl="7" marR="0" rtl="0" algn="l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b="0" i="0" sz="1400" u="none" cap="none" strike="noStrike">
          <a:solidFill>
            <a:srgbClr val="000000"/>
          </a:solidFill>
          <a:latin typeface="Arial"/>
          <a:ea typeface="Arial"/>
          <a:cs typeface="Arial"/>
          <a:sym typeface="Arial"/>
        </a:defRPr>
      </a:lvl8pPr>
      <a:lvl9pPr lvl="8" marR="0" rtl="0" algn="l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b="0" i="0" sz="1400" u="none" cap="none" strike="noStrike">
          <a:solidFill>
            <a:srgbClr val="000000"/>
          </a:solidFill>
          <a:latin typeface="Arial"/>
          <a:ea typeface="Arial"/>
          <a:cs typeface="Arial"/>
          <a:sym typeface="Arial"/>
        </a:defRPr>
      </a:lvl9pPr>
    </p:titleStyle>
    <p:bodyStyle>
      <a:defPPr lvl="0" marR="0" rtl="0" algn="l">
        <a:lnSpc>
          <a:spcPct val="100000"/>
        </a:lnSpc>
        <a:spcBef>
          <a:spcPts val="0"/>
        </a:spcBef>
        <a:spcAft>
          <a:spcPts val="0"/>
        </a:spcAft>
      </a:defPPr>
      <a:lvl1pPr lvl="0" marR="0" rtl="0" algn="l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b="0" i="0" sz="1400" u="none" cap="none" strike="noStrike">
          <a:solidFill>
            <a:srgbClr val="000000"/>
          </a:solidFill>
          <a:latin typeface="Arial"/>
          <a:ea typeface="Arial"/>
          <a:cs typeface="Arial"/>
          <a:sym typeface="Arial"/>
        </a:defRPr>
      </a:lvl1pPr>
      <a:lvl2pPr lvl="1" marR="0" rtl="0" algn="l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b="0" i="0" sz="1400" u="none" cap="none" strike="noStrike">
          <a:solidFill>
            <a:srgbClr val="000000"/>
          </a:solidFill>
          <a:latin typeface="Arial"/>
          <a:ea typeface="Arial"/>
          <a:cs typeface="Arial"/>
          <a:sym typeface="Arial"/>
        </a:defRPr>
      </a:lvl2pPr>
      <a:lvl3pPr lvl="2" marR="0" rtl="0" algn="l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b="0" i="0" sz="1400" u="none" cap="none" strike="noStrike">
          <a:solidFill>
            <a:srgbClr val="000000"/>
          </a:solidFill>
          <a:latin typeface="Arial"/>
          <a:ea typeface="Arial"/>
          <a:cs typeface="Arial"/>
          <a:sym typeface="Arial"/>
        </a:defRPr>
      </a:lvl3pPr>
      <a:lvl4pPr lvl="3" marR="0" rtl="0" algn="l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b="0" i="0" sz="1400" u="none" cap="none" strike="noStrike">
          <a:solidFill>
            <a:srgbClr val="000000"/>
          </a:solidFill>
          <a:latin typeface="Arial"/>
          <a:ea typeface="Arial"/>
          <a:cs typeface="Arial"/>
          <a:sym typeface="Arial"/>
        </a:defRPr>
      </a:lvl4pPr>
      <a:lvl5pPr lvl="4" marR="0" rtl="0" algn="l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b="0" i="0" sz="1400" u="none" cap="none" strike="noStrike">
          <a:solidFill>
            <a:srgbClr val="000000"/>
          </a:solidFill>
          <a:latin typeface="Arial"/>
          <a:ea typeface="Arial"/>
          <a:cs typeface="Arial"/>
          <a:sym typeface="Arial"/>
        </a:defRPr>
      </a:lvl5pPr>
      <a:lvl6pPr lvl="5" marR="0" rtl="0" algn="l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b="0" i="0" sz="1400" u="none" cap="none" strike="noStrike">
          <a:solidFill>
            <a:srgbClr val="000000"/>
          </a:solidFill>
          <a:latin typeface="Arial"/>
          <a:ea typeface="Arial"/>
          <a:cs typeface="Arial"/>
          <a:sym typeface="Arial"/>
        </a:defRPr>
      </a:lvl6pPr>
      <a:lvl7pPr lvl="6" marR="0" rtl="0" algn="l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b="0" i="0" sz="1400" u="none" cap="none" strike="noStrike">
          <a:solidFill>
            <a:srgbClr val="000000"/>
          </a:solidFill>
          <a:latin typeface="Arial"/>
          <a:ea typeface="Arial"/>
          <a:cs typeface="Arial"/>
          <a:sym typeface="Arial"/>
        </a:defRPr>
      </a:lvl7pPr>
      <a:lvl8pPr lvl="7" marR="0" rtl="0" algn="l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b="0" i="0" sz="1400" u="none" cap="none" strike="noStrike">
          <a:solidFill>
            <a:srgbClr val="000000"/>
          </a:solidFill>
          <a:latin typeface="Arial"/>
          <a:ea typeface="Arial"/>
          <a:cs typeface="Arial"/>
          <a:sym typeface="Arial"/>
        </a:defRPr>
      </a:lvl8pPr>
      <a:lvl9pPr lvl="8" marR="0" rtl="0" algn="l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b="0" i="0" sz="1400" u="none" cap="none" strike="noStrike">
          <a:solidFill>
            <a:srgbClr val="000000"/>
          </a:solidFill>
          <a:latin typeface="Arial"/>
          <a:ea typeface="Arial"/>
          <a:cs typeface="Arial"/>
          <a:sym typeface="Arial"/>
        </a:defRPr>
      </a:lvl9pPr>
    </p:bodyStyle>
    <p:otherStyle>
      <a:defPPr lvl="0" marR="0" rtl="0" algn="l">
        <a:lnSpc>
          <a:spcPct val="100000"/>
        </a:lnSpc>
        <a:spcBef>
          <a:spcPts val="0"/>
        </a:spcBef>
        <a:spcAft>
          <a:spcPts val="0"/>
        </a:spcAft>
      </a:defPPr>
      <a:lvl1pPr lvl="0" marR="0" rtl="0" algn="l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b="0" i="0" sz="1400" u="none" cap="none" strike="noStrike">
          <a:solidFill>
            <a:srgbClr val="000000"/>
          </a:solidFill>
          <a:latin typeface="Arial"/>
          <a:ea typeface="Arial"/>
          <a:cs typeface="Arial"/>
          <a:sym typeface="Arial"/>
        </a:defRPr>
      </a:lvl1pPr>
      <a:lvl2pPr lvl="1" marR="0" rtl="0" algn="l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b="0" i="0" sz="1400" u="none" cap="none" strike="noStrike">
          <a:solidFill>
            <a:srgbClr val="000000"/>
          </a:solidFill>
          <a:latin typeface="Arial"/>
          <a:ea typeface="Arial"/>
          <a:cs typeface="Arial"/>
          <a:sym typeface="Arial"/>
        </a:defRPr>
      </a:lvl2pPr>
      <a:lvl3pPr lvl="2" marR="0" rtl="0" algn="l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b="0" i="0" sz="1400" u="none" cap="none" strike="noStrike">
          <a:solidFill>
            <a:srgbClr val="000000"/>
          </a:solidFill>
          <a:latin typeface="Arial"/>
          <a:ea typeface="Arial"/>
          <a:cs typeface="Arial"/>
          <a:sym typeface="Arial"/>
        </a:defRPr>
      </a:lvl3pPr>
      <a:lvl4pPr lvl="3" marR="0" rtl="0" algn="l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b="0" i="0" sz="1400" u="none" cap="none" strike="noStrike">
          <a:solidFill>
            <a:srgbClr val="000000"/>
          </a:solidFill>
          <a:latin typeface="Arial"/>
          <a:ea typeface="Arial"/>
          <a:cs typeface="Arial"/>
          <a:sym typeface="Arial"/>
        </a:defRPr>
      </a:lvl4pPr>
      <a:lvl5pPr lvl="4" marR="0" rtl="0" algn="l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b="0" i="0" sz="1400" u="none" cap="none" strike="noStrike">
          <a:solidFill>
            <a:srgbClr val="000000"/>
          </a:solidFill>
          <a:latin typeface="Arial"/>
          <a:ea typeface="Arial"/>
          <a:cs typeface="Arial"/>
          <a:sym typeface="Arial"/>
        </a:defRPr>
      </a:lvl5pPr>
      <a:lvl6pPr lvl="5" marR="0" rtl="0" algn="l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b="0" i="0" sz="1400" u="none" cap="none" strike="noStrike">
          <a:solidFill>
            <a:srgbClr val="000000"/>
          </a:solidFill>
          <a:latin typeface="Arial"/>
          <a:ea typeface="Arial"/>
          <a:cs typeface="Arial"/>
          <a:sym typeface="Arial"/>
        </a:defRPr>
      </a:lvl6pPr>
      <a:lvl7pPr lvl="6" marR="0" rtl="0" algn="l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b="0" i="0" sz="1400" u="none" cap="none" strike="noStrike">
          <a:solidFill>
            <a:srgbClr val="000000"/>
          </a:solidFill>
          <a:latin typeface="Arial"/>
          <a:ea typeface="Arial"/>
          <a:cs typeface="Arial"/>
          <a:sym typeface="Arial"/>
        </a:defRPr>
      </a:lvl7pPr>
      <a:lvl8pPr lvl="7" marR="0" rtl="0" algn="l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b="0" i="0" sz="1400" u="none" cap="none" strike="noStrike">
          <a:solidFill>
            <a:srgbClr val="000000"/>
          </a:solidFill>
          <a:latin typeface="Arial"/>
          <a:ea typeface="Arial"/>
          <a:cs typeface="Arial"/>
          <a:sym typeface="Arial"/>
        </a:defRPr>
      </a:lvl8pPr>
      <a:lvl9pPr lvl="8" marR="0" rtl="0" algn="l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b="0" i="0" sz="1400" u="none" cap="none" strike="noStrike">
          <a:solidFill>
            <a:srgbClr val="000000"/>
          </a:solidFill>
          <a:latin typeface="Arial"/>
          <a:ea typeface="Arial"/>
          <a:cs typeface="Arial"/>
          <a:sym typeface="Arial"/>
        </a:defRPr>
      </a:lvl9pPr>
    </p:otherStyle>
  </p:txStyles>
</p:sldMaster>
</file>

<file path=ppt/slides/_rels/slide1.xml.rels><?xml version="1.0" encoding="UTF-8" standalone="yes"?><Relationships xmlns="http://schemas.openxmlformats.org/package/2006/relationships"><Relationship Id="rId1" Type="http://schemas.openxmlformats.org/officeDocument/2006/relationships/slideLayout" Target="../slideLayouts/slideLayout1.xml"/><Relationship Id="rId2" Type="http://schemas.openxmlformats.org/officeDocument/2006/relationships/notesSlide" Target="../notesSlides/notesSlide1.xml"/></Relationships>
</file>

<file path=ppt/slides/_rels/slide2.xml.rels><?xml version="1.0" encoding="UTF-8" standalone="yes"?><Relationships xmlns="http://schemas.openxmlformats.org/package/2006/relationships"><Relationship Id="rId1" Type="http://schemas.openxmlformats.org/officeDocument/2006/relationships/slideLayout" Target="../slideLayouts/slideLayout2.xml"/><Relationship Id="rId2" Type="http://schemas.openxmlformats.org/officeDocument/2006/relationships/notesSlide" Target="../notesSlides/notesSlide2.xml"/><Relationship Id="rId3" Type="http://schemas.openxmlformats.org/officeDocument/2006/relationships/image" Target="../media/image3.png"/><Relationship Id="rId4" Type="http://schemas.openxmlformats.org/officeDocument/2006/relationships/image" Target="../media/image16.png"/><Relationship Id="rId5" Type="http://schemas.openxmlformats.org/officeDocument/2006/relationships/image" Target="../media/image5.png"/><Relationship Id="rId6" Type="http://schemas.openxmlformats.org/officeDocument/2006/relationships/image" Target="../media/image1.png"/><Relationship Id="rId7" Type="http://schemas.openxmlformats.org/officeDocument/2006/relationships/image" Target="../media/image9.png"/></Relationships>
</file>

<file path=ppt/slides/_rels/slide3.xml.rels><?xml version="1.0" encoding="UTF-8" standalone="yes"?><Relationships xmlns="http://schemas.openxmlformats.org/package/2006/relationships"><Relationship Id="rId1" Type="http://schemas.openxmlformats.org/officeDocument/2006/relationships/slideLayout" Target="../slideLayouts/slideLayout2.xml"/><Relationship Id="rId2" Type="http://schemas.openxmlformats.org/officeDocument/2006/relationships/notesSlide" Target="../notesSlides/notesSlide3.xml"/><Relationship Id="rId3" Type="http://schemas.openxmlformats.org/officeDocument/2006/relationships/image" Target="../media/image12.png"/><Relationship Id="rId4" Type="http://schemas.openxmlformats.org/officeDocument/2006/relationships/image" Target="../media/image15.png"/><Relationship Id="rId5" Type="http://schemas.openxmlformats.org/officeDocument/2006/relationships/image" Target="../media/image11.jpg"/><Relationship Id="rId6" Type="http://schemas.openxmlformats.org/officeDocument/2006/relationships/image" Target="../media/image10.jpg"/></Relationships>
</file>

<file path=ppt/slides/_rels/slide4.xml.rels><?xml version="1.0" encoding="UTF-8" standalone="yes"?><Relationships xmlns="http://schemas.openxmlformats.org/package/2006/relationships"><Relationship Id="rId1" Type="http://schemas.openxmlformats.org/officeDocument/2006/relationships/slideLayout" Target="../slideLayouts/slideLayout2.xml"/><Relationship Id="rId2" Type="http://schemas.openxmlformats.org/officeDocument/2006/relationships/notesSlide" Target="../notesSlides/notesSlide4.xml"/><Relationship Id="rId3" Type="http://schemas.openxmlformats.org/officeDocument/2006/relationships/hyperlink" Target="https://he.wikisource.org/wiki/%D7%A9%D7%95%D7%A4%D7%98%D7%99%D7%9D_%D7%92_%D7%91" TargetMode="External"/><Relationship Id="rId4" Type="http://schemas.openxmlformats.org/officeDocument/2006/relationships/hyperlink" Target="https://he.wikisource.org/wiki/%D7%A9%D7%95%D7%A4%D7%98%D7%99%D7%9D_%D7%92_%D7%93" TargetMode="External"/><Relationship Id="rId5" Type="http://schemas.openxmlformats.org/officeDocument/2006/relationships/image" Target="../media/image14.png"/><Relationship Id="rId6" Type="http://schemas.openxmlformats.org/officeDocument/2006/relationships/image" Target="../media/image8.png"/><Relationship Id="rId7" Type="http://schemas.openxmlformats.org/officeDocument/2006/relationships/image" Target="../media/image11.jpg"/><Relationship Id="rId8" Type="http://schemas.openxmlformats.org/officeDocument/2006/relationships/image" Target="../media/image10.jpg"/></Relationships>
</file>

<file path=ppt/slides/_rels/slide5.xml.rels><?xml version="1.0" encoding="UTF-8" standalone="yes"?><Relationships xmlns="http://schemas.openxmlformats.org/package/2006/relationships"><Relationship Id="rId1" Type="http://schemas.openxmlformats.org/officeDocument/2006/relationships/slideLayout" Target="../slideLayouts/slideLayout2.xml"/><Relationship Id="rId2" Type="http://schemas.openxmlformats.org/officeDocument/2006/relationships/notesSlide" Target="../notesSlides/notesSlide5.xml"/><Relationship Id="rId3" Type="http://schemas.openxmlformats.org/officeDocument/2006/relationships/hyperlink" Target="https://he.wikisource.org/wiki/%D7%A9%D7%95%D7%A4%D7%98%D7%99%D7%9D_%D7%92_%D7%94" TargetMode="External"/><Relationship Id="rId4" Type="http://schemas.openxmlformats.org/officeDocument/2006/relationships/hyperlink" Target="https://he.wikisource.org/wiki/%D7%A9%D7%95%D7%A4%D7%98%D7%99%D7%9D_%D7%92_%D7%95" TargetMode="External"/><Relationship Id="rId5" Type="http://schemas.openxmlformats.org/officeDocument/2006/relationships/hyperlink" Target="https://he.wikisource.org/wiki/%D7%A9%D7%95%D7%A4%D7%98%D7%99%D7%9D_%D7%92_%D7%96" TargetMode="External"/></Relationships>
</file>

<file path=ppt/slides/_rels/slide6.xml.rels><?xml version="1.0" encoding="UTF-8" standalone="yes"?><Relationships xmlns="http://schemas.openxmlformats.org/package/2006/relationships"><Relationship Id="rId1" Type="http://schemas.openxmlformats.org/officeDocument/2006/relationships/slideLayout" Target="../slideLayouts/slideLayout2.xml"/><Relationship Id="rId2" Type="http://schemas.openxmlformats.org/officeDocument/2006/relationships/notesSlide" Target="../notesSlides/notesSlide6.xml"/><Relationship Id="rId3" Type="http://schemas.openxmlformats.org/officeDocument/2006/relationships/hyperlink" Target="https://he.wikisource.org/wiki/%D7%A9%D7%95%D7%A4%D7%98%D7%99%D7%9D_%D7%92_%D7%97" TargetMode="External"/><Relationship Id="rId4" Type="http://schemas.openxmlformats.org/officeDocument/2006/relationships/image" Target="../media/image7.jpg"/></Relationships>
</file>

<file path=ppt/slides/_rels/slide7.xml.rels><?xml version="1.0" encoding="UTF-8" standalone="yes"?><Relationships xmlns="http://schemas.openxmlformats.org/package/2006/relationships"><Relationship Id="rId1" Type="http://schemas.openxmlformats.org/officeDocument/2006/relationships/slideLayout" Target="../slideLayouts/slideLayout2.xml"/><Relationship Id="rId2" Type="http://schemas.openxmlformats.org/officeDocument/2006/relationships/notesSlide" Target="../notesSlides/notesSlide7.xml"/><Relationship Id="rId3" Type="http://schemas.openxmlformats.org/officeDocument/2006/relationships/image" Target="../media/image6.png"/><Relationship Id="rId4" Type="http://schemas.openxmlformats.org/officeDocument/2006/relationships/image" Target="../media/image13.png"/><Relationship Id="rId5" Type="http://schemas.openxmlformats.org/officeDocument/2006/relationships/image" Target="../media/image3.png"/><Relationship Id="rId6" Type="http://schemas.openxmlformats.org/officeDocument/2006/relationships/image" Target="../media/image9.png"/><Relationship Id="rId7" Type="http://schemas.openxmlformats.org/officeDocument/2006/relationships/image" Target="../media/image1.png"/></Relationships>
</file>

<file path=ppt/slides/_rels/slide8.xml.rels><?xml version="1.0" encoding="UTF-8" standalone="yes"?><Relationships xmlns="http://schemas.openxmlformats.org/package/2006/relationships"><Relationship Id="rId1" Type="http://schemas.openxmlformats.org/officeDocument/2006/relationships/slideLayout" Target="../slideLayouts/slideLayout2.xml"/><Relationship Id="rId2" Type="http://schemas.openxmlformats.org/officeDocument/2006/relationships/notesSlide" Target="../notesSlides/notesSlide8.xml"/><Relationship Id="rId3" Type="http://schemas.openxmlformats.org/officeDocument/2006/relationships/hyperlink" Target="https://he.wikisource.org/wiki/%D7%A9%D7%95%D7%A4%D7%98%D7%99%D7%9D_%D7%92_%D7%98" TargetMode="External"/><Relationship Id="rId4" Type="http://schemas.openxmlformats.org/officeDocument/2006/relationships/hyperlink" Target="https://he.wikisource.org/wiki/%D7%A9%D7%95%D7%A4%D7%98%D7%99%D7%9D_%D7%92_%D7%99" TargetMode="External"/><Relationship Id="rId5" Type="http://schemas.openxmlformats.org/officeDocument/2006/relationships/hyperlink" Target="https://he.wikisource.org/wiki/%D7%A9%D7%95%D7%A4%D7%98%D7%99%D7%9D_%D7%92_%D7%99%D7%90" TargetMode="External"/></Relationships>
</file>

<file path=ppt/slides/slide1.xml><?xml version="1.0" encoding="utf-8"?>
<p:sld xmlns:a="http://schemas.openxmlformats.org/drawingml/2006/main" xmlns:r="http://schemas.openxmlformats.org/officeDocument/2006/relationships" xmlns:mc="http://schemas.openxmlformats.org/markup-compatibility/2006" xmlns:mv="urn:schemas-microsoft-com:mac:vml" xmlns:p="http://schemas.openxmlformats.org/presentationml/2006/main" xmlns:c="http://schemas.openxmlformats.org/drawingml/2006/chart" xmlns:dgm="http://schemas.openxmlformats.org/drawingml/2006/diagram" xmlns:o="urn:schemas-microsoft-com:office:office" xmlns:v="urn:schemas-microsoft-com:vml" xmlns:pvml="urn:schemas-microsoft-com:office:powerpoint" xmlns:com="http://schemas.openxmlformats.org/drawingml/2006/compatibility" xmlns:p14="http://schemas.microsoft.com/office/powerpoint/2010/main" xmlns:p15="http://schemas.microsoft.com/office/powerpoint/2012/main" xmlns:ahyp="http://schemas.microsoft.com/office/drawing/2018/hyperlinkcolor">
  <p:cSld>
    <p:spTree>
      <p:nvGrpSpPr>
        <p:cNvPr id="94" name="Shape 94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95" name="Google Shape;95;p13"/>
          <p:cNvSpPr txBox="1"/>
          <p:nvPr>
            <p:ph idx="1" type="subTitle"/>
          </p:nvPr>
        </p:nvSpPr>
        <p:spPr>
          <a:xfrm>
            <a:off x="467544" y="2420888"/>
            <a:ext cx="8458200" cy="914400"/>
          </a:xfrm>
          <a:prstGeom prst="rect">
            <a:avLst/>
          </a:prstGeom>
          <a:noFill/>
          <a:ln>
            <a:noFill/>
          </a:ln>
        </p:spPr>
        <p:txBody>
          <a:bodyPr anchorCtr="0" anchor="b" bIns="45700" lIns="91425" spcFirstLastPara="1" rIns="91425" wrap="square" tIns="45700">
            <a:noAutofit/>
          </a:bodyPr>
          <a:lstStyle/>
          <a:p>
            <a:pPr indent="0" lvl="0" marL="0" rtl="1" algn="ctr">
              <a:spcBef>
                <a:spcPts val="0"/>
              </a:spcBef>
              <a:spcAft>
                <a:spcPts val="0"/>
              </a:spcAft>
              <a:buSzPts val="4620"/>
              <a:buNone/>
            </a:pPr>
            <a:r>
              <a:rPr b="1" lang="iw-IL" sz="6600">
                <a:latin typeface="Gisha"/>
                <a:ea typeface="Gisha"/>
                <a:cs typeface="Gisha"/>
                <a:sym typeface="Gisha"/>
              </a:rPr>
              <a:t>שופטים – פרק ג</a:t>
            </a:r>
            <a:endParaRPr/>
          </a:p>
          <a:p>
            <a:pPr indent="0" lvl="0" marL="0" rtl="1" algn="ctr">
              <a:spcBef>
                <a:spcPts val="1080"/>
              </a:spcBef>
              <a:spcAft>
                <a:spcPts val="0"/>
              </a:spcAft>
              <a:buSzPts val="3780"/>
              <a:buNone/>
            </a:pPr>
            <a:r>
              <a:rPr b="1" lang="iw-IL" sz="5400">
                <a:latin typeface="Gisha"/>
                <a:ea typeface="Gisha"/>
                <a:cs typeface="Gisha"/>
                <a:sym typeface="Gisha"/>
              </a:rPr>
              <a:t>פסוקים א-יא</a:t>
            </a:r>
            <a:endParaRPr/>
          </a:p>
          <a:p>
            <a:pPr indent="0" lvl="0" marL="0" rtl="1" algn="ctr">
              <a:spcBef>
                <a:spcPts val="880"/>
              </a:spcBef>
              <a:spcAft>
                <a:spcPts val="0"/>
              </a:spcAft>
              <a:buSzPts val="3080"/>
              <a:buNone/>
            </a:pPr>
            <a:r>
              <a:rPr b="1" lang="iw-IL" sz="4400">
                <a:latin typeface="Gisha"/>
                <a:ea typeface="Gisha"/>
                <a:cs typeface="Gisha"/>
                <a:sym typeface="Gisha"/>
              </a:rPr>
              <a:t>השופט הראשון – עתניאל בן  קנז</a:t>
            </a:r>
            <a:endParaRPr b="1" sz="4400">
              <a:latin typeface="Gisha"/>
              <a:ea typeface="Gisha"/>
              <a:cs typeface="Gisha"/>
              <a:sym typeface="Gisha"/>
            </a:endParaRPr>
          </a:p>
        </p:txBody>
      </p:sp>
    </p:spTree>
  </p:cSld>
  <p:clrMapOvr>
    <a:masterClrMapping/>
  </p:clrMapOvr>
</p:sld>
</file>

<file path=ppt/slides/slide2.xml><?xml version="1.0" encoding="utf-8"?>
<p:sld xmlns:a="http://schemas.openxmlformats.org/drawingml/2006/main" xmlns:r="http://schemas.openxmlformats.org/officeDocument/2006/relationships" xmlns:mc="http://schemas.openxmlformats.org/markup-compatibility/2006" xmlns:mv="urn:schemas-microsoft-com:mac:vml" xmlns:p="http://schemas.openxmlformats.org/presentationml/2006/main" xmlns:c="http://schemas.openxmlformats.org/drawingml/2006/chart" xmlns:dgm="http://schemas.openxmlformats.org/drawingml/2006/diagram" xmlns:o="urn:schemas-microsoft-com:office:office" xmlns:v="urn:schemas-microsoft-com:vml" xmlns:pvml="urn:schemas-microsoft-com:office:powerpoint" xmlns:com="http://schemas.openxmlformats.org/drawingml/2006/compatibility" xmlns:p14="http://schemas.microsoft.com/office/powerpoint/2010/main" xmlns:p15="http://schemas.microsoft.com/office/powerpoint/2012/main" xmlns:ahyp="http://schemas.microsoft.com/office/drawing/2018/hyperlinkcolor">
  <p:cSld>
    <p:spTree>
      <p:nvGrpSpPr>
        <p:cNvPr id="99" name="Shape 99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grpSp>
        <p:nvGrpSpPr>
          <p:cNvPr id="100" name="Google Shape;100;p14"/>
          <p:cNvGrpSpPr/>
          <p:nvPr/>
        </p:nvGrpSpPr>
        <p:grpSpPr>
          <a:xfrm>
            <a:off x="2118468" y="910074"/>
            <a:ext cx="4840142" cy="5037851"/>
            <a:chOff x="714820" y="1354"/>
            <a:chExt cx="4840142" cy="5037851"/>
          </a:xfrm>
        </p:grpSpPr>
        <p:sp>
          <p:nvSpPr>
            <p:cNvPr id="101" name="Google Shape;101;p14"/>
            <p:cNvSpPr/>
            <p:nvPr/>
          </p:nvSpPr>
          <p:spPr>
            <a:xfrm>
              <a:off x="2562945" y="1354"/>
              <a:ext cx="1522509" cy="1522509"/>
            </a:xfrm>
            <a:prstGeom prst="ellipse">
              <a:avLst/>
            </a:prstGeom>
            <a:solidFill>
              <a:srgbClr val="FF0000"/>
            </a:solidFill>
            <a:ln cap="flat" cmpd="sng" w="25400">
              <a:solidFill>
                <a:schemeClr val="lt1"/>
              </a:solidFill>
              <a:prstDash val="solid"/>
              <a:round/>
              <a:headEnd len="sm" w="sm" type="none"/>
              <a:tailEnd len="sm" w="sm" type="none"/>
            </a:ln>
          </p:spPr>
          <p:txBody>
            <a:bodyPr anchorCtr="0" anchor="ctr" bIns="91425" lIns="91425" spcFirstLastPara="1" rIns="91425" wrap="square" tIns="91425">
              <a:noAutofit/>
            </a:bodyPr>
            <a:lstStyle/>
            <a:p>
              <a:pPr indent="0" lvl="0" marL="0" rtl="0" algn="l">
                <a:spcBef>
                  <a:spcPts val="0"/>
                </a:spcBef>
                <a:spcAft>
                  <a:spcPts val="0"/>
                </a:spcAft>
                <a:buNone/>
              </a:pPr>
              <a:r>
                <a:t/>
              </a:r>
              <a:endParaRPr/>
            </a:p>
          </p:txBody>
        </p:sp>
        <p:sp>
          <p:nvSpPr>
            <p:cNvPr id="102" name="Google Shape;102;p14"/>
            <p:cNvSpPr txBox="1"/>
            <p:nvPr/>
          </p:nvSpPr>
          <p:spPr>
            <a:xfrm>
              <a:off x="2785911" y="224320"/>
              <a:ext cx="1076577" cy="1076577"/>
            </a:xfrm>
            <a:prstGeom prst="rect">
              <a:avLst/>
            </a:prstGeom>
            <a:noFill/>
            <a:ln>
              <a:noFill/>
            </a:ln>
          </p:spPr>
          <p:txBody>
            <a:bodyPr anchorCtr="0" anchor="ctr" bIns="27925" lIns="27925" spcFirstLastPara="1" rIns="27925" wrap="square" tIns="27925">
              <a:noAutofit/>
            </a:bodyPr>
            <a:lstStyle/>
            <a:p>
              <a:pPr indent="0" lvl="0" marL="0" marR="0" rtl="1" algn="ctr">
                <a:lnSpc>
                  <a:spcPct val="90000"/>
                </a:lnSpc>
                <a:spcBef>
                  <a:spcPts val="0"/>
                </a:spcBef>
                <a:spcAft>
                  <a:spcPts val="0"/>
                </a:spcAft>
                <a:buNone/>
              </a:pPr>
              <a:r>
                <a:rPr b="0" i="0" lang="iw-IL" sz="2200" u="none" cap="none" strike="noStrike">
                  <a:solidFill>
                    <a:schemeClr val="lt1"/>
                  </a:solidFill>
                  <a:latin typeface="Libre Franklin"/>
                  <a:ea typeface="Libre Franklin"/>
                  <a:cs typeface="Libre Franklin"/>
                  <a:sym typeface="Libre Franklin"/>
                </a:rPr>
                <a:t>בני ישראל חוטאים.</a:t>
              </a:r>
              <a:endParaRPr/>
            </a:p>
          </p:txBody>
        </p:sp>
        <p:sp>
          <p:nvSpPr>
            <p:cNvPr id="103" name="Google Shape;103;p14"/>
            <p:cNvSpPr/>
            <p:nvPr/>
          </p:nvSpPr>
          <p:spPr>
            <a:xfrm rot="2663712">
              <a:off x="3911694" y="1219484"/>
              <a:ext cx="283070" cy="513846"/>
            </a:xfrm>
            <a:prstGeom prst="rightArrow">
              <a:avLst>
                <a:gd fmla="val 60000" name="adj1"/>
                <a:gd fmla="val 50000" name="adj2"/>
              </a:avLst>
            </a:prstGeom>
            <a:solidFill>
              <a:srgbClr val="F4CDAA"/>
            </a:solidFill>
            <a:ln>
              <a:noFill/>
            </a:ln>
          </p:spPr>
          <p:txBody>
            <a:bodyPr anchorCtr="0" anchor="ctr" bIns="91425" lIns="91425" spcFirstLastPara="1" rIns="91425" wrap="square" tIns="91425">
              <a:noAutofit/>
            </a:bodyPr>
            <a:lstStyle/>
            <a:p>
              <a:pPr indent="0" lvl="0" marL="0" rtl="0" algn="l">
                <a:spcBef>
                  <a:spcPts val="0"/>
                </a:spcBef>
                <a:spcAft>
                  <a:spcPts val="0"/>
                </a:spcAft>
                <a:buNone/>
              </a:pPr>
              <a:r>
                <a:t/>
              </a:r>
              <a:endParaRPr/>
            </a:p>
          </p:txBody>
        </p:sp>
        <p:sp>
          <p:nvSpPr>
            <p:cNvPr id="104" name="Google Shape;104;p14"/>
            <p:cNvSpPr txBox="1"/>
            <p:nvPr/>
          </p:nvSpPr>
          <p:spPr>
            <a:xfrm rot="2663712">
              <a:off x="3923815" y="1292547"/>
              <a:ext cx="198149" cy="308308"/>
            </a:xfrm>
            <a:prstGeom prst="rect">
              <a:avLst/>
            </a:prstGeom>
            <a:noFill/>
            <a:ln>
              <a:noFill/>
            </a:ln>
          </p:spPr>
          <p:txBody>
            <a:bodyPr anchorCtr="0" anchor="ctr" bIns="0" lIns="0" spcFirstLastPara="1" rIns="0" wrap="square" tIns="0">
              <a:noAutofit/>
            </a:bodyPr>
            <a:lstStyle/>
            <a:p>
              <a:pPr indent="0" lvl="0" marL="0" marR="0" rtl="1" algn="ctr">
                <a:lnSpc>
                  <a:spcPct val="90000"/>
                </a:lnSpc>
                <a:spcBef>
                  <a:spcPts val="0"/>
                </a:spcBef>
                <a:spcAft>
                  <a:spcPts val="0"/>
                </a:spcAft>
                <a:buNone/>
              </a:pPr>
              <a:r>
                <a:t/>
              </a:r>
              <a:endParaRPr b="0" i="0" sz="1700" u="none" cap="none" strike="noStrike">
                <a:solidFill>
                  <a:schemeClr val="lt1"/>
                </a:solidFill>
                <a:latin typeface="Libre Franklin"/>
                <a:ea typeface="Libre Franklin"/>
                <a:cs typeface="Libre Franklin"/>
                <a:sym typeface="Libre Franklin"/>
              </a:endParaRPr>
            </a:p>
          </p:txBody>
        </p:sp>
        <p:sp>
          <p:nvSpPr>
            <p:cNvPr id="105" name="Google Shape;105;p14"/>
            <p:cNvSpPr/>
            <p:nvPr/>
          </p:nvSpPr>
          <p:spPr>
            <a:xfrm>
              <a:off x="4032453" y="1440162"/>
              <a:ext cx="1522509" cy="1522509"/>
            </a:xfrm>
            <a:prstGeom prst="ellipse">
              <a:avLst/>
            </a:prstGeom>
            <a:solidFill>
              <a:srgbClr val="CB9F91"/>
            </a:solidFill>
            <a:ln cap="flat" cmpd="sng" w="25400">
              <a:solidFill>
                <a:srgbClr val="DCBFB6"/>
              </a:solidFill>
              <a:prstDash val="solid"/>
              <a:round/>
              <a:headEnd len="sm" w="sm" type="none"/>
              <a:tailEnd len="sm" w="sm" type="none"/>
            </a:ln>
          </p:spPr>
          <p:txBody>
            <a:bodyPr anchorCtr="0" anchor="ctr" bIns="91425" lIns="91425" spcFirstLastPara="1" rIns="91425" wrap="square" tIns="91425">
              <a:noAutofit/>
            </a:bodyPr>
            <a:lstStyle/>
            <a:p>
              <a:pPr indent="0" lvl="0" marL="0" rtl="0" algn="l">
                <a:spcBef>
                  <a:spcPts val="0"/>
                </a:spcBef>
                <a:spcAft>
                  <a:spcPts val="0"/>
                </a:spcAft>
                <a:buNone/>
              </a:pPr>
              <a:r>
                <a:t/>
              </a:r>
              <a:endParaRPr/>
            </a:p>
          </p:txBody>
        </p:sp>
        <p:sp>
          <p:nvSpPr>
            <p:cNvPr id="106" name="Google Shape;106;p14"/>
            <p:cNvSpPr txBox="1"/>
            <p:nvPr/>
          </p:nvSpPr>
          <p:spPr>
            <a:xfrm>
              <a:off x="4255419" y="1663128"/>
              <a:ext cx="1076577" cy="1076577"/>
            </a:xfrm>
            <a:prstGeom prst="rect">
              <a:avLst/>
            </a:prstGeom>
            <a:noFill/>
            <a:ln>
              <a:noFill/>
            </a:ln>
          </p:spPr>
          <p:txBody>
            <a:bodyPr anchorCtr="0" anchor="ctr" bIns="27925" lIns="27925" spcFirstLastPara="1" rIns="27925" wrap="square" tIns="27925">
              <a:noAutofit/>
            </a:bodyPr>
            <a:lstStyle/>
            <a:p>
              <a:pPr indent="0" lvl="0" marL="0" marR="0" rtl="1" algn="ctr">
                <a:lnSpc>
                  <a:spcPct val="90000"/>
                </a:lnSpc>
                <a:spcBef>
                  <a:spcPts val="0"/>
                </a:spcBef>
                <a:spcAft>
                  <a:spcPts val="0"/>
                </a:spcAft>
                <a:buNone/>
              </a:pPr>
              <a:r>
                <a:rPr b="0" i="0" lang="iw-IL" sz="2200" u="none" cap="none" strike="noStrike">
                  <a:solidFill>
                    <a:schemeClr val="lt1"/>
                  </a:solidFill>
                  <a:latin typeface="Libre Franklin"/>
                  <a:ea typeface="Libre Franklin"/>
                  <a:cs typeface="Libre Franklin"/>
                  <a:sym typeface="Libre Franklin"/>
                </a:rPr>
                <a:t>ה' מעניש אותם.</a:t>
              </a:r>
              <a:endParaRPr/>
            </a:p>
          </p:txBody>
        </p:sp>
        <p:sp>
          <p:nvSpPr>
            <p:cNvPr id="107" name="Google Shape;107;p14"/>
            <p:cNvSpPr/>
            <p:nvPr/>
          </p:nvSpPr>
          <p:spPr>
            <a:xfrm rot="5937438">
              <a:off x="4477799" y="2974171"/>
              <a:ext cx="307220" cy="513846"/>
            </a:xfrm>
            <a:prstGeom prst="rightArrow">
              <a:avLst>
                <a:gd fmla="val 60000" name="adj1"/>
                <a:gd fmla="val 50000" name="adj2"/>
              </a:avLst>
            </a:prstGeom>
            <a:solidFill>
              <a:srgbClr val="F4CDAA"/>
            </a:solidFill>
            <a:ln>
              <a:noFill/>
            </a:ln>
          </p:spPr>
          <p:txBody>
            <a:bodyPr anchorCtr="0" anchor="ctr" bIns="91425" lIns="91425" spcFirstLastPara="1" rIns="91425" wrap="square" tIns="91425">
              <a:noAutofit/>
            </a:bodyPr>
            <a:lstStyle/>
            <a:p>
              <a:pPr indent="0" lvl="0" marL="0" rtl="0" algn="l">
                <a:spcBef>
                  <a:spcPts val="0"/>
                </a:spcBef>
                <a:spcAft>
                  <a:spcPts val="0"/>
                </a:spcAft>
                <a:buNone/>
              </a:pPr>
              <a:r>
                <a:t/>
              </a:r>
              <a:endParaRPr/>
            </a:p>
          </p:txBody>
        </p:sp>
        <p:sp>
          <p:nvSpPr>
            <p:cNvPr id="108" name="Google Shape;108;p14"/>
            <p:cNvSpPr txBox="1"/>
            <p:nvPr/>
          </p:nvSpPr>
          <p:spPr>
            <a:xfrm rot="-4862562">
              <a:off x="4531057" y="3031419"/>
              <a:ext cx="215054" cy="308308"/>
            </a:xfrm>
            <a:prstGeom prst="rect">
              <a:avLst/>
            </a:prstGeom>
            <a:noFill/>
            <a:ln>
              <a:noFill/>
            </a:ln>
          </p:spPr>
          <p:txBody>
            <a:bodyPr anchorCtr="0" anchor="ctr" bIns="0" lIns="0" spcFirstLastPara="1" rIns="0" wrap="square" tIns="0">
              <a:noAutofit/>
            </a:bodyPr>
            <a:lstStyle/>
            <a:p>
              <a:pPr indent="0" lvl="0" marL="0" marR="0" rtl="1" algn="ctr">
                <a:lnSpc>
                  <a:spcPct val="90000"/>
                </a:lnSpc>
                <a:spcBef>
                  <a:spcPts val="0"/>
                </a:spcBef>
                <a:spcAft>
                  <a:spcPts val="0"/>
                </a:spcAft>
                <a:buNone/>
              </a:pPr>
              <a:r>
                <a:t/>
              </a:r>
              <a:endParaRPr b="0" i="0" sz="1700" u="none" cap="none" strike="noStrike">
                <a:solidFill>
                  <a:schemeClr val="lt1"/>
                </a:solidFill>
                <a:latin typeface="Libre Franklin"/>
                <a:ea typeface="Libre Franklin"/>
                <a:cs typeface="Libre Franklin"/>
                <a:sym typeface="Libre Franklin"/>
              </a:endParaRPr>
            </a:p>
          </p:txBody>
        </p:sp>
        <p:sp>
          <p:nvSpPr>
            <p:cNvPr id="109" name="Google Shape;109;p14"/>
            <p:cNvSpPr/>
            <p:nvPr/>
          </p:nvSpPr>
          <p:spPr>
            <a:xfrm>
              <a:off x="3705148" y="3516696"/>
              <a:ext cx="1522509" cy="1522509"/>
            </a:xfrm>
            <a:prstGeom prst="ellipse">
              <a:avLst/>
            </a:prstGeom>
            <a:solidFill>
              <a:srgbClr val="00B0F0"/>
            </a:solidFill>
            <a:ln cap="flat" cmpd="sng" w="25400">
              <a:solidFill>
                <a:schemeClr val="lt1"/>
              </a:solidFill>
              <a:prstDash val="solid"/>
              <a:round/>
              <a:headEnd len="sm" w="sm" type="none"/>
              <a:tailEnd len="sm" w="sm" type="none"/>
            </a:ln>
          </p:spPr>
          <p:txBody>
            <a:bodyPr anchorCtr="0" anchor="ctr" bIns="91425" lIns="91425" spcFirstLastPara="1" rIns="91425" wrap="square" tIns="91425">
              <a:noAutofit/>
            </a:bodyPr>
            <a:lstStyle/>
            <a:p>
              <a:pPr indent="0" lvl="0" marL="0" rtl="0" algn="l">
                <a:spcBef>
                  <a:spcPts val="0"/>
                </a:spcBef>
                <a:spcAft>
                  <a:spcPts val="0"/>
                </a:spcAft>
                <a:buNone/>
              </a:pPr>
              <a:r>
                <a:t/>
              </a:r>
              <a:endParaRPr/>
            </a:p>
          </p:txBody>
        </p:sp>
        <p:sp>
          <p:nvSpPr>
            <p:cNvPr id="110" name="Google Shape;110;p14"/>
            <p:cNvSpPr txBox="1"/>
            <p:nvPr/>
          </p:nvSpPr>
          <p:spPr>
            <a:xfrm>
              <a:off x="3928114" y="3739662"/>
              <a:ext cx="1076577" cy="1076577"/>
            </a:xfrm>
            <a:prstGeom prst="rect">
              <a:avLst/>
            </a:prstGeom>
            <a:noFill/>
            <a:ln>
              <a:noFill/>
            </a:ln>
          </p:spPr>
          <p:txBody>
            <a:bodyPr anchorCtr="0" anchor="ctr" bIns="27925" lIns="27925" spcFirstLastPara="1" rIns="27925" wrap="square" tIns="27925">
              <a:noAutofit/>
            </a:bodyPr>
            <a:lstStyle/>
            <a:p>
              <a:pPr indent="0" lvl="0" marL="0" marR="0" rtl="1" algn="ctr">
                <a:lnSpc>
                  <a:spcPct val="90000"/>
                </a:lnSpc>
                <a:spcBef>
                  <a:spcPts val="0"/>
                </a:spcBef>
                <a:spcAft>
                  <a:spcPts val="0"/>
                </a:spcAft>
                <a:buNone/>
              </a:pPr>
              <a:r>
                <a:rPr b="0" i="0" lang="iw-IL" sz="2200" u="none" cap="none" strike="noStrike">
                  <a:solidFill>
                    <a:schemeClr val="lt1"/>
                  </a:solidFill>
                  <a:latin typeface="Libre Franklin"/>
                  <a:ea typeface="Libre Franklin"/>
                  <a:cs typeface="Libre Franklin"/>
                  <a:sym typeface="Libre Franklin"/>
                </a:rPr>
                <a:t>בני ישראל זועקים לה'.</a:t>
              </a:r>
              <a:endParaRPr/>
            </a:p>
          </p:txBody>
        </p:sp>
        <p:sp>
          <p:nvSpPr>
            <p:cNvPr id="111" name="Google Shape;111;p14"/>
            <p:cNvSpPr/>
            <p:nvPr/>
          </p:nvSpPr>
          <p:spPr>
            <a:xfrm rot="-10585822">
              <a:off x="3255248" y="3955434"/>
              <a:ext cx="319374" cy="513846"/>
            </a:xfrm>
            <a:prstGeom prst="rightArrow">
              <a:avLst>
                <a:gd fmla="val 60000" name="adj1"/>
                <a:gd fmla="val 50000" name="adj2"/>
              </a:avLst>
            </a:prstGeom>
            <a:solidFill>
              <a:srgbClr val="F4CDAA"/>
            </a:solidFill>
            <a:ln>
              <a:noFill/>
            </a:ln>
          </p:spPr>
          <p:txBody>
            <a:bodyPr anchorCtr="0" anchor="ctr" bIns="91425" lIns="91425" spcFirstLastPara="1" rIns="91425" wrap="square" tIns="91425">
              <a:noAutofit/>
            </a:bodyPr>
            <a:lstStyle/>
            <a:p>
              <a:pPr indent="0" lvl="0" marL="0" rtl="0" algn="l">
                <a:spcBef>
                  <a:spcPts val="0"/>
                </a:spcBef>
                <a:spcAft>
                  <a:spcPts val="0"/>
                </a:spcAft>
                <a:buNone/>
              </a:pPr>
              <a:r>
                <a:t/>
              </a:r>
              <a:endParaRPr/>
            </a:p>
          </p:txBody>
        </p:sp>
        <p:sp>
          <p:nvSpPr>
            <p:cNvPr id="112" name="Google Shape;112;p14"/>
            <p:cNvSpPr txBox="1"/>
            <p:nvPr/>
          </p:nvSpPr>
          <p:spPr>
            <a:xfrm rot="214178">
              <a:off x="3350967" y="4061186"/>
              <a:ext cx="223562" cy="308308"/>
            </a:xfrm>
            <a:prstGeom prst="rect">
              <a:avLst/>
            </a:prstGeom>
            <a:noFill/>
            <a:ln>
              <a:noFill/>
            </a:ln>
          </p:spPr>
          <p:txBody>
            <a:bodyPr anchorCtr="0" anchor="ctr" bIns="0" lIns="0" spcFirstLastPara="1" rIns="0" wrap="square" tIns="0">
              <a:noAutofit/>
            </a:bodyPr>
            <a:lstStyle/>
            <a:p>
              <a:pPr indent="0" lvl="0" marL="0" marR="0" rtl="1" algn="ctr">
                <a:lnSpc>
                  <a:spcPct val="90000"/>
                </a:lnSpc>
                <a:spcBef>
                  <a:spcPts val="0"/>
                </a:spcBef>
                <a:spcAft>
                  <a:spcPts val="0"/>
                </a:spcAft>
                <a:buNone/>
              </a:pPr>
              <a:r>
                <a:t/>
              </a:r>
              <a:endParaRPr b="0" i="0" sz="1700" u="none" cap="none" strike="noStrike">
                <a:solidFill>
                  <a:schemeClr val="lt1"/>
                </a:solidFill>
                <a:latin typeface="Libre Franklin"/>
                <a:ea typeface="Libre Franklin"/>
                <a:cs typeface="Libre Franklin"/>
                <a:sym typeface="Libre Franklin"/>
              </a:endParaRPr>
            </a:p>
          </p:txBody>
        </p:sp>
        <p:sp>
          <p:nvSpPr>
            <p:cNvPr id="113" name="Google Shape;113;p14"/>
            <p:cNvSpPr/>
            <p:nvPr/>
          </p:nvSpPr>
          <p:spPr>
            <a:xfrm>
              <a:off x="1584169" y="3384384"/>
              <a:ext cx="1522509" cy="1522509"/>
            </a:xfrm>
            <a:prstGeom prst="ellipse">
              <a:avLst/>
            </a:prstGeom>
            <a:solidFill>
              <a:srgbClr val="C87D0E"/>
            </a:solidFill>
            <a:ln cap="flat" cmpd="sng" w="25400">
              <a:solidFill>
                <a:schemeClr val="lt1"/>
              </a:solidFill>
              <a:prstDash val="solid"/>
              <a:round/>
              <a:headEnd len="sm" w="sm" type="none"/>
              <a:tailEnd len="sm" w="sm" type="none"/>
            </a:ln>
          </p:spPr>
          <p:txBody>
            <a:bodyPr anchorCtr="0" anchor="ctr" bIns="91425" lIns="91425" spcFirstLastPara="1" rIns="91425" wrap="square" tIns="91425">
              <a:noAutofit/>
            </a:bodyPr>
            <a:lstStyle/>
            <a:p>
              <a:pPr indent="0" lvl="0" marL="0" rtl="0" algn="l">
                <a:spcBef>
                  <a:spcPts val="0"/>
                </a:spcBef>
                <a:spcAft>
                  <a:spcPts val="0"/>
                </a:spcAft>
                <a:buNone/>
              </a:pPr>
              <a:r>
                <a:t/>
              </a:r>
              <a:endParaRPr/>
            </a:p>
          </p:txBody>
        </p:sp>
        <p:sp>
          <p:nvSpPr>
            <p:cNvPr id="114" name="Google Shape;114;p14"/>
            <p:cNvSpPr txBox="1"/>
            <p:nvPr/>
          </p:nvSpPr>
          <p:spPr>
            <a:xfrm>
              <a:off x="1807135" y="3607350"/>
              <a:ext cx="1076577" cy="1076577"/>
            </a:xfrm>
            <a:prstGeom prst="rect">
              <a:avLst/>
            </a:prstGeom>
            <a:noFill/>
            <a:ln>
              <a:noFill/>
            </a:ln>
          </p:spPr>
          <p:txBody>
            <a:bodyPr anchorCtr="0" anchor="ctr" bIns="27925" lIns="27925" spcFirstLastPara="1" rIns="27925" wrap="square" tIns="27925">
              <a:noAutofit/>
            </a:bodyPr>
            <a:lstStyle/>
            <a:p>
              <a:pPr indent="0" lvl="0" marL="0" marR="0" rtl="1" algn="ctr">
                <a:lnSpc>
                  <a:spcPct val="90000"/>
                </a:lnSpc>
                <a:spcBef>
                  <a:spcPts val="0"/>
                </a:spcBef>
                <a:spcAft>
                  <a:spcPts val="0"/>
                </a:spcAft>
                <a:buNone/>
              </a:pPr>
              <a:r>
                <a:rPr b="0" i="0" lang="iw-IL" sz="2200" u="none" cap="none" strike="noStrike">
                  <a:solidFill>
                    <a:schemeClr val="lt1"/>
                  </a:solidFill>
                  <a:latin typeface="Libre Franklin"/>
                  <a:ea typeface="Libre Franklin"/>
                  <a:cs typeface="Libre Franklin"/>
                  <a:sym typeface="Libre Franklin"/>
                </a:rPr>
                <a:t>ה' שולח שופט שיושיע אותם</a:t>
              </a:r>
              <a:endParaRPr/>
            </a:p>
          </p:txBody>
        </p:sp>
        <p:sp>
          <p:nvSpPr>
            <p:cNvPr id="115" name="Google Shape;115;p14"/>
            <p:cNvSpPr/>
            <p:nvPr/>
          </p:nvSpPr>
          <p:spPr>
            <a:xfrm rot="-6784705">
              <a:off x="1730591" y="2878165"/>
              <a:ext cx="368492" cy="513846"/>
            </a:xfrm>
            <a:prstGeom prst="rightArrow">
              <a:avLst>
                <a:gd fmla="val 60000" name="adj1"/>
                <a:gd fmla="val 50000" name="adj2"/>
              </a:avLst>
            </a:prstGeom>
            <a:solidFill>
              <a:srgbClr val="F4CDAA"/>
            </a:solidFill>
            <a:ln>
              <a:noFill/>
            </a:ln>
          </p:spPr>
          <p:txBody>
            <a:bodyPr anchorCtr="0" anchor="ctr" bIns="91425" lIns="91425" spcFirstLastPara="1" rIns="91425" wrap="square" tIns="91425">
              <a:noAutofit/>
            </a:bodyPr>
            <a:lstStyle/>
            <a:p>
              <a:pPr indent="0" lvl="0" marL="0" rtl="0" algn="l">
                <a:spcBef>
                  <a:spcPts val="0"/>
                </a:spcBef>
                <a:spcAft>
                  <a:spcPts val="0"/>
                </a:spcAft>
                <a:buNone/>
              </a:pPr>
              <a:r>
                <a:t/>
              </a:r>
              <a:endParaRPr/>
            </a:p>
          </p:txBody>
        </p:sp>
        <p:sp>
          <p:nvSpPr>
            <p:cNvPr id="116" name="Google Shape;116;p14"/>
            <p:cNvSpPr txBox="1"/>
            <p:nvPr/>
          </p:nvSpPr>
          <p:spPr>
            <a:xfrm rot="4015295">
              <a:off x="1807532" y="3031784"/>
              <a:ext cx="257944" cy="308308"/>
            </a:xfrm>
            <a:prstGeom prst="rect">
              <a:avLst/>
            </a:prstGeom>
            <a:noFill/>
            <a:ln>
              <a:noFill/>
            </a:ln>
          </p:spPr>
          <p:txBody>
            <a:bodyPr anchorCtr="0" anchor="ctr" bIns="0" lIns="0" spcFirstLastPara="1" rIns="0" wrap="square" tIns="0">
              <a:noAutofit/>
            </a:bodyPr>
            <a:lstStyle/>
            <a:p>
              <a:pPr indent="0" lvl="0" marL="0" marR="0" rtl="1" algn="ctr">
                <a:lnSpc>
                  <a:spcPct val="90000"/>
                </a:lnSpc>
                <a:spcBef>
                  <a:spcPts val="0"/>
                </a:spcBef>
                <a:spcAft>
                  <a:spcPts val="0"/>
                </a:spcAft>
                <a:buNone/>
              </a:pPr>
              <a:r>
                <a:t/>
              </a:r>
              <a:endParaRPr b="0" i="0" sz="1700" u="none" cap="none" strike="noStrike">
                <a:solidFill>
                  <a:schemeClr val="lt1"/>
                </a:solidFill>
                <a:latin typeface="Libre Franklin"/>
                <a:ea typeface="Libre Franklin"/>
                <a:cs typeface="Libre Franklin"/>
                <a:sym typeface="Libre Franklin"/>
              </a:endParaRPr>
            </a:p>
          </p:txBody>
        </p:sp>
        <p:sp>
          <p:nvSpPr>
            <p:cNvPr id="117" name="Google Shape;117;p14"/>
            <p:cNvSpPr/>
            <p:nvPr/>
          </p:nvSpPr>
          <p:spPr>
            <a:xfrm>
              <a:off x="714820" y="1344095"/>
              <a:ext cx="1522509" cy="1522509"/>
            </a:xfrm>
            <a:prstGeom prst="ellipse">
              <a:avLst/>
            </a:prstGeom>
            <a:solidFill>
              <a:srgbClr val="FFFF00"/>
            </a:solidFill>
            <a:ln cap="flat" cmpd="sng" w="25400">
              <a:solidFill>
                <a:schemeClr val="lt1"/>
              </a:solidFill>
              <a:prstDash val="solid"/>
              <a:round/>
              <a:headEnd len="sm" w="sm" type="none"/>
              <a:tailEnd len="sm" w="sm" type="none"/>
            </a:ln>
          </p:spPr>
          <p:txBody>
            <a:bodyPr anchorCtr="0" anchor="ctr" bIns="91425" lIns="91425" spcFirstLastPara="1" rIns="91425" wrap="square" tIns="91425">
              <a:noAutofit/>
            </a:bodyPr>
            <a:lstStyle/>
            <a:p>
              <a:pPr indent="0" lvl="0" marL="0" rtl="0" algn="l">
                <a:spcBef>
                  <a:spcPts val="0"/>
                </a:spcBef>
                <a:spcAft>
                  <a:spcPts val="0"/>
                </a:spcAft>
                <a:buNone/>
              </a:pPr>
              <a:r>
                <a:t/>
              </a:r>
              <a:endParaRPr/>
            </a:p>
          </p:txBody>
        </p:sp>
        <p:sp>
          <p:nvSpPr>
            <p:cNvPr id="118" name="Google Shape;118;p14"/>
            <p:cNvSpPr txBox="1"/>
            <p:nvPr/>
          </p:nvSpPr>
          <p:spPr>
            <a:xfrm>
              <a:off x="937786" y="1567061"/>
              <a:ext cx="1076577" cy="1076577"/>
            </a:xfrm>
            <a:prstGeom prst="rect">
              <a:avLst/>
            </a:prstGeom>
            <a:noFill/>
            <a:ln>
              <a:noFill/>
            </a:ln>
          </p:spPr>
          <p:txBody>
            <a:bodyPr anchorCtr="0" anchor="ctr" bIns="27925" lIns="27925" spcFirstLastPara="1" rIns="27925" wrap="square" tIns="27925">
              <a:noAutofit/>
            </a:bodyPr>
            <a:lstStyle/>
            <a:p>
              <a:pPr indent="0" lvl="0" marL="0" marR="0" rtl="1" algn="ctr">
                <a:lnSpc>
                  <a:spcPct val="90000"/>
                </a:lnSpc>
                <a:spcBef>
                  <a:spcPts val="0"/>
                </a:spcBef>
                <a:spcAft>
                  <a:spcPts val="0"/>
                </a:spcAft>
                <a:buNone/>
              </a:pPr>
              <a:r>
                <a:rPr b="0" i="0" lang="iw-IL" sz="2200" u="none" cap="none" strike="noStrike">
                  <a:solidFill>
                    <a:srgbClr val="3A2C23"/>
                  </a:solidFill>
                  <a:latin typeface="Libre Franklin"/>
                  <a:ea typeface="Libre Franklin"/>
                  <a:cs typeface="Libre Franklin"/>
                  <a:sym typeface="Libre Franklin"/>
                </a:rPr>
                <a:t>הארץ שקטה מספר שנים.</a:t>
              </a:r>
              <a:endParaRPr/>
            </a:p>
          </p:txBody>
        </p:sp>
        <p:sp>
          <p:nvSpPr>
            <p:cNvPr id="119" name="Google Shape;119;p14"/>
            <p:cNvSpPr/>
            <p:nvPr/>
          </p:nvSpPr>
          <p:spPr>
            <a:xfrm rot="-2160000">
              <a:off x="2188988" y="1183773"/>
              <a:ext cx="403805" cy="513846"/>
            </a:xfrm>
            <a:prstGeom prst="rightArrow">
              <a:avLst>
                <a:gd fmla="val 60000" name="adj1"/>
                <a:gd fmla="val 50000" name="adj2"/>
              </a:avLst>
            </a:prstGeom>
            <a:solidFill>
              <a:srgbClr val="F4CDAA"/>
            </a:solidFill>
            <a:ln>
              <a:noFill/>
            </a:ln>
          </p:spPr>
          <p:txBody>
            <a:bodyPr anchorCtr="0" anchor="ctr" bIns="91425" lIns="91425" spcFirstLastPara="1" rIns="91425" wrap="square" tIns="91425">
              <a:noAutofit/>
            </a:bodyPr>
            <a:lstStyle/>
            <a:p>
              <a:pPr indent="0" lvl="0" marL="0" rtl="0" algn="l">
                <a:spcBef>
                  <a:spcPts val="0"/>
                </a:spcBef>
                <a:spcAft>
                  <a:spcPts val="0"/>
                </a:spcAft>
                <a:buNone/>
              </a:pPr>
              <a:r>
                <a:t/>
              </a:r>
              <a:endParaRPr/>
            </a:p>
          </p:txBody>
        </p:sp>
        <p:sp>
          <p:nvSpPr>
            <p:cNvPr id="120" name="Google Shape;120;p14"/>
            <p:cNvSpPr txBox="1"/>
            <p:nvPr/>
          </p:nvSpPr>
          <p:spPr>
            <a:xfrm rot="-2160000">
              <a:off x="2200556" y="1322144"/>
              <a:ext cx="282664" cy="308308"/>
            </a:xfrm>
            <a:prstGeom prst="rect">
              <a:avLst/>
            </a:prstGeom>
            <a:noFill/>
            <a:ln>
              <a:noFill/>
            </a:ln>
          </p:spPr>
          <p:txBody>
            <a:bodyPr anchorCtr="0" anchor="ctr" bIns="0" lIns="0" spcFirstLastPara="1" rIns="0" wrap="square" tIns="0">
              <a:noAutofit/>
            </a:bodyPr>
            <a:lstStyle/>
            <a:p>
              <a:pPr indent="0" lvl="0" marL="0" marR="0" rtl="1" algn="ctr">
                <a:lnSpc>
                  <a:spcPct val="90000"/>
                </a:lnSpc>
                <a:spcBef>
                  <a:spcPts val="0"/>
                </a:spcBef>
                <a:spcAft>
                  <a:spcPts val="0"/>
                </a:spcAft>
                <a:buNone/>
              </a:pPr>
              <a:r>
                <a:t/>
              </a:r>
              <a:endParaRPr b="0" i="0" sz="1700" u="none" cap="none" strike="noStrike">
                <a:solidFill>
                  <a:schemeClr val="lt1"/>
                </a:solidFill>
                <a:latin typeface="Libre Franklin"/>
                <a:ea typeface="Libre Franklin"/>
                <a:cs typeface="Libre Franklin"/>
                <a:sym typeface="Libre Franklin"/>
              </a:endParaRPr>
            </a:p>
          </p:txBody>
        </p:sp>
      </p:grpSp>
      <p:pic>
        <p:nvPicPr>
          <p:cNvPr id="121" name="Google Shape;121;p14"/>
          <p:cNvPicPr preferRelativeResize="0"/>
          <p:nvPr/>
        </p:nvPicPr>
        <p:blipFill rotWithShape="1">
          <a:blip r:embed="rId3">
            <a:alphaModFix/>
          </a:blip>
          <a:srcRect b="-1" l="14125" r="13199" t="26372"/>
          <a:stretch/>
        </p:blipFill>
        <p:spPr>
          <a:xfrm>
            <a:off x="251520" y="-99392"/>
            <a:ext cx="3509684" cy="2510703"/>
          </a:xfrm>
          <a:prstGeom prst="rect">
            <a:avLst/>
          </a:prstGeom>
          <a:noFill/>
          <a:ln>
            <a:noFill/>
          </a:ln>
        </p:spPr>
      </p:pic>
      <p:pic>
        <p:nvPicPr>
          <p:cNvPr id="122" name="Google Shape;122;p14"/>
          <p:cNvPicPr preferRelativeResize="0"/>
          <p:nvPr/>
        </p:nvPicPr>
        <p:blipFill rotWithShape="1">
          <a:blip r:embed="rId4">
            <a:alphaModFix/>
          </a:blip>
          <a:srcRect b="0" l="17342" r="19400" t="27568"/>
          <a:stretch/>
        </p:blipFill>
        <p:spPr>
          <a:xfrm>
            <a:off x="683568" y="3933056"/>
            <a:ext cx="2434718" cy="2305275"/>
          </a:xfrm>
          <a:prstGeom prst="rect">
            <a:avLst/>
          </a:prstGeom>
          <a:noFill/>
          <a:ln>
            <a:noFill/>
          </a:ln>
        </p:spPr>
      </p:pic>
      <p:pic>
        <p:nvPicPr>
          <p:cNvPr id="123" name="Google Shape;123;p14"/>
          <p:cNvPicPr preferRelativeResize="0"/>
          <p:nvPr/>
        </p:nvPicPr>
        <p:blipFill rotWithShape="1">
          <a:blip r:embed="rId5">
            <a:alphaModFix/>
          </a:blip>
          <a:srcRect b="0" l="16676" r="26152" t="32300"/>
          <a:stretch/>
        </p:blipFill>
        <p:spPr>
          <a:xfrm>
            <a:off x="6396516" y="4316506"/>
            <a:ext cx="2181676" cy="2179820"/>
          </a:xfrm>
          <a:prstGeom prst="rect">
            <a:avLst/>
          </a:prstGeom>
          <a:noFill/>
          <a:ln>
            <a:noFill/>
          </a:ln>
        </p:spPr>
      </p:pic>
      <p:pic>
        <p:nvPicPr>
          <p:cNvPr id="124" name="Google Shape;124;p14"/>
          <p:cNvPicPr preferRelativeResize="0"/>
          <p:nvPr/>
        </p:nvPicPr>
        <p:blipFill rotWithShape="1">
          <a:blip r:embed="rId6">
            <a:alphaModFix/>
          </a:blip>
          <a:srcRect b="0" l="22312" r="22469" t="33821"/>
          <a:stretch/>
        </p:blipFill>
        <p:spPr>
          <a:xfrm>
            <a:off x="7020272" y="2134970"/>
            <a:ext cx="1854631" cy="1726078"/>
          </a:xfrm>
          <a:prstGeom prst="rect">
            <a:avLst/>
          </a:prstGeom>
          <a:noFill/>
          <a:ln>
            <a:noFill/>
          </a:ln>
        </p:spPr>
      </p:pic>
      <p:pic>
        <p:nvPicPr>
          <p:cNvPr id="125" name="Google Shape;125;p14"/>
          <p:cNvPicPr preferRelativeResize="0"/>
          <p:nvPr/>
        </p:nvPicPr>
        <p:blipFill rotWithShape="1">
          <a:blip r:embed="rId7">
            <a:alphaModFix/>
          </a:blip>
          <a:srcRect b="0" l="22604" r="23837" t="32639"/>
          <a:stretch/>
        </p:blipFill>
        <p:spPr>
          <a:xfrm>
            <a:off x="5495628" y="111517"/>
            <a:ext cx="2028700" cy="1949331"/>
          </a:xfrm>
          <a:prstGeom prst="rect">
            <a:avLst/>
          </a:prstGeom>
          <a:noFill/>
          <a:ln>
            <a:noFill/>
          </a:ln>
        </p:spPr>
      </p:pic>
    </p:spTree>
  </p:cSld>
  <p:clrMapOvr>
    <a:masterClrMapping/>
  </p:clrMapOvr>
</p:sld>
</file>

<file path=ppt/slides/slide3.xml><?xml version="1.0" encoding="utf-8"?>
<p:sld xmlns:a="http://schemas.openxmlformats.org/drawingml/2006/main" xmlns:r="http://schemas.openxmlformats.org/officeDocument/2006/relationships" xmlns:mc="http://schemas.openxmlformats.org/markup-compatibility/2006" xmlns:mv="urn:schemas-microsoft-com:mac:vml" xmlns:p="http://schemas.openxmlformats.org/presentationml/2006/main" xmlns:c="http://schemas.openxmlformats.org/drawingml/2006/chart" xmlns:dgm="http://schemas.openxmlformats.org/drawingml/2006/diagram" xmlns:o="urn:schemas-microsoft-com:office:office" xmlns:v="urn:schemas-microsoft-com:vml" xmlns:pvml="urn:schemas-microsoft-com:office:powerpoint" xmlns:com="http://schemas.openxmlformats.org/drawingml/2006/compatibility" xmlns:p14="http://schemas.microsoft.com/office/powerpoint/2010/main" xmlns:p15="http://schemas.microsoft.com/office/powerpoint/2012/main" xmlns:ahyp="http://schemas.microsoft.com/office/drawing/2018/hyperlinkcolor">
  <p:cSld>
    <p:spTree>
      <p:nvGrpSpPr>
        <p:cNvPr id="129" name="Shape 129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descr="בעלזא לפני גור" id="130" name="Google Shape;130;p15"/>
          <p:cNvSpPr/>
          <p:nvPr/>
        </p:nvSpPr>
        <p:spPr>
          <a:xfrm>
            <a:off x="8923338" y="-144463"/>
            <a:ext cx="304800" cy="304801"/>
          </a:xfrm>
          <a:prstGeom prst="rect">
            <a:avLst/>
          </a:prstGeom>
          <a:noFill/>
          <a:ln>
            <a:noFill/>
          </a:ln>
        </p:spPr>
        <p:txBody>
          <a:bodyPr anchorCtr="0" anchor="t" bIns="45700" lIns="91425" spcFirstLastPara="1" rIns="91425" wrap="square" tIns="45700">
            <a:noAutofit/>
          </a:bodyPr>
          <a:lstStyle/>
          <a:p>
            <a:pPr indent="0" lvl="0" marL="0" marR="0" rtl="1" algn="r">
              <a:spcBef>
                <a:spcPts val="0"/>
              </a:spcBef>
              <a:spcAft>
                <a:spcPts val="0"/>
              </a:spcAft>
              <a:buNone/>
            </a:pPr>
            <a:r>
              <a:t/>
            </a:r>
            <a:endParaRPr sz="1800">
              <a:solidFill>
                <a:schemeClr val="dk1"/>
              </a:solidFill>
              <a:latin typeface="Libre Franklin"/>
              <a:ea typeface="Libre Franklin"/>
              <a:cs typeface="Libre Franklin"/>
              <a:sym typeface="Libre Franklin"/>
            </a:endParaRPr>
          </a:p>
        </p:txBody>
      </p:sp>
      <p:pic>
        <p:nvPicPr>
          <p:cNvPr id="131" name="Google Shape;131;p15"/>
          <p:cNvPicPr preferRelativeResize="0"/>
          <p:nvPr/>
        </p:nvPicPr>
        <p:blipFill rotWithShape="1">
          <a:blip r:embed="rId3">
            <a:alphaModFix/>
          </a:blip>
          <a:srcRect b="0" l="0" r="0" t="0"/>
          <a:stretch/>
        </p:blipFill>
        <p:spPr>
          <a:xfrm>
            <a:off x="293642" y="3007710"/>
            <a:ext cx="1695450" cy="2695575"/>
          </a:xfrm>
          <a:prstGeom prst="rect">
            <a:avLst/>
          </a:prstGeom>
          <a:noFill/>
          <a:ln>
            <a:noFill/>
          </a:ln>
        </p:spPr>
      </p:pic>
      <p:pic>
        <p:nvPicPr>
          <p:cNvPr descr="תמונות ורקעים לברכות - חייל" id="132" name="Google Shape;132;p15"/>
          <p:cNvPicPr preferRelativeResize="0"/>
          <p:nvPr/>
        </p:nvPicPr>
        <p:blipFill rotWithShape="1">
          <a:blip r:embed="rId4">
            <a:alphaModFix/>
          </a:blip>
          <a:srcRect b="0" l="0" r="0" t="0"/>
          <a:stretch/>
        </p:blipFill>
        <p:spPr>
          <a:xfrm>
            <a:off x="1619672" y="2994407"/>
            <a:ext cx="3312368" cy="3312368"/>
          </a:xfrm>
          <a:prstGeom prst="rect">
            <a:avLst/>
          </a:prstGeom>
          <a:noFill/>
          <a:ln>
            <a:noFill/>
          </a:ln>
        </p:spPr>
      </p:pic>
      <p:pic>
        <p:nvPicPr>
          <p:cNvPr descr="צבא ברומא העתיקה" id="133" name="Google Shape;133;p15"/>
          <p:cNvPicPr preferRelativeResize="0"/>
          <p:nvPr/>
        </p:nvPicPr>
        <p:blipFill rotWithShape="1">
          <a:blip r:embed="rId5">
            <a:alphaModFix/>
          </a:blip>
          <a:srcRect b="0" l="0" r="33443" t="0"/>
          <a:stretch/>
        </p:blipFill>
        <p:spPr>
          <a:xfrm>
            <a:off x="6549557" y="3284984"/>
            <a:ext cx="2082904" cy="2461565"/>
          </a:xfrm>
          <a:prstGeom prst="rect">
            <a:avLst/>
          </a:prstGeom>
          <a:noFill/>
          <a:ln>
            <a:noFill/>
          </a:ln>
        </p:spPr>
      </p:pic>
      <p:pic>
        <p:nvPicPr>
          <p:cNvPr descr="תמונות חיילים | Ikariam Wiki | Fandom" id="134" name="Google Shape;134;p15"/>
          <p:cNvPicPr preferRelativeResize="0"/>
          <p:nvPr/>
        </p:nvPicPr>
        <p:blipFill rotWithShape="1">
          <a:blip r:embed="rId6">
            <a:alphaModFix/>
          </a:blip>
          <a:srcRect b="0" l="0" r="0" t="0"/>
          <a:stretch/>
        </p:blipFill>
        <p:spPr>
          <a:xfrm>
            <a:off x="4111029" y="3530816"/>
            <a:ext cx="2143125" cy="2143125"/>
          </a:xfrm>
          <a:prstGeom prst="rect">
            <a:avLst/>
          </a:prstGeom>
          <a:noFill/>
          <a:ln>
            <a:noFill/>
          </a:ln>
        </p:spPr>
      </p:pic>
      <p:sp>
        <p:nvSpPr>
          <p:cNvPr id="135" name="Google Shape;135;p15"/>
          <p:cNvSpPr/>
          <p:nvPr/>
        </p:nvSpPr>
        <p:spPr>
          <a:xfrm>
            <a:off x="1141367" y="237366"/>
            <a:ext cx="7128792" cy="2493183"/>
          </a:xfrm>
          <a:prstGeom prst="rect">
            <a:avLst/>
          </a:prstGeom>
          <a:solidFill>
            <a:srgbClr val="92D050"/>
          </a:solidFill>
          <a:ln>
            <a:noFill/>
          </a:ln>
        </p:spPr>
        <p:txBody>
          <a:bodyPr anchorCtr="0" anchor="t" bIns="45700" lIns="91425" spcFirstLastPara="1" rIns="91425" wrap="square" tIns="45700">
            <a:noAutofit/>
          </a:bodyPr>
          <a:lstStyle/>
          <a:p>
            <a:pPr indent="0" lvl="0" marL="0" marR="0" rtl="1" algn="ctr">
              <a:lnSpc>
                <a:spcPct val="150000"/>
              </a:lnSpc>
              <a:spcBef>
                <a:spcPts val="0"/>
              </a:spcBef>
              <a:spcAft>
                <a:spcPts val="0"/>
              </a:spcAft>
              <a:buNone/>
            </a:pPr>
            <a:r>
              <a:rPr b="1" lang="iw-IL" sz="3600">
                <a:solidFill>
                  <a:schemeClr val="dk1"/>
                </a:solidFill>
                <a:latin typeface="Gisha"/>
                <a:ea typeface="Gisha"/>
                <a:cs typeface="Gisha"/>
                <a:sym typeface="Gisha"/>
              </a:rPr>
              <a:t>וְאֵלֶּה הַגּוֹיִם אֲשֶׁר הִנִּיחַ יְהוָה לְנַסּוֹת בָּם אֶת יִשְׂרָאֵל אֵת כָּל אֲשֶׁר לֹא יָדְעוּ אֵת כָּל מִלְחֲמוֹת כְּנָעַן.</a:t>
            </a:r>
            <a:endParaRPr b="1" sz="3600">
              <a:solidFill>
                <a:schemeClr val="dk1"/>
              </a:solidFill>
              <a:latin typeface="Gisha"/>
              <a:ea typeface="Gisha"/>
              <a:cs typeface="Gisha"/>
              <a:sym typeface="Gisha"/>
            </a:endParaRPr>
          </a:p>
        </p:txBody>
      </p:sp>
    </p:spTree>
  </p:cSld>
  <p:clrMapOvr>
    <a:masterClrMapping/>
  </p:clrMapOvr>
  <p:timing>
    <p:tnLst>
      <p:par>
        <p:cTn dur="indefinite" nodeType="tmRoot" restart="never">
          <p:childTnLst>
            <p:seq concurrent="1" nextAc="seek">
              <p:cTn dur="indefinite" id="2" nodeType="mainSeq">
                <p:childTnLst>
                  <p:par>
                    <p:cTn fill="hold">
                      <p:stCondLst>
                        <p:cond delay="indefinite"/>
                      </p:stCondLst>
                      <p:childTnLst>
                        <p:par>
                          <p:cTn fill="hold">
                            <p:stCondLst>
                              <p:cond delay="0"/>
                            </p:stCondLst>
                            <p:childTnLst>
                              <p:par>
                                <p:cTn fill="hold" nodeType="clickEffect" presetClass="entr" presetID="2" presetSubtype="4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34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 additive="base">
                                        <p:cTn dur="500"/>
                                        <p:tgtEl>
                                          <p:spTgt spid="134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fmla="" tm="0">
                                          <p:val>
                                            <p:strVal val="#ppt_y+1"/>
                                          </p:val>
                                        </p:tav>
                                        <p:tav fmla=""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  <p:par>
                                <p:cTn fill="hold" nodeType="withEffect" presetClass="entr" presetID="2" presetSubtype="4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33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 additive="base">
                                        <p:cTn dur="500"/>
                                        <p:tgtEl>
                                          <p:spTgt spid="133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fmla="" tm="0">
                                          <p:val>
                                            <p:strVal val="#ppt_y+1"/>
                                          </p:val>
                                        </p:tav>
                                        <p:tav fmla=""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  <p:par>
                                <p:cTn fill="hold" nodeType="withEffect" presetClass="entr" presetID="2" presetSubtype="4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32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 additive="base">
                                        <p:cTn dur="500"/>
                                        <p:tgtEl>
                                          <p:spTgt spid="132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fmla="" tm="0">
                                          <p:val>
                                            <p:strVal val="#ppt_y+1"/>
                                          </p:val>
                                        </p:tav>
                                        <p:tav fmla=""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  <p:par>
                                <p:cTn fill="hold" nodeType="withEffect" presetClass="entr" presetID="2" presetSubtype="4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31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 additive="base">
                                        <p:cTn dur="500"/>
                                        <p:tgtEl>
                                          <p:spTgt spid="131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fmla="" tm="0">
                                          <p:val>
                                            <p:strVal val="#ppt_y+1"/>
                                          </p:val>
                                        </p:tav>
                                        <p:tav fmla=""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>
                  <p:tgtEl>
                    <p:sldTgt/>
                  </p:tgtEl>
                </p:cond>
              </p:prevCondLst>
              <p:nextCondLst>
                <p:cond evt="onNext">
                  <p:tgtEl>
                    <p:sldTgt/>
                  </p:tgtEl>
                </p:cond>
              </p:nextCondLst>
            </p:seq>
          </p:childTnLst>
        </p:cTn>
      </p:par>
    </p:tnLst>
  </p:timing>
</p:sld>
</file>

<file path=ppt/slides/slide4.xml><?xml version="1.0" encoding="utf-8"?>
<p:sld xmlns:a="http://schemas.openxmlformats.org/drawingml/2006/main" xmlns:r="http://schemas.openxmlformats.org/officeDocument/2006/relationships" xmlns:mc="http://schemas.openxmlformats.org/markup-compatibility/2006" xmlns:mv="urn:schemas-microsoft-com:mac:vml" xmlns:p="http://schemas.openxmlformats.org/presentationml/2006/main" xmlns:c="http://schemas.openxmlformats.org/drawingml/2006/chart" xmlns:dgm="http://schemas.openxmlformats.org/drawingml/2006/diagram" xmlns:o="urn:schemas-microsoft-com:office:office" xmlns:v="urn:schemas-microsoft-com:vml" xmlns:pvml="urn:schemas-microsoft-com:office:powerpoint" xmlns:com="http://schemas.openxmlformats.org/drawingml/2006/compatibility" xmlns:p14="http://schemas.microsoft.com/office/powerpoint/2010/main" xmlns:p15="http://schemas.microsoft.com/office/powerpoint/2012/main" xmlns:ahyp="http://schemas.microsoft.com/office/drawing/2018/hyperlinkcolor">
  <p:cSld>
    <p:spTree>
      <p:nvGrpSpPr>
        <p:cNvPr id="139" name="Shape 139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descr="בעלזא לפני גור" id="140" name="Google Shape;140;p16"/>
          <p:cNvSpPr/>
          <p:nvPr/>
        </p:nvSpPr>
        <p:spPr>
          <a:xfrm>
            <a:off x="8923338" y="-144463"/>
            <a:ext cx="304800" cy="304801"/>
          </a:xfrm>
          <a:prstGeom prst="rect">
            <a:avLst/>
          </a:prstGeom>
          <a:noFill/>
          <a:ln>
            <a:noFill/>
          </a:ln>
        </p:spPr>
        <p:txBody>
          <a:bodyPr anchorCtr="0" anchor="t" bIns="45700" lIns="91425" spcFirstLastPara="1" rIns="91425" wrap="square" tIns="45700">
            <a:noAutofit/>
          </a:bodyPr>
          <a:lstStyle/>
          <a:p>
            <a:pPr indent="0" lvl="0" marL="0" marR="0" rtl="1" algn="r">
              <a:spcBef>
                <a:spcPts val="0"/>
              </a:spcBef>
              <a:spcAft>
                <a:spcPts val="0"/>
              </a:spcAft>
              <a:buNone/>
            </a:pPr>
            <a:r>
              <a:t/>
            </a:r>
            <a:endParaRPr sz="1800">
              <a:solidFill>
                <a:schemeClr val="dk1"/>
              </a:solidFill>
              <a:latin typeface="Libre Franklin"/>
              <a:ea typeface="Libre Franklin"/>
              <a:cs typeface="Libre Franklin"/>
              <a:sym typeface="Libre Franklin"/>
            </a:endParaRPr>
          </a:p>
        </p:txBody>
      </p:sp>
      <p:sp>
        <p:nvSpPr>
          <p:cNvPr id="141" name="Google Shape;141;p16"/>
          <p:cNvSpPr/>
          <p:nvPr/>
        </p:nvSpPr>
        <p:spPr>
          <a:xfrm>
            <a:off x="456141" y="449727"/>
            <a:ext cx="8455794" cy="3139321"/>
          </a:xfrm>
          <a:prstGeom prst="rect">
            <a:avLst/>
          </a:prstGeom>
          <a:noFill/>
          <a:ln>
            <a:noFill/>
          </a:ln>
        </p:spPr>
        <p:txBody>
          <a:bodyPr anchorCtr="0" anchor="t" bIns="45700" lIns="91425" spcFirstLastPara="1" rIns="91425" wrap="square" tIns="45700">
            <a:noAutofit/>
          </a:bodyPr>
          <a:lstStyle/>
          <a:p>
            <a:pPr indent="0" lvl="0" marL="0" marR="0" rtl="1" algn="r">
              <a:lnSpc>
                <a:spcPct val="150000"/>
              </a:lnSpc>
              <a:spcBef>
                <a:spcPts val="0"/>
              </a:spcBef>
              <a:spcAft>
                <a:spcPts val="0"/>
              </a:spcAft>
              <a:buNone/>
            </a:pPr>
            <a:r>
              <a:rPr b="1" lang="iw-IL" sz="2800">
                <a:solidFill>
                  <a:schemeClr val="dk1"/>
                </a:solidFill>
                <a:latin typeface="Gisha"/>
                <a:ea typeface="Gisha"/>
                <a:cs typeface="Gisha"/>
                <a:sym typeface="Gisha"/>
              </a:rPr>
              <a:t>(</a:t>
            </a:r>
            <a:r>
              <a:rPr b="1" lang="iw-IL" sz="2800" u="sng">
                <a:solidFill>
                  <a:schemeClr val="dk1"/>
                </a:solidFill>
                <a:latin typeface="Gisha"/>
                <a:ea typeface="Gisha"/>
                <a:cs typeface="Gisha"/>
                <a:sym typeface="Gisha"/>
                <a:hlinkClick r:id="rId3">
                  <a:extLst>
                    <a:ext uri="{A12FA001-AC4F-418D-AE19-62706E023703}">
                      <ahyp:hlinkClr val="tx"/>
                    </a:ext>
                  </a:extLst>
                </a:hlinkClick>
              </a:rPr>
              <a:t>ב</a:t>
            </a:r>
            <a:r>
              <a:rPr b="1" lang="iw-IL" sz="2800">
                <a:solidFill>
                  <a:schemeClr val="dk1"/>
                </a:solidFill>
                <a:latin typeface="Gisha"/>
                <a:ea typeface="Gisha"/>
                <a:cs typeface="Gisha"/>
                <a:sym typeface="Gisha"/>
              </a:rPr>
              <a:t>) רַק לְמַעַן דַּעַת דֹּרוֹת בְּנֵי יִשְׂרָאֵל לְלַמְּדָם מִלְחָמָה רַק אֲשֶׁר לְפָנִים לֹא יְדָעוּם.</a:t>
            </a:r>
            <a:endParaRPr/>
          </a:p>
          <a:p>
            <a:pPr indent="0" lvl="0" marL="0" marR="0" rtl="1" algn="r">
              <a:lnSpc>
                <a:spcPct val="150000"/>
              </a:lnSpc>
              <a:spcBef>
                <a:spcPts val="0"/>
              </a:spcBef>
              <a:spcAft>
                <a:spcPts val="0"/>
              </a:spcAft>
              <a:buNone/>
            </a:pPr>
            <a:r>
              <a:rPr b="1" lang="iw-IL" sz="1600">
                <a:solidFill>
                  <a:schemeClr val="dk1"/>
                </a:solidFill>
                <a:latin typeface="Gisha"/>
                <a:ea typeface="Gisha"/>
                <a:cs typeface="Gisha"/>
                <a:sym typeface="Gisha"/>
              </a:rPr>
              <a:t>...</a:t>
            </a:r>
            <a:endParaRPr b="1" sz="1000">
              <a:solidFill>
                <a:schemeClr val="dk1"/>
              </a:solidFill>
              <a:latin typeface="Gisha"/>
              <a:ea typeface="Gisha"/>
              <a:cs typeface="Gisha"/>
              <a:sym typeface="Gisha"/>
            </a:endParaRPr>
          </a:p>
          <a:p>
            <a:pPr indent="0" lvl="0" marL="0" marR="0" rtl="1" algn="r">
              <a:lnSpc>
                <a:spcPct val="150000"/>
              </a:lnSpc>
              <a:spcBef>
                <a:spcPts val="0"/>
              </a:spcBef>
              <a:spcAft>
                <a:spcPts val="0"/>
              </a:spcAft>
              <a:buNone/>
            </a:pPr>
            <a:r>
              <a:rPr b="1" lang="iw-IL" sz="2800">
                <a:solidFill>
                  <a:schemeClr val="dk1"/>
                </a:solidFill>
                <a:latin typeface="Gisha"/>
                <a:ea typeface="Gisha"/>
                <a:cs typeface="Gisha"/>
                <a:sym typeface="Gisha"/>
              </a:rPr>
              <a:t>(</a:t>
            </a:r>
            <a:r>
              <a:rPr b="1" lang="iw-IL" sz="2800" u="sng">
                <a:solidFill>
                  <a:schemeClr val="dk1"/>
                </a:solidFill>
                <a:latin typeface="Gisha"/>
                <a:ea typeface="Gisha"/>
                <a:cs typeface="Gisha"/>
                <a:sym typeface="Gisha"/>
                <a:hlinkClick r:id="rId4">
                  <a:extLst>
                    <a:ext uri="{A12FA001-AC4F-418D-AE19-62706E023703}">
                      <ahyp:hlinkClr val="tx"/>
                    </a:ext>
                  </a:extLst>
                </a:hlinkClick>
              </a:rPr>
              <a:t>ד</a:t>
            </a:r>
            <a:r>
              <a:rPr b="1" lang="iw-IL" sz="2800">
                <a:solidFill>
                  <a:schemeClr val="dk1"/>
                </a:solidFill>
                <a:latin typeface="Gisha"/>
                <a:ea typeface="Gisha"/>
                <a:cs typeface="Gisha"/>
                <a:sym typeface="Gisha"/>
              </a:rPr>
              <a:t>) וַיִּהְיוּ לְנַסּוֹת בָּם אֶת יִשְׂרָאֵל לָדַעַת הֲיִשְׁמְעוּ אֶת מִצְו‍ֹת יְהוָה אֲשֶׁר צִוָּה אֶת אֲבוֹתָם בְּיַד מֹשֶׁה.</a:t>
            </a:r>
            <a:endParaRPr b="1" sz="2800">
              <a:solidFill>
                <a:schemeClr val="dk1"/>
              </a:solidFill>
              <a:latin typeface="Gisha"/>
              <a:ea typeface="Gisha"/>
              <a:cs typeface="Gisha"/>
              <a:sym typeface="Gisha"/>
            </a:endParaRPr>
          </a:p>
        </p:txBody>
      </p:sp>
      <p:sp>
        <p:nvSpPr>
          <p:cNvPr id="142" name="Google Shape;142;p16"/>
          <p:cNvSpPr/>
          <p:nvPr/>
        </p:nvSpPr>
        <p:spPr>
          <a:xfrm>
            <a:off x="5602737" y="3944675"/>
            <a:ext cx="2928141" cy="1081980"/>
          </a:xfrm>
          <a:prstGeom prst="ellipse">
            <a:avLst/>
          </a:prstGeom>
          <a:noFill/>
          <a:ln cap="flat" cmpd="sng" w="9525">
            <a:solidFill>
              <a:schemeClr val="dk1"/>
            </a:solidFill>
            <a:prstDash val="solid"/>
            <a:round/>
            <a:headEnd len="sm" w="sm" type="none"/>
            <a:tailEnd len="sm" w="sm" type="none"/>
          </a:ln>
        </p:spPr>
        <p:txBody>
          <a:bodyPr anchorCtr="0" anchor="t" bIns="45700" lIns="91425" spcFirstLastPara="1" rIns="91425" wrap="square" tIns="45700">
            <a:noAutofit/>
          </a:bodyPr>
          <a:lstStyle/>
          <a:p>
            <a:pPr indent="0" lvl="0" marL="0" marR="0" rtl="1" algn="ctr">
              <a:spcBef>
                <a:spcPts val="0"/>
              </a:spcBef>
              <a:spcAft>
                <a:spcPts val="0"/>
              </a:spcAft>
              <a:buNone/>
            </a:pPr>
            <a:r>
              <a:rPr b="1" lang="iw-IL" sz="4400" cap="none">
                <a:solidFill>
                  <a:srgbClr val="FF0000"/>
                </a:solidFill>
                <a:latin typeface="Libre Franklin"/>
                <a:ea typeface="Libre Franklin"/>
                <a:cs typeface="Libre Franklin"/>
                <a:sym typeface="Libre Franklin"/>
              </a:rPr>
              <a:t>פלישתים</a:t>
            </a:r>
            <a:endParaRPr b="1" sz="4400" cap="none">
              <a:solidFill>
                <a:srgbClr val="FF0000"/>
              </a:solidFill>
              <a:latin typeface="Libre Franklin"/>
              <a:ea typeface="Libre Franklin"/>
              <a:cs typeface="Libre Franklin"/>
              <a:sym typeface="Libre Franklin"/>
            </a:endParaRPr>
          </a:p>
        </p:txBody>
      </p:sp>
      <p:sp>
        <p:nvSpPr>
          <p:cNvPr id="143" name="Google Shape;143;p16"/>
          <p:cNvSpPr/>
          <p:nvPr/>
        </p:nvSpPr>
        <p:spPr>
          <a:xfrm>
            <a:off x="6010235" y="5367602"/>
            <a:ext cx="2308105" cy="1298377"/>
          </a:xfrm>
          <a:prstGeom prst="ellipse">
            <a:avLst/>
          </a:prstGeom>
          <a:noFill/>
          <a:ln cap="flat" cmpd="sng" w="9525">
            <a:solidFill>
              <a:schemeClr val="dk1"/>
            </a:solidFill>
            <a:prstDash val="solid"/>
            <a:round/>
            <a:headEnd len="sm" w="sm" type="none"/>
            <a:tailEnd len="sm" w="sm" type="none"/>
          </a:ln>
        </p:spPr>
        <p:txBody>
          <a:bodyPr anchorCtr="0" anchor="t" bIns="45700" lIns="91425" spcFirstLastPara="1" rIns="91425" wrap="square" tIns="45700">
            <a:noAutofit/>
          </a:bodyPr>
          <a:lstStyle/>
          <a:p>
            <a:pPr indent="0" lvl="0" marL="0" marR="0" rtl="1" algn="ctr">
              <a:spcBef>
                <a:spcPts val="0"/>
              </a:spcBef>
              <a:spcAft>
                <a:spcPts val="0"/>
              </a:spcAft>
              <a:buNone/>
            </a:pPr>
            <a:r>
              <a:rPr b="1" lang="iw-IL" sz="5400" cap="none">
                <a:solidFill>
                  <a:srgbClr val="FF0000"/>
                </a:solidFill>
                <a:latin typeface="Libre Franklin"/>
                <a:ea typeface="Libre Franklin"/>
                <a:cs typeface="Libre Franklin"/>
                <a:sym typeface="Libre Franklin"/>
              </a:rPr>
              <a:t>צידוני</a:t>
            </a:r>
            <a:endParaRPr b="1" sz="5400" cap="none">
              <a:solidFill>
                <a:srgbClr val="FF0000"/>
              </a:solidFill>
              <a:latin typeface="Libre Franklin"/>
              <a:ea typeface="Libre Franklin"/>
              <a:cs typeface="Libre Franklin"/>
              <a:sym typeface="Libre Franklin"/>
            </a:endParaRPr>
          </a:p>
        </p:txBody>
      </p:sp>
      <p:sp>
        <p:nvSpPr>
          <p:cNvPr id="144" name="Google Shape;144;p16"/>
          <p:cNvSpPr/>
          <p:nvPr/>
        </p:nvSpPr>
        <p:spPr>
          <a:xfrm>
            <a:off x="3028810" y="4718413"/>
            <a:ext cx="2573928" cy="1298377"/>
          </a:xfrm>
          <a:prstGeom prst="ellipse">
            <a:avLst/>
          </a:prstGeom>
          <a:noFill/>
          <a:ln cap="flat" cmpd="sng" w="9525">
            <a:solidFill>
              <a:schemeClr val="dk1"/>
            </a:solidFill>
            <a:prstDash val="solid"/>
            <a:round/>
            <a:headEnd len="sm" w="sm" type="none"/>
            <a:tailEnd len="sm" w="sm" type="none"/>
          </a:ln>
        </p:spPr>
        <p:txBody>
          <a:bodyPr anchorCtr="0" anchor="t" bIns="45700" lIns="91425" spcFirstLastPara="1" rIns="91425" wrap="square" tIns="45700">
            <a:noAutofit/>
          </a:bodyPr>
          <a:lstStyle/>
          <a:p>
            <a:pPr indent="0" lvl="0" marL="0" marR="0" rtl="1" algn="ctr">
              <a:spcBef>
                <a:spcPts val="0"/>
              </a:spcBef>
              <a:spcAft>
                <a:spcPts val="0"/>
              </a:spcAft>
              <a:buNone/>
            </a:pPr>
            <a:r>
              <a:rPr b="1" lang="iw-IL" sz="5400" cap="none">
                <a:solidFill>
                  <a:srgbClr val="FF0000"/>
                </a:solidFill>
                <a:latin typeface="Libre Franklin"/>
                <a:ea typeface="Libre Franklin"/>
                <a:cs typeface="Libre Franklin"/>
                <a:sym typeface="Libre Franklin"/>
              </a:rPr>
              <a:t>כנעני</a:t>
            </a:r>
            <a:endParaRPr b="1" sz="5400" cap="none">
              <a:solidFill>
                <a:srgbClr val="FF0000"/>
              </a:solidFill>
              <a:latin typeface="Libre Franklin"/>
              <a:ea typeface="Libre Franklin"/>
              <a:cs typeface="Libre Franklin"/>
              <a:sym typeface="Libre Franklin"/>
            </a:endParaRPr>
          </a:p>
        </p:txBody>
      </p:sp>
      <p:sp>
        <p:nvSpPr>
          <p:cNvPr id="145" name="Google Shape;145;p16"/>
          <p:cNvSpPr/>
          <p:nvPr/>
        </p:nvSpPr>
        <p:spPr>
          <a:xfrm>
            <a:off x="536218" y="5232447"/>
            <a:ext cx="2262388" cy="1298377"/>
          </a:xfrm>
          <a:prstGeom prst="ellipse">
            <a:avLst/>
          </a:prstGeom>
          <a:noFill/>
          <a:ln cap="flat" cmpd="sng" w="9525">
            <a:solidFill>
              <a:schemeClr val="dk1"/>
            </a:solidFill>
            <a:prstDash val="solid"/>
            <a:round/>
            <a:headEnd len="sm" w="sm" type="none"/>
            <a:tailEnd len="sm" w="sm" type="none"/>
          </a:ln>
        </p:spPr>
        <p:txBody>
          <a:bodyPr anchorCtr="0" anchor="t" bIns="45700" lIns="91425" spcFirstLastPara="1" rIns="91425" wrap="square" tIns="45700">
            <a:noAutofit/>
          </a:bodyPr>
          <a:lstStyle/>
          <a:p>
            <a:pPr indent="0" lvl="0" marL="0" marR="0" rtl="1" algn="ctr">
              <a:spcBef>
                <a:spcPts val="0"/>
              </a:spcBef>
              <a:spcAft>
                <a:spcPts val="0"/>
              </a:spcAft>
              <a:buNone/>
            </a:pPr>
            <a:r>
              <a:rPr b="1" lang="iw-IL" sz="5400" cap="none">
                <a:solidFill>
                  <a:srgbClr val="FF0000"/>
                </a:solidFill>
                <a:latin typeface="Libre Franklin"/>
                <a:ea typeface="Libre Franklin"/>
                <a:cs typeface="Libre Franklin"/>
                <a:sym typeface="Libre Franklin"/>
              </a:rPr>
              <a:t>הַפְּרִזִּי </a:t>
            </a:r>
            <a:endParaRPr b="1" sz="5400" cap="none">
              <a:solidFill>
                <a:srgbClr val="FF0000"/>
              </a:solidFill>
              <a:latin typeface="Libre Franklin"/>
              <a:ea typeface="Libre Franklin"/>
              <a:cs typeface="Libre Franklin"/>
              <a:sym typeface="Libre Franklin"/>
            </a:endParaRPr>
          </a:p>
        </p:txBody>
      </p:sp>
      <p:sp>
        <p:nvSpPr>
          <p:cNvPr id="146" name="Google Shape;146;p16"/>
          <p:cNvSpPr/>
          <p:nvPr/>
        </p:nvSpPr>
        <p:spPr>
          <a:xfrm>
            <a:off x="298370" y="3804261"/>
            <a:ext cx="2730440" cy="1298377"/>
          </a:xfrm>
          <a:prstGeom prst="ellipse">
            <a:avLst/>
          </a:prstGeom>
          <a:noFill/>
          <a:ln cap="flat" cmpd="sng" w="9525">
            <a:solidFill>
              <a:schemeClr val="dk1"/>
            </a:solidFill>
            <a:prstDash val="solid"/>
            <a:round/>
            <a:headEnd len="sm" w="sm" type="none"/>
            <a:tailEnd len="sm" w="sm" type="none"/>
          </a:ln>
        </p:spPr>
        <p:txBody>
          <a:bodyPr anchorCtr="0" anchor="t" bIns="45700" lIns="91425" spcFirstLastPara="1" rIns="91425" wrap="square" tIns="45700">
            <a:noAutofit/>
          </a:bodyPr>
          <a:lstStyle/>
          <a:p>
            <a:pPr indent="0" lvl="0" marL="0" marR="0" rtl="1" algn="ctr">
              <a:spcBef>
                <a:spcPts val="0"/>
              </a:spcBef>
              <a:spcAft>
                <a:spcPts val="0"/>
              </a:spcAft>
              <a:buNone/>
            </a:pPr>
            <a:r>
              <a:rPr b="1" lang="iw-IL" sz="5400">
                <a:solidFill>
                  <a:srgbClr val="FF0000"/>
                </a:solidFill>
                <a:latin typeface="Libre Franklin"/>
                <a:ea typeface="Libre Franklin"/>
                <a:cs typeface="Libre Franklin"/>
                <a:sym typeface="Libre Franklin"/>
              </a:rPr>
              <a:t>חיוי</a:t>
            </a:r>
            <a:endParaRPr b="1" sz="5400">
              <a:solidFill>
                <a:srgbClr val="FF0000"/>
              </a:solidFill>
              <a:latin typeface="Libre Franklin"/>
              <a:ea typeface="Libre Franklin"/>
              <a:cs typeface="Libre Franklin"/>
              <a:sym typeface="Libre Franklin"/>
            </a:endParaRPr>
          </a:p>
        </p:txBody>
      </p:sp>
      <p:pic>
        <p:nvPicPr>
          <p:cNvPr id="147" name="Google Shape;147;p16"/>
          <p:cNvPicPr preferRelativeResize="0"/>
          <p:nvPr/>
        </p:nvPicPr>
        <p:blipFill rotWithShape="1">
          <a:blip r:embed="rId5">
            <a:alphaModFix/>
          </a:blip>
          <a:srcRect b="0" l="0" r="0" t="0"/>
          <a:stretch/>
        </p:blipFill>
        <p:spPr>
          <a:xfrm flipH="1">
            <a:off x="76617" y="5792298"/>
            <a:ext cx="443506" cy="705125"/>
          </a:xfrm>
          <a:prstGeom prst="rect">
            <a:avLst/>
          </a:prstGeom>
          <a:noFill/>
          <a:ln>
            <a:noFill/>
          </a:ln>
        </p:spPr>
      </p:pic>
      <p:pic>
        <p:nvPicPr>
          <p:cNvPr descr="תמונות ורקעים לברכות - חייל" id="148" name="Google Shape;148;p16"/>
          <p:cNvPicPr preferRelativeResize="0"/>
          <p:nvPr/>
        </p:nvPicPr>
        <p:blipFill rotWithShape="1">
          <a:blip r:embed="rId6">
            <a:alphaModFix/>
          </a:blip>
          <a:srcRect b="0" l="0" r="0" t="0"/>
          <a:stretch/>
        </p:blipFill>
        <p:spPr>
          <a:xfrm flipH="1">
            <a:off x="2730266" y="5975130"/>
            <a:ext cx="866469" cy="866469"/>
          </a:xfrm>
          <a:prstGeom prst="rect">
            <a:avLst/>
          </a:prstGeom>
          <a:noFill/>
          <a:ln>
            <a:noFill/>
          </a:ln>
        </p:spPr>
      </p:pic>
      <p:pic>
        <p:nvPicPr>
          <p:cNvPr descr="צבא ברומא העתיקה" id="149" name="Google Shape;149;p16"/>
          <p:cNvPicPr preferRelativeResize="0"/>
          <p:nvPr/>
        </p:nvPicPr>
        <p:blipFill rotWithShape="1">
          <a:blip r:embed="rId7">
            <a:alphaModFix/>
          </a:blip>
          <a:srcRect b="0" l="0" r="33443" t="0"/>
          <a:stretch/>
        </p:blipFill>
        <p:spPr>
          <a:xfrm flipH="1">
            <a:off x="8530879" y="5050017"/>
            <a:ext cx="544859" cy="643911"/>
          </a:xfrm>
          <a:prstGeom prst="rect">
            <a:avLst/>
          </a:prstGeom>
          <a:noFill/>
          <a:ln>
            <a:noFill/>
          </a:ln>
        </p:spPr>
      </p:pic>
      <p:pic>
        <p:nvPicPr>
          <p:cNvPr descr="תמונות חיילים | Ikariam Wiki | Fandom" id="150" name="Google Shape;150;p16"/>
          <p:cNvPicPr preferRelativeResize="0"/>
          <p:nvPr/>
        </p:nvPicPr>
        <p:blipFill rotWithShape="1">
          <a:blip r:embed="rId8">
            <a:alphaModFix/>
          </a:blip>
          <a:srcRect b="0" l="0" r="0" t="0"/>
          <a:stretch/>
        </p:blipFill>
        <p:spPr>
          <a:xfrm flipH="1">
            <a:off x="4721794" y="6047738"/>
            <a:ext cx="560612" cy="560612"/>
          </a:xfrm>
          <a:prstGeom prst="rect">
            <a:avLst/>
          </a:prstGeom>
          <a:noFill/>
          <a:ln>
            <a:noFill/>
          </a:ln>
        </p:spPr>
      </p:pic>
    </p:spTree>
  </p:cSld>
  <p:clrMapOvr>
    <a:masterClrMapping/>
  </p:clrMapOvr>
  <p:timing>
    <p:tnLst>
      <p:par>
        <p:cTn dur="indefinite" nodeType="tmRoot" restart="never">
          <p:childTnLst>
            <p:seq concurrent="1" nextAc="seek">
              <p:cTn dur="indefinite" id="2" nodeType="mainSeq">
                <p:childTnLst>
                  <p:par>
                    <p:cTn fill="hold">
                      <p:stCondLst>
                        <p:cond delay="indefinite"/>
                      </p:stCondLst>
                      <p:childTnLst>
                        <p:par>
                          <p:cTn fill="hold">
                            <p:stCondLst>
                              <p:cond delay="0"/>
                            </p:stCondLst>
                            <p:childTnLst>
                              <p:par>
                                <p:cTn fill="hold" nodeType="clickEffect" presetClass="entr" presetID="10" presetSubtype="0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42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filter="fade" transition="in">
                                      <p:cBhvr>
                                        <p:cTn dur="1000"/>
                                        <p:tgtEl>
                                          <p:spTgt spid="142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fill="hold">
                      <p:stCondLst>
                        <p:cond delay="indefinite"/>
                      </p:stCondLst>
                      <p:childTnLst>
                        <p:par>
                          <p:cTn fill="hold">
                            <p:stCondLst>
                              <p:cond delay="0"/>
                            </p:stCondLst>
                            <p:childTnLst>
                              <p:par>
                                <p:cTn fill="hold" nodeType="clickEffect" presetClass="entr" presetID="10" presetSubtype="0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46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filter="fade" transition="in">
                                      <p:cBhvr>
                                        <p:cTn dur="2000"/>
                                        <p:tgtEl>
                                          <p:spTgt spid="146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fill="hold">
                      <p:stCondLst>
                        <p:cond delay="indefinite"/>
                      </p:stCondLst>
                      <p:childTnLst>
                        <p:par>
                          <p:cTn fill="hold">
                            <p:stCondLst>
                              <p:cond delay="0"/>
                            </p:stCondLst>
                            <p:childTnLst>
                              <p:par>
                                <p:cTn fill="hold" nodeType="clickEffect" presetClass="entr" presetID="23" presetSubtype="16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44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 additive="base">
                                        <p:cTn dur="500"/>
                                        <p:tgtEl>
                                          <p:spTgt spid="144"/>
                                        </p:tgtEl>
                                        <p:attrNameLst>
                                          <p:attrName>ppt_w</p:attrName>
                                        </p:attrNameLst>
                                      </p:cBhvr>
                                      <p:tavLst>
                                        <p:tav fmla="" tm="0">
                                          <p:val>
                                            <p:strVal val="0"/>
                                          </p:val>
                                        </p:tav>
                                        <p:tav fmla="" tm="100000">
                                          <p:val>
                                            <p:strVal val="#ppt_w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 additive="base">
                                        <p:cTn dur="500"/>
                                        <p:tgtEl>
                                          <p:spTgt spid="144"/>
                                        </p:tgtEl>
                                        <p:attrNameLst>
                                          <p:attrName>ppt_h</p:attrName>
                                        </p:attrNameLst>
                                      </p:cBhvr>
                                      <p:tavLst>
                                        <p:tav fmla="" tm="0">
                                          <p:val>
                                            <p:strVal val="0"/>
                                          </p:val>
                                        </p:tav>
                                        <p:tav fmla="" tm="100000">
                                          <p:val>
                                            <p:strVal val="#ppt_h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fill="hold">
                      <p:stCondLst>
                        <p:cond delay="indefinite"/>
                      </p:stCondLst>
                      <p:childTnLst>
                        <p:par>
                          <p:cTn fill="hold">
                            <p:stCondLst>
                              <p:cond delay="0"/>
                            </p:stCondLst>
                            <p:childTnLst>
                              <p:par>
                                <p:cTn fill="hold" nodeType="clickEffect" presetClass="entr" presetID="2" presetSubtype="4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45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 additive="base">
                                        <p:cTn dur="500"/>
                                        <p:tgtEl>
                                          <p:spTgt spid="145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fmla="" tm="0">
                                          <p:val>
                                            <p:strVal val="#ppt_y+1"/>
                                          </p:val>
                                        </p:tav>
                                        <p:tav fmla=""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fill="hold">
                      <p:stCondLst>
                        <p:cond delay="indefinite"/>
                      </p:stCondLst>
                      <p:childTnLst>
                        <p:par>
                          <p:cTn fill="hold">
                            <p:stCondLst>
                              <p:cond delay="0"/>
                            </p:stCondLst>
                            <p:childTnLst>
                              <p:par>
                                <p:cTn fill="hold" nodeType="clickEffect" presetClass="entr" presetID="10" presetSubtype="0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43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filter="fade" transition="in">
                                      <p:cBhvr>
                                        <p:cTn dur="1000"/>
                                        <p:tgtEl>
                                          <p:spTgt spid="143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fill="hold">
                      <p:stCondLst>
                        <p:cond delay="indefinite"/>
                      </p:stCondLst>
                      <p:childTnLst>
                        <p:par>
                          <p:cTn fill="hold">
                            <p:stCondLst>
                              <p:cond delay="0"/>
                            </p:stCondLst>
                            <p:childTnLst>
                              <p:par>
                                <p:cTn fill="hold" nodeType="clickEffect" presetClass="entr" presetID="10" presetSubtype="0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49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filter="fade" transition="in">
                                      <p:cBhvr>
                                        <p:cTn dur="500"/>
                                        <p:tgtEl>
                                          <p:spTgt spid="149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fill="hold" nodeType="withEffect" presetClass="entr" presetID="10" presetSubtype="0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50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filter="fade" transition="in">
                                      <p:cBhvr>
                                        <p:cTn dur="500"/>
                                        <p:tgtEl>
                                          <p:spTgt spid="150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fill="hold" nodeType="withEffect" presetClass="entr" presetID="10" presetSubtype="0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48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filter="fade" transition="in">
                                      <p:cBhvr>
                                        <p:cTn dur="500"/>
                                        <p:tgtEl>
                                          <p:spTgt spid="148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fill="hold" nodeType="withEffect" presetClass="entr" presetID="10" presetSubtype="0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47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filter="fade" transition="in">
                                      <p:cBhvr>
                                        <p:cTn dur="500"/>
                                        <p:tgtEl>
                                          <p:spTgt spid="147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>
                  <p:tgtEl>
                    <p:sldTgt/>
                  </p:tgtEl>
                </p:cond>
              </p:prevCondLst>
              <p:nextCondLst>
                <p:cond evt="onNext">
                  <p:tgtEl>
                    <p:sldTgt/>
                  </p:tgtEl>
                </p:cond>
              </p:nextCondLst>
            </p:seq>
          </p:childTnLst>
        </p:cTn>
      </p:par>
    </p:tnLst>
  </p:timing>
</p:sld>
</file>

<file path=ppt/slides/slide5.xml><?xml version="1.0" encoding="utf-8"?>
<p:sld xmlns:a="http://schemas.openxmlformats.org/drawingml/2006/main" xmlns:r="http://schemas.openxmlformats.org/officeDocument/2006/relationships" xmlns:mc="http://schemas.openxmlformats.org/markup-compatibility/2006" xmlns:mv="urn:schemas-microsoft-com:mac:vml" xmlns:p="http://schemas.openxmlformats.org/presentationml/2006/main" xmlns:c="http://schemas.openxmlformats.org/drawingml/2006/chart" xmlns:dgm="http://schemas.openxmlformats.org/drawingml/2006/diagram" xmlns:o="urn:schemas-microsoft-com:office:office" xmlns:v="urn:schemas-microsoft-com:vml" xmlns:pvml="urn:schemas-microsoft-com:office:powerpoint" xmlns:com="http://schemas.openxmlformats.org/drawingml/2006/compatibility" xmlns:p14="http://schemas.microsoft.com/office/powerpoint/2010/main" xmlns:p15="http://schemas.microsoft.com/office/powerpoint/2012/main" xmlns:ahyp="http://schemas.microsoft.com/office/drawing/2018/hyperlinkcolor">
  <p:cSld>
    <p:spTree>
      <p:nvGrpSpPr>
        <p:cNvPr id="154" name="Shape 154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descr="בעלזא לפני גור" id="155" name="Google Shape;155;p17"/>
          <p:cNvSpPr/>
          <p:nvPr/>
        </p:nvSpPr>
        <p:spPr>
          <a:xfrm>
            <a:off x="8923338" y="-144463"/>
            <a:ext cx="304800" cy="304801"/>
          </a:xfrm>
          <a:prstGeom prst="rect">
            <a:avLst/>
          </a:prstGeom>
          <a:noFill/>
          <a:ln>
            <a:noFill/>
          </a:ln>
        </p:spPr>
        <p:txBody>
          <a:bodyPr anchorCtr="0" anchor="t" bIns="45700" lIns="91425" spcFirstLastPara="1" rIns="91425" wrap="square" tIns="45700">
            <a:noAutofit/>
          </a:bodyPr>
          <a:lstStyle/>
          <a:p>
            <a:pPr indent="0" lvl="0" marL="0" marR="0" rtl="1" algn="r">
              <a:spcBef>
                <a:spcPts val="0"/>
              </a:spcBef>
              <a:spcAft>
                <a:spcPts val="0"/>
              </a:spcAft>
              <a:buNone/>
            </a:pPr>
            <a:r>
              <a:t/>
            </a:r>
            <a:endParaRPr sz="1800">
              <a:solidFill>
                <a:schemeClr val="dk1"/>
              </a:solidFill>
              <a:latin typeface="Libre Franklin"/>
              <a:ea typeface="Libre Franklin"/>
              <a:cs typeface="Libre Franklin"/>
              <a:sym typeface="Libre Franklin"/>
            </a:endParaRPr>
          </a:p>
        </p:txBody>
      </p:sp>
      <p:sp>
        <p:nvSpPr>
          <p:cNvPr id="156" name="Google Shape;156;p17"/>
          <p:cNvSpPr/>
          <p:nvPr/>
        </p:nvSpPr>
        <p:spPr>
          <a:xfrm>
            <a:off x="583591" y="332655"/>
            <a:ext cx="8392170" cy="5999271"/>
          </a:xfrm>
          <a:prstGeom prst="rect">
            <a:avLst/>
          </a:prstGeom>
          <a:noFill/>
          <a:ln>
            <a:noFill/>
          </a:ln>
        </p:spPr>
        <p:txBody>
          <a:bodyPr anchorCtr="0" anchor="t" bIns="45700" lIns="91425" spcFirstLastPara="1" rIns="91425" wrap="square" tIns="45700">
            <a:noAutofit/>
          </a:bodyPr>
          <a:lstStyle/>
          <a:p>
            <a:pPr indent="0" lvl="0" marL="0" marR="0" rtl="1" algn="r">
              <a:lnSpc>
                <a:spcPct val="200000"/>
              </a:lnSpc>
              <a:spcBef>
                <a:spcPts val="0"/>
              </a:spcBef>
              <a:spcAft>
                <a:spcPts val="0"/>
              </a:spcAft>
              <a:buNone/>
            </a:pPr>
            <a:r>
              <a:rPr b="1" lang="iw-IL" sz="2800">
                <a:solidFill>
                  <a:schemeClr val="dk1"/>
                </a:solidFill>
                <a:latin typeface="Gisha"/>
                <a:ea typeface="Gisha"/>
                <a:cs typeface="Gisha"/>
                <a:sym typeface="Gisha"/>
              </a:rPr>
              <a:t>(</a:t>
            </a:r>
            <a:r>
              <a:rPr b="1" lang="iw-IL" sz="2800" u="sng">
                <a:solidFill>
                  <a:schemeClr val="dk1"/>
                </a:solidFill>
                <a:latin typeface="Gisha"/>
                <a:ea typeface="Gisha"/>
                <a:cs typeface="Gisha"/>
                <a:sym typeface="Gisha"/>
                <a:hlinkClick r:id="rId3">
                  <a:extLst>
                    <a:ext uri="{A12FA001-AC4F-418D-AE19-62706E023703}">
                      <ahyp:hlinkClr val="tx"/>
                    </a:ext>
                  </a:extLst>
                </a:hlinkClick>
              </a:rPr>
              <a:t>ה</a:t>
            </a:r>
            <a:r>
              <a:rPr b="1" lang="iw-IL" sz="2800">
                <a:solidFill>
                  <a:schemeClr val="dk1"/>
                </a:solidFill>
                <a:latin typeface="Gisha"/>
                <a:ea typeface="Gisha"/>
                <a:cs typeface="Gisha"/>
                <a:sym typeface="Gisha"/>
              </a:rPr>
              <a:t>) וּבְנֵי יִשְׂרָאֵל יָשְׁבוּ בְּקֶרֶב הַכְּנַעֲנִי הַחִתִּי וְהָאֱמֹרִי וְהַפְּרִזִּי וְהַחִוִּי וְהַיְבוּסִי.</a:t>
            </a:r>
            <a:endParaRPr/>
          </a:p>
          <a:p>
            <a:pPr indent="0" lvl="0" marL="0" marR="0" rtl="1" algn="r">
              <a:lnSpc>
                <a:spcPct val="200000"/>
              </a:lnSpc>
              <a:spcBef>
                <a:spcPts val="0"/>
              </a:spcBef>
              <a:spcAft>
                <a:spcPts val="0"/>
              </a:spcAft>
              <a:buNone/>
            </a:pPr>
            <a:r>
              <a:rPr b="1" lang="iw-IL" sz="2800">
                <a:solidFill>
                  <a:schemeClr val="dk1"/>
                </a:solidFill>
                <a:latin typeface="Gisha"/>
                <a:ea typeface="Gisha"/>
                <a:cs typeface="Gisha"/>
                <a:sym typeface="Gisha"/>
              </a:rPr>
              <a:t>(</a:t>
            </a:r>
            <a:r>
              <a:rPr b="1" lang="iw-IL" sz="2800" u="sng">
                <a:solidFill>
                  <a:schemeClr val="dk1"/>
                </a:solidFill>
                <a:latin typeface="Gisha"/>
                <a:ea typeface="Gisha"/>
                <a:cs typeface="Gisha"/>
                <a:sym typeface="Gisha"/>
                <a:hlinkClick r:id="rId4">
                  <a:extLst>
                    <a:ext uri="{A12FA001-AC4F-418D-AE19-62706E023703}">
                      <ahyp:hlinkClr val="tx"/>
                    </a:ext>
                  </a:extLst>
                </a:hlinkClick>
              </a:rPr>
              <a:t>ו</a:t>
            </a:r>
            <a:r>
              <a:rPr b="1" lang="iw-IL" sz="2800">
                <a:solidFill>
                  <a:schemeClr val="dk1"/>
                </a:solidFill>
                <a:latin typeface="Gisha"/>
                <a:ea typeface="Gisha"/>
                <a:cs typeface="Gisha"/>
                <a:sym typeface="Gisha"/>
              </a:rPr>
              <a:t>) וַיִּקְחוּ אֶת בְּנוֹתֵיהֶם לָהֶם לְנָשִׁים וְאֶת בְּנוֹתֵיהֶם נָתְנוּ לִבְנֵיהֶם וַיַּעַבְדוּ אֶת אֱלֹהֵיהֶם.</a:t>
            </a:r>
            <a:endParaRPr/>
          </a:p>
          <a:p>
            <a:pPr indent="0" lvl="0" marL="0" marR="0" rtl="1" algn="r">
              <a:lnSpc>
                <a:spcPct val="200000"/>
              </a:lnSpc>
              <a:spcBef>
                <a:spcPts val="0"/>
              </a:spcBef>
              <a:spcAft>
                <a:spcPts val="0"/>
              </a:spcAft>
              <a:buNone/>
            </a:pPr>
            <a:r>
              <a:rPr b="1" lang="iw-IL" sz="2800">
                <a:solidFill>
                  <a:schemeClr val="dk1"/>
                </a:solidFill>
                <a:latin typeface="Gisha"/>
                <a:ea typeface="Gisha"/>
                <a:cs typeface="Gisha"/>
                <a:sym typeface="Gisha"/>
              </a:rPr>
              <a:t>(</a:t>
            </a:r>
            <a:r>
              <a:rPr b="1" lang="iw-IL" sz="2800" u="sng">
                <a:solidFill>
                  <a:schemeClr val="dk1"/>
                </a:solidFill>
                <a:latin typeface="Gisha"/>
                <a:ea typeface="Gisha"/>
                <a:cs typeface="Gisha"/>
                <a:sym typeface="Gisha"/>
                <a:hlinkClick r:id="rId5">
                  <a:extLst>
                    <a:ext uri="{A12FA001-AC4F-418D-AE19-62706E023703}">
                      <ahyp:hlinkClr val="tx"/>
                    </a:ext>
                  </a:extLst>
                </a:hlinkClick>
              </a:rPr>
              <a:t>ז</a:t>
            </a:r>
            <a:r>
              <a:rPr b="1" lang="iw-IL" sz="2800">
                <a:solidFill>
                  <a:schemeClr val="dk1"/>
                </a:solidFill>
                <a:latin typeface="Gisha"/>
                <a:ea typeface="Gisha"/>
                <a:cs typeface="Gisha"/>
                <a:sym typeface="Gisha"/>
              </a:rPr>
              <a:t>) וַיַּעֲשׂוּ בְנֵי יִשְׂרָאֵל אֶת הָרַע בְּעֵינֵי יְהוָה וַיִּשְׁכְּחוּ אֶת יְהוָה אֱלֹהֵיהֶם וַיַּעַבְדוּ אֶת הַבְּעָלִים וְאֶת הָאֲשֵׁרוֹת.</a:t>
            </a:r>
            <a:endParaRPr/>
          </a:p>
          <a:p>
            <a:pPr indent="0" lvl="0" marL="0" marR="0" rtl="1" algn="r">
              <a:lnSpc>
                <a:spcPct val="200000"/>
              </a:lnSpc>
              <a:spcBef>
                <a:spcPts val="0"/>
              </a:spcBef>
              <a:spcAft>
                <a:spcPts val="0"/>
              </a:spcAft>
              <a:buNone/>
            </a:pPr>
            <a:r>
              <a:t/>
            </a:r>
            <a:endParaRPr b="1" sz="2800">
              <a:solidFill>
                <a:schemeClr val="dk1"/>
              </a:solidFill>
              <a:latin typeface="Gisha"/>
              <a:ea typeface="Gisha"/>
              <a:cs typeface="Gisha"/>
              <a:sym typeface="Gisha"/>
            </a:endParaRPr>
          </a:p>
        </p:txBody>
      </p:sp>
      <p:sp>
        <p:nvSpPr>
          <p:cNvPr id="157" name="Google Shape;157;p17"/>
          <p:cNvSpPr/>
          <p:nvPr/>
        </p:nvSpPr>
        <p:spPr>
          <a:xfrm>
            <a:off x="5392767" y="-63954"/>
            <a:ext cx="478015" cy="923330"/>
          </a:xfrm>
          <a:prstGeom prst="rect">
            <a:avLst/>
          </a:prstGeom>
          <a:noFill/>
          <a:ln>
            <a:noFill/>
          </a:ln>
        </p:spPr>
        <p:txBody>
          <a:bodyPr anchorCtr="0" anchor="t" bIns="45700" lIns="91425" spcFirstLastPara="1" rIns="91425" wrap="square" tIns="45700">
            <a:noAutofit/>
          </a:bodyPr>
          <a:lstStyle/>
          <a:p>
            <a:pPr indent="0" lvl="0" marL="0" marR="0" rtl="1" algn="r">
              <a:spcBef>
                <a:spcPts val="0"/>
              </a:spcBef>
              <a:spcAft>
                <a:spcPts val="0"/>
              </a:spcAft>
              <a:buNone/>
            </a:pPr>
            <a:r>
              <a:t/>
            </a:r>
            <a:endParaRPr b="1" sz="5400" cap="none">
              <a:solidFill>
                <a:srgbClr val="FF0000"/>
              </a:solidFill>
              <a:latin typeface="Libre Franklin"/>
              <a:ea typeface="Libre Franklin"/>
              <a:cs typeface="Libre Franklin"/>
              <a:sym typeface="Libre Franklin"/>
            </a:endParaRPr>
          </a:p>
        </p:txBody>
      </p:sp>
      <p:sp>
        <p:nvSpPr>
          <p:cNvPr id="158" name="Google Shape;158;p17"/>
          <p:cNvSpPr/>
          <p:nvPr/>
        </p:nvSpPr>
        <p:spPr>
          <a:xfrm>
            <a:off x="5868144" y="1628800"/>
            <a:ext cx="478015" cy="923330"/>
          </a:xfrm>
          <a:prstGeom prst="rect">
            <a:avLst/>
          </a:prstGeom>
          <a:noFill/>
          <a:ln>
            <a:noFill/>
          </a:ln>
        </p:spPr>
        <p:txBody>
          <a:bodyPr anchorCtr="0" anchor="t" bIns="45700" lIns="91425" spcFirstLastPara="1" rIns="91425" wrap="square" tIns="45700">
            <a:noAutofit/>
          </a:bodyPr>
          <a:lstStyle/>
          <a:p>
            <a:pPr indent="0" lvl="0" marL="0" marR="0" rtl="1" algn="ctr">
              <a:spcBef>
                <a:spcPts val="0"/>
              </a:spcBef>
              <a:spcAft>
                <a:spcPts val="0"/>
              </a:spcAft>
              <a:buNone/>
            </a:pPr>
            <a:r>
              <a:t/>
            </a:r>
            <a:endParaRPr b="1" sz="5400" cap="none">
              <a:solidFill>
                <a:srgbClr val="FF0000"/>
              </a:solidFill>
              <a:latin typeface="Libre Franklin"/>
              <a:ea typeface="Libre Franklin"/>
              <a:cs typeface="Libre Franklin"/>
              <a:sym typeface="Libre Franklin"/>
            </a:endParaRPr>
          </a:p>
        </p:txBody>
      </p:sp>
      <p:sp>
        <p:nvSpPr>
          <p:cNvPr id="159" name="Google Shape;159;p17"/>
          <p:cNvSpPr/>
          <p:nvPr/>
        </p:nvSpPr>
        <p:spPr>
          <a:xfrm>
            <a:off x="5870782" y="2564904"/>
            <a:ext cx="478015" cy="923330"/>
          </a:xfrm>
          <a:prstGeom prst="rect">
            <a:avLst/>
          </a:prstGeom>
          <a:noFill/>
          <a:ln>
            <a:noFill/>
          </a:ln>
        </p:spPr>
        <p:txBody>
          <a:bodyPr anchorCtr="0" anchor="t" bIns="45700" lIns="91425" spcFirstLastPara="1" rIns="91425" wrap="square" tIns="45700">
            <a:noAutofit/>
          </a:bodyPr>
          <a:lstStyle/>
          <a:p>
            <a:pPr indent="0" lvl="0" marL="0" marR="0" rtl="1" algn="ctr">
              <a:spcBef>
                <a:spcPts val="0"/>
              </a:spcBef>
              <a:spcAft>
                <a:spcPts val="0"/>
              </a:spcAft>
              <a:buNone/>
            </a:pPr>
            <a:r>
              <a:t/>
            </a:r>
            <a:endParaRPr b="1" sz="5400" cap="none">
              <a:solidFill>
                <a:srgbClr val="FF0000"/>
              </a:solidFill>
              <a:latin typeface="Libre Franklin"/>
              <a:ea typeface="Libre Franklin"/>
              <a:cs typeface="Libre Franklin"/>
              <a:sym typeface="Libre Franklin"/>
            </a:endParaRPr>
          </a:p>
        </p:txBody>
      </p:sp>
    </p:spTree>
  </p:cSld>
  <p:clrMapOvr>
    <a:masterClrMapping/>
  </p:clrMapOvr>
  <p:timing>
    <p:tnLst>
      <p:par>
        <p:cTn dur="indefinite" nodeType="tmRoot" restart="never">
          <p:childTnLst>
            <p:seq concurrent="1" nextAc="seek">
              <p:cTn dur="indefinite" id="2" nodeType="mainSeq">
                <p:childTnLst>
                  <p:par>
                    <p:cTn fill="hold">
                      <p:stCondLst>
                        <p:cond delay="indefinite"/>
                      </p:stCondLst>
                      <p:childTnLst>
                        <p:par>
                          <p:cTn fill="hold">
                            <p:stCondLst>
                              <p:cond delay="0"/>
                            </p:stCondLst>
                            <p:childTnLst>
                              <p:par>
                                <p:cTn fill="hold" nodeType="clickEffect" presetClass="entr" presetID="10" presetSubtype="0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57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filter="fade" transition="in">
                                      <p:cBhvr>
                                        <p:cTn dur="1000"/>
                                        <p:tgtEl>
                                          <p:spTgt spid="157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fill="hold">
                      <p:stCondLst>
                        <p:cond delay="indefinite"/>
                      </p:stCondLst>
                      <p:childTnLst>
                        <p:par>
                          <p:cTn fill="hold">
                            <p:stCondLst>
                              <p:cond delay="0"/>
                            </p:stCondLst>
                            <p:childTnLst>
                              <p:par>
                                <p:cTn fill="hold" nodeType="clickEffect" presetClass="entr" presetID="10" presetSubtype="0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58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filter="fade" transition="in">
                                      <p:cBhvr>
                                        <p:cTn dur="1000"/>
                                        <p:tgtEl>
                                          <p:spTgt spid="158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fill="hold">
                      <p:stCondLst>
                        <p:cond delay="indefinite"/>
                      </p:stCondLst>
                      <p:childTnLst>
                        <p:par>
                          <p:cTn fill="hold">
                            <p:stCondLst>
                              <p:cond delay="0"/>
                            </p:stCondLst>
                            <p:childTnLst>
                              <p:par>
                                <p:cTn fill="hold" nodeType="clickEffect" presetClass="entr" presetID="10" presetSubtype="0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59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filter="fade" transition="in">
                                      <p:cBhvr>
                                        <p:cTn dur="1000"/>
                                        <p:tgtEl>
                                          <p:spTgt spid="159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>
                  <p:tgtEl>
                    <p:sldTgt/>
                  </p:tgtEl>
                </p:cond>
              </p:prevCondLst>
              <p:nextCondLst>
                <p:cond evt="onNext">
                  <p:tgtEl>
                    <p:sldTgt/>
                  </p:tgtEl>
                </p:cond>
              </p:nextCondLst>
            </p:seq>
          </p:childTnLst>
        </p:cTn>
      </p:par>
    </p:tnLst>
  </p:timing>
</p:sld>
</file>

<file path=ppt/slides/slide6.xml><?xml version="1.0" encoding="utf-8"?>
<p:sld xmlns:a="http://schemas.openxmlformats.org/drawingml/2006/main" xmlns:r="http://schemas.openxmlformats.org/officeDocument/2006/relationships" xmlns:mc="http://schemas.openxmlformats.org/markup-compatibility/2006" xmlns:mv="urn:schemas-microsoft-com:mac:vml" xmlns:p="http://schemas.openxmlformats.org/presentationml/2006/main" xmlns:c="http://schemas.openxmlformats.org/drawingml/2006/chart" xmlns:dgm="http://schemas.openxmlformats.org/drawingml/2006/diagram" xmlns:o="urn:schemas-microsoft-com:office:office" xmlns:v="urn:schemas-microsoft-com:vml" xmlns:pvml="urn:schemas-microsoft-com:office:powerpoint" xmlns:com="http://schemas.openxmlformats.org/drawingml/2006/compatibility" xmlns:p14="http://schemas.microsoft.com/office/powerpoint/2010/main" xmlns:p15="http://schemas.microsoft.com/office/powerpoint/2012/main" xmlns:ahyp="http://schemas.microsoft.com/office/drawing/2018/hyperlinkcolor">
  <p:cSld>
    <p:spTree>
      <p:nvGrpSpPr>
        <p:cNvPr id="164" name="Shape 164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descr="בעלזא לפני גור" id="165" name="Google Shape;165;p18"/>
          <p:cNvSpPr/>
          <p:nvPr/>
        </p:nvSpPr>
        <p:spPr>
          <a:xfrm>
            <a:off x="8923338" y="-144463"/>
            <a:ext cx="304800" cy="304801"/>
          </a:xfrm>
          <a:prstGeom prst="rect">
            <a:avLst/>
          </a:prstGeom>
          <a:noFill/>
          <a:ln>
            <a:noFill/>
          </a:ln>
        </p:spPr>
        <p:txBody>
          <a:bodyPr anchorCtr="0" anchor="t" bIns="45700" lIns="91425" spcFirstLastPara="1" rIns="91425" wrap="square" tIns="45700">
            <a:noAutofit/>
          </a:bodyPr>
          <a:lstStyle/>
          <a:p>
            <a:pPr indent="0" lvl="0" marL="0" marR="0" rtl="1" algn="r">
              <a:spcBef>
                <a:spcPts val="0"/>
              </a:spcBef>
              <a:spcAft>
                <a:spcPts val="0"/>
              </a:spcAft>
              <a:buNone/>
            </a:pPr>
            <a:r>
              <a:t/>
            </a:r>
            <a:endParaRPr sz="1800">
              <a:solidFill>
                <a:schemeClr val="dk1"/>
              </a:solidFill>
              <a:latin typeface="Libre Franklin"/>
              <a:ea typeface="Libre Franklin"/>
              <a:cs typeface="Libre Franklin"/>
              <a:sym typeface="Libre Franklin"/>
            </a:endParaRPr>
          </a:p>
        </p:txBody>
      </p:sp>
      <p:sp>
        <p:nvSpPr>
          <p:cNvPr id="166" name="Google Shape;166;p18"/>
          <p:cNvSpPr/>
          <p:nvPr/>
        </p:nvSpPr>
        <p:spPr>
          <a:xfrm>
            <a:off x="543722" y="332656"/>
            <a:ext cx="8392170" cy="2903615"/>
          </a:xfrm>
          <a:prstGeom prst="rect">
            <a:avLst/>
          </a:prstGeom>
          <a:noFill/>
          <a:ln>
            <a:noFill/>
          </a:ln>
        </p:spPr>
        <p:txBody>
          <a:bodyPr anchorCtr="0" anchor="t" bIns="45700" lIns="91425" spcFirstLastPara="1" rIns="91425" wrap="square" tIns="45700">
            <a:noAutofit/>
          </a:bodyPr>
          <a:lstStyle/>
          <a:p>
            <a:pPr indent="0" lvl="0" marL="0" marR="0" rtl="1" algn="r">
              <a:lnSpc>
                <a:spcPct val="200000"/>
              </a:lnSpc>
              <a:spcBef>
                <a:spcPts val="0"/>
              </a:spcBef>
              <a:spcAft>
                <a:spcPts val="0"/>
              </a:spcAft>
              <a:buNone/>
            </a:pPr>
            <a:r>
              <a:rPr b="1" lang="iw-IL" sz="3200">
                <a:solidFill>
                  <a:schemeClr val="dk1"/>
                </a:solidFill>
                <a:latin typeface="Gisha"/>
                <a:ea typeface="Gisha"/>
                <a:cs typeface="Gisha"/>
                <a:sym typeface="Gisha"/>
              </a:rPr>
              <a:t>(</a:t>
            </a:r>
            <a:r>
              <a:rPr b="1" lang="iw-IL" sz="3200" u="sng">
                <a:solidFill>
                  <a:schemeClr val="dk1"/>
                </a:solidFill>
                <a:latin typeface="Gisha"/>
                <a:ea typeface="Gisha"/>
                <a:cs typeface="Gisha"/>
                <a:sym typeface="Gisha"/>
                <a:hlinkClick r:id="rId3">
                  <a:extLst>
                    <a:ext uri="{A12FA001-AC4F-418D-AE19-62706E023703}">
                      <ahyp:hlinkClr val="tx"/>
                    </a:ext>
                  </a:extLst>
                </a:hlinkClick>
              </a:rPr>
              <a:t>ח</a:t>
            </a:r>
            <a:r>
              <a:rPr b="1" lang="iw-IL" sz="3200">
                <a:solidFill>
                  <a:schemeClr val="dk1"/>
                </a:solidFill>
                <a:latin typeface="Gisha"/>
                <a:ea typeface="Gisha"/>
                <a:cs typeface="Gisha"/>
                <a:sym typeface="Gisha"/>
              </a:rPr>
              <a:t>) וַיִּחַר אַף יְהוָה בְּיִשְׂרָאֵל וַיִּמְכְּרֵם בְּיַד כּוּשַׁן רִשְׁעָתַיִם מֶלֶךְ אֲרַם נַהֲרָיִם וַיַּעַבְדוּ בְנֵי יִשְׂרָאֵל אֶת כּוּשַׁן רִשְׁעָתַיִם שְׁמֹנֶה שָׁנִים.</a:t>
            </a:r>
            <a:endParaRPr b="1" sz="3200">
              <a:solidFill>
                <a:schemeClr val="dk1"/>
              </a:solidFill>
              <a:latin typeface="Gisha"/>
              <a:ea typeface="Gisha"/>
              <a:cs typeface="Gisha"/>
              <a:sym typeface="Gisha"/>
            </a:endParaRPr>
          </a:p>
        </p:txBody>
      </p:sp>
      <p:pic>
        <p:nvPicPr>
          <p:cNvPr id="167" name="Google Shape;167;p18"/>
          <p:cNvPicPr preferRelativeResize="0"/>
          <p:nvPr/>
        </p:nvPicPr>
        <p:blipFill rotWithShape="1">
          <a:blip r:embed="rId4">
            <a:alphaModFix/>
          </a:blip>
          <a:srcRect b="0" l="0" r="0" t="0"/>
          <a:stretch/>
        </p:blipFill>
        <p:spPr>
          <a:xfrm>
            <a:off x="789500" y="2042650"/>
            <a:ext cx="3418400" cy="4217650"/>
          </a:xfrm>
          <a:prstGeom prst="rect">
            <a:avLst/>
          </a:prstGeom>
          <a:noFill/>
          <a:ln>
            <a:noFill/>
          </a:ln>
        </p:spPr>
      </p:pic>
      <p:cxnSp>
        <p:nvCxnSpPr>
          <p:cNvPr id="168" name="Google Shape;168;p18"/>
          <p:cNvCxnSpPr/>
          <p:nvPr/>
        </p:nvCxnSpPr>
        <p:spPr>
          <a:xfrm flipH="1">
            <a:off x="4667799" y="764704"/>
            <a:ext cx="1632393" cy="4217638"/>
          </a:xfrm>
          <a:prstGeom prst="straightConnector1">
            <a:avLst/>
          </a:prstGeom>
          <a:noFill/>
          <a:ln cap="flat" cmpd="sng" w="57150">
            <a:solidFill>
              <a:srgbClr val="FFFF00"/>
            </a:solidFill>
            <a:prstDash val="dash"/>
            <a:round/>
            <a:headEnd len="sm" w="sm" type="none"/>
            <a:tailEnd len="med" w="med" type="stealth"/>
          </a:ln>
        </p:spPr>
      </p:cxnSp>
    </p:spTree>
  </p:cSld>
  <p:clrMapOvr>
    <a:masterClrMapping/>
  </p:clrMapOvr>
  <p:timing>
    <p:tnLst>
      <p:par>
        <p:cTn dur="indefinite" nodeType="tmRoot" restart="never">
          <p:childTnLst>
            <p:seq concurrent="1" nextAc="seek">
              <p:cTn dur="indefinite" id="2" nodeType="mainSeq">
                <p:childTnLst>
                  <p:par>
                    <p:cTn fill="hold">
                      <p:stCondLst>
                        <p:cond delay="indefinite"/>
                      </p:stCondLst>
                      <p:childTnLst>
                        <p:par>
                          <p:cTn fill="hold">
                            <p:stCondLst>
                              <p:cond delay="0"/>
                            </p:stCondLst>
                            <p:childTnLst>
                              <p:par>
                                <p:cTn fill="hold" nodeType="clickEffect" presetClass="entr" presetID="23" presetSubtype="16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68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 additive="base">
                                        <p:cTn dur="500"/>
                                        <p:tgtEl>
                                          <p:spTgt spid="168"/>
                                        </p:tgtEl>
                                        <p:attrNameLst>
                                          <p:attrName>ppt_w</p:attrName>
                                        </p:attrNameLst>
                                      </p:cBhvr>
                                      <p:tavLst>
                                        <p:tav fmla="" tm="0">
                                          <p:val>
                                            <p:strVal val="0"/>
                                          </p:val>
                                        </p:tav>
                                        <p:tav fmla="" tm="100000">
                                          <p:val>
                                            <p:strVal val="#ppt_w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 additive="base">
                                        <p:cTn dur="500"/>
                                        <p:tgtEl>
                                          <p:spTgt spid="168"/>
                                        </p:tgtEl>
                                        <p:attrNameLst>
                                          <p:attrName>ppt_h</p:attrName>
                                        </p:attrNameLst>
                                      </p:cBhvr>
                                      <p:tavLst>
                                        <p:tav fmla="" tm="0">
                                          <p:val>
                                            <p:strVal val="0"/>
                                          </p:val>
                                        </p:tav>
                                        <p:tav fmla="" tm="100000">
                                          <p:val>
                                            <p:strVal val="#ppt_h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  <p:par>
                                <p:cTn fill="hold" nodeType="withEffect" presetClass="entr" presetID="23" presetSubtype="16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67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 additive="base">
                                        <p:cTn dur="500"/>
                                        <p:tgtEl>
                                          <p:spTgt spid="167"/>
                                        </p:tgtEl>
                                        <p:attrNameLst>
                                          <p:attrName>ppt_w</p:attrName>
                                        </p:attrNameLst>
                                      </p:cBhvr>
                                      <p:tavLst>
                                        <p:tav fmla="" tm="0">
                                          <p:val>
                                            <p:strVal val="0"/>
                                          </p:val>
                                        </p:tav>
                                        <p:tav fmla="" tm="100000">
                                          <p:val>
                                            <p:strVal val="#ppt_w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 additive="base">
                                        <p:cTn dur="500"/>
                                        <p:tgtEl>
                                          <p:spTgt spid="167"/>
                                        </p:tgtEl>
                                        <p:attrNameLst>
                                          <p:attrName>ppt_h</p:attrName>
                                        </p:attrNameLst>
                                      </p:cBhvr>
                                      <p:tavLst>
                                        <p:tav fmla="" tm="0">
                                          <p:val>
                                            <p:strVal val="0"/>
                                          </p:val>
                                        </p:tav>
                                        <p:tav fmla="" tm="100000">
                                          <p:val>
                                            <p:strVal val="#ppt_h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>
                  <p:tgtEl>
                    <p:sldTgt/>
                  </p:tgtEl>
                </p:cond>
              </p:prevCondLst>
              <p:nextCondLst>
                <p:cond evt="onNext">
                  <p:tgtEl>
                    <p:sldTgt/>
                  </p:tgtEl>
                </p:cond>
              </p:nextCondLst>
            </p:seq>
          </p:childTnLst>
        </p:cTn>
      </p:par>
    </p:tnLst>
  </p:timing>
</p:sld>
</file>

<file path=ppt/slides/slide7.xml><?xml version="1.0" encoding="utf-8"?>
<p:sld xmlns:a="http://schemas.openxmlformats.org/drawingml/2006/main" xmlns:r="http://schemas.openxmlformats.org/officeDocument/2006/relationships" xmlns:mc="http://schemas.openxmlformats.org/markup-compatibility/2006" xmlns:mv="urn:schemas-microsoft-com:mac:vml" xmlns:p="http://schemas.openxmlformats.org/presentationml/2006/main" xmlns:c="http://schemas.openxmlformats.org/drawingml/2006/chart" xmlns:dgm="http://schemas.openxmlformats.org/drawingml/2006/diagram" xmlns:o="urn:schemas-microsoft-com:office:office" xmlns:v="urn:schemas-microsoft-com:vml" xmlns:pvml="urn:schemas-microsoft-com:office:powerpoint" xmlns:com="http://schemas.openxmlformats.org/drawingml/2006/compatibility" xmlns:p14="http://schemas.microsoft.com/office/powerpoint/2010/main" xmlns:p15="http://schemas.microsoft.com/office/powerpoint/2012/main" xmlns:ahyp="http://schemas.microsoft.com/office/drawing/2018/hyperlinkcolor">
  <p:cSld>
    <p:spTree>
      <p:nvGrpSpPr>
        <p:cNvPr id="173" name="Shape 173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grpSp>
        <p:nvGrpSpPr>
          <p:cNvPr id="174" name="Google Shape;174;p19"/>
          <p:cNvGrpSpPr/>
          <p:nvPr/>
        </p:nvGrpSpPr>
        <p:grpSpPr>
          <a:xfrm>
            <a:off x="2177205" y="969671"/>
            <a:ext cx="1522500" cy="1522500"/>
            <a:chOff x="4032453" y="1440162"/>
            <a:chExt cx="1522500" cy="1522500"/>
          </a:xfrm>
        </p:grpSpPr>
        <p:sp>
          <p:nvSpPr>
            <p:cNvPr id="175" name="Google Shape;175;p19"/>
            <p:cNvSpPr/>
            <p:nvPr/>
          </p:nvSpPr>
          <p:spPr>
            <a:xfrm>
              <a:off x="4032453" y="1440162"/>
              <a:ext cx="1522500" cy="1522500"/>
            </a:xfrm>
            <a:prstGeom prst="ellipse">
              <a:avLst/>
            </a:prstGeom>
            <a:solidFill>
              <a:srgbClr val="CB9F91"/>
            </a:solidFill>
            <a:ln cap="flat" cmpd="sng" w="25400">
              <a:solidFill>
                <a:srgbClr val="DCBFB6"/>
              </a:solidFill>
              <a:prstDash val="solid"/>
              <a:round/>
              <a:headEnd len="sm" w="sm" type="none"/>
              <a:tailEnd len="sm" w="sm" type="none"/>
            </a:ln>
          </p:spPr>
          <p:txBody>
            <a:bodyPr anchorCtr="0" anchor="ctr" bIns="91425" lIns="91425" spcFirstLastPara="1" rIns="91425" wrap="square" tIns="91425">
              <a:noAutofit/>
            </a:bodyPr>
            <a:lstStyle/>
            <a:p>
              <a:pPr indent="0" lvl="0" marL="0" rtl="0" algn="l">
                <a:spcBef>
                  <a:spcPts val="0"/>
                </a:spcBef>
                <a:spcAft>
                  <a:spcPts val="0"/>
                </a:spcAft>
                <a:buNone/>
              </a:pPr>
              <a:r>
                <a:t/>
              </a:r>
              <a:endParaRPr/>
            </a:p>
          </p:txBody>
        </p:sp>
        <p:sp>
          <p:nvSpPr>
            <p:cNvPr id="176" name="Google Shape;176;p19"/>
            <p:cNvSpPr/>
            <p:nvPr/>
          </p:nvSpPr>
          <p:spPr>
            <a:xfrm>
              <a:off x="4255419" y="1663128"/>
              <a:ext cx="1076700" cy="1076700"/>
            </a:xfrm>
            <a:prstGeom prst="rect">
              <a:avLst/>
            </a:prstGeom>
            <a:noFill/>
            <a:ln>
              <a:noFill/>
            </a:ln>
          </p:spPr>
          <p:txBody>
            <a:bodyPr anchorCtr="0" anchor="ctr" bIns="27925" lIns="27925" spcFirstLastPara="1" rIns="27925" wrap="square" tIns="27925">
              <a:noAutofit/>
            </a:bodyPr>
            <a:lstStyle/>
            <a:p>
              <a:pPr indent="0" lvl="0" marL="0" marR="0" rtl="1" algn="ctr">
                <a:lnSpc>
                  <a:spcPct val="90000"/>
                </a:lnSpc>
                <a:spcBef>
                  <a:spcPts val="0"/>
                </a:spcBef>
                <a:spcAft>
                  <a:spcPts val="0"/>
                </a:spcAft>
                <a:buNone/>
              </a:pPr>
              <a:r>
                <a:rPr lang="iw-IL" sz="2200">
                  <a:solidFill>
                    <a:schemeClr val="lt1"/>
                  </a:solidFill>
                  <a:latin typeface="Libre Franklin"/>
                  <a:ea typeface="Libre Franklin"/>
                  <a:cs typeface="Libre Franklin"/>
                  <a:sym typeface="Libre Franklin"/>
                </a:rPr>
                <a:t>ה' מעניש אותם.</a:t>
              </a:r>
              <a:endParaRPr/>
            </a:p>
          </p:txBody>
        </p:sp>
      </p:grpSp>
      <p:grpSp>
        <p:nvGrpSpPr>
          <p:cNvPr id="177" name="Google Shape;177;p19"/>
          <p:cNvGrpSpPr/>
          <p:nvPr/>
        </p:nvGrpSpPr>
        <p:grpSpPr>
          <a:xfrm>
            <a:off x="1393141" y="3207118"/>
            <a:ext cx="1728951" cy="775561"/>
            <a:chOff x="3705148" y="3516696"/>
            <a:chExt cx="1522500" cy="1522500"/>
          </a:xfrm>
        </p:grpSpPr>
        <p:sp>
          <p:nvSpPr>
            <p:cNvPr id="178" name="Google Shape;178;p19"/>
            <p:cNvSpPr/>
            <p:nvPr/>
          </p:nvSpPr>
          <p:spPr>
            <a:xfrm>
              <a:off x="3705148" y="3516696"/>
              <a:ext cx="1522500" cy="1522500"/>
            </a:xfrm>
            <a:prstGeom prst="ellipse">
              <a:avLst/>
            </a:prstGeom>
            <a:solidFill>
              <a:srgbClr val="00B0F0"/>
            </a:solidFill>
            <a:ln cap="flat" cmpd="sng" w="25400">
              <a:solidFill>
                <a:schemeClr val="lt1"/>
              </a:solidFill>
              <a:prstDash val="solid"/>
              <a:round/>
              <a:headEnd len="sm" w="sm" type="none"/>
              <a:tailEnd len="sm" w="sm" type="none"/>
            </a:ln>
          </p:spPr>
          <p:txBody>
            <a:bodyPr anchorCtr="0" anchor="ctr" bIns="91425" lIns="91425" spcFirstLastPara="1" rIns="91425" wrap="square" tIns="91425">
              <a:noAutofit/>
            </a:bodyPr>
            <a:lstStyle/>
            <a:p>
              <a:pPr indent="0" lvl="0" marL="0" rtl="0" algn="l">
                <a:spcBef>
                  <a:spcPts val="0"/>
                </a:spcBef>
                <a:spcAft>
                  <a:spcPts val="0"/>
                </a:spcAft>
                <a:buNone/>
              </a:pPr>
              <a:r>
                <a:t/>
              </a:r>
              <a:endParaRPr/>
            </a:p>
          </p:txBody>
        </p:sp>
        <p:sp>
          <p:nvSpPr>
            <p:cNvPr id="179" name="Google Shape;179;p19"/>
            <p:cNvSpPr/>
            <p:nvPr/>
          </p:nvSpPr>
          <p:spPr>
            <a:xfrm>
              <a:off x="3928114" y="3739662"/>
              <a:ext cx="1076700" cy="1076700"/>
            </a:xfrm>
            <a:prstGeom prst="rect">
              <a:avLst/>
            </a:prstGeom>
            <a:noFill/>
            <a:ln>
              <a:noFill/>
            </a:ln>
          </p:spPr>
          <p:txBody>
            <a:bodyPr anchorCtr="0" anchor="ctr" bIns="27925" lIns="27925" spcFirstLastPara="1" rIns="27925" wrap="square" tIns="27925">
              <a:noAutofit/>
            </a:bodyPr>
            <a:lstStyle/>
            <a:p>
              <a:pPr indent="0" lvl="0" marL="0" marR="0" rtl="1" algn="ctr">
                <a:lnSpc>
                  <a:spcPct val="90000"/>
                </a:lnSpc>
                <a:spcBef>
                  <a:spcPts val="0"/>
                </a:spcBef>
                <a:spcAft>
                  <a:spcPts val="0"/>
                </a:spcAft>
                <a:buNone/>
              </a:pPr>
              <a:r>
                <a:rPr lang="iw-IL" sz="1800">
                  <a:solidFill>
                    <a:schemeClr val="lt1"/>
                  </a:solidFill>
                  <a:latin typeface="Libre Franklin"/>
                  <a:ea typeface="Libre Franklin"/>
                  <a:cs typeface="Libre Franklin"/>
                  <a:sym typeface="Libre Franklin"/>
                </a:rPr>
                <a:t>בני ישראל זועקים לה'.</a:t>
              </a:r>
              <a:endParaRPr/>
            </a:p>
          </p:txBody>
        </p:sp>
      </p:grpSp>
      <p:pic>
        <p:nvPicPr>
          <p:cNvPr id="180" name="Google Shape;180;p19"/>
          <p:cNvPicPr preferRelativeResize="0"/>
          <p:nvPr/>
        </p:nvPicPr>
        <p:blipFill rotWithShape="1">
          <a:blip r:embed="rId3">
            <a:alphaModFix/>
          </a:blip>
          <a:srcRect b="0" l="16677" r="26150" t="32299"/>
          <a:stretch/>
        </p:blipFill>
        <p:spPr>
          <a:xfrm>
            <a:off x="160475" y="2667750"/>
            <a:ext cx="1290575" cy="1522500"/>
          </a:xfrm>
          <a:prstGeom prst="rect">
            <a:avLst/>
          </a:prstGeom>
          <a:noFill/>
          <a:ln>
            <a:noFill/>
          </a:ln>
        </p:spPr>
      </p:pic>
      <p:sp>
        <p:nvSpPr>
          <p:cNvPr id="181" name="Google Shape;181;p19"/>
          <p:cNvSpPr/>
          <p:nvPr/>
        </p:nvSpPr>
        <p:spPr>
          <a:xfrm>
            <a:off x="3834895" y="4078805"/>
            <a:ext cx="1474200" cy="1299600"/>
          </a:xfrm>
          <a:prstGeom prst="ellipse">
            <a:avLst/>
          </a:prstGeom>
          <a:solidFill>
            <a:srgbClr val="C87D0E"/>
          </a:solidFill>
          <a:ln cap="flat" cmpd="sng" w="25400">
            <a:solidFill>
              <a:schemeClr val="lt1"/>
            </a:solidFill>
            <a:prstDash val="solid"/>
            <a:round/>
            <a:headEnd len="sm" w="sm" type="none"/>
            <a:tailEnd len="sm" w="sm" type="none"/>
          </a:ln>
        </p:spPr>
        <p:txBody>
          <a:bodyPr anchorCtr="0" anchor="ctr" bIns="91425" lIns="91425" spcFirstLastPara="1" rIns="91425" wrap="square" tIns="91425">
            <a:noAutofit/>
          </a:bodyPr>
          <a:lstStyle/>
          <a:p>
            <a:pPr indent="0" lvl="0" marL="0" rtl="1" algn="r">
              <a:spcBef>
                <a:spcPts val="0"/>
              </a:spcBef>
              <a:spcAft>
                <a:spcPts val="0"/>
              </a:spcAft>
              <a:buNone/>
            </a:pPr>
            <a:r>
              <a:rPr lang="iw-IL" sz="1600"/>
              <a:t>ה' שולח שופט שיושיע אותם</a:t>
            </a:r>
            <a:endParaRPr sz="1600"/>
          </a:p>
        </p:txBody>
      </p:sp>
      <p:pic>
        <p:nvPicPr>
          <p:cNvPr id="182" name="Google Shape;182;p19"/>
          <p:cNvPicPr preferRelativeResize="0"/>
          <p:nvPr/>
        </p:nvPicPr>
        <p:blipFill rotWithShape="1">
          <a:blip r:embed="rId4">
            <a:alphaModFix/>
          </a:blip>
          <a:srcRect b="0" l="17339" r="19401" t="27567"/>
          <a:stretch/>
        </p:blipFill>
        <p:spPr>
          <a:xfrm>
            <a:off x="2939548" y="5378400"/>
            <a:ext cx="1632450" cy="1152650"/>
          </a:xfrm>
          <a:prstGeom prst="rect">
            <a:avLst/>
          </a:prstGeom>
          <a:noFill/>
          <a:ln>
            <a:noFill/>
          </a:ln>
        </p:spPr>
      </p:pic>
      <p:grpSp>
        <p:nvGrpSpPr>
          <p:cNvPr id="183" name="Google Shape;183;p19"/>
          <p:cNvGrpSpPr/>
          <p:nvPr/>
        </p:nvGrpSpPr>
        <p:grpSpPr>
          <a:xfrm>
            <a:off x="4836235" y="532564"/>
            <a:ext cx="1299606" cy="1299606"/>
            <a:chOff x="2562945" y="1354"/>
            <a:chExt cx="1522500" cy="1522500"/>
          </a:xfrm>
        </p:grpSpPr>
        <p:sp>
          <p:nvSpPr>
            <p:cNvPr id="184" name="Google Shape;184;p19"/>
            <p:cNvSpPr/>
            <p:nvPr/>
          </p:nvSpPr>
          <p:spPr>
            <a:xfrm>
              <a:off x="2562945" y="1354"/>
              <a:ext cx="1522500" cy="1522500"/>
            </a:xfrm>
            <a:prstGeom prst="ellipse">
              <a:avLst/>
            </a:prstGeom>
            <a:solidFill>
              <a:srgbClr val="FF0000"/>
            </a:solidFill>
            <a:ln cap="flat" cmpd="sng" w="25400">
              <a:solidFill>
                <a:schemeClr val="lt1"/>
              </a:solidFill>
              <a:prstDash val="solid"/>
              <a:round/>
              <a:headEnd len="sm" w="sm" type="none"/>
              <a:tailEnd len="sm" w="sm" type="none"/>
            </a:ln>
          </p:spPr>
          <p:txBody>
            <a:bodyPr anchorCtr="0" anchor="ctr" bIns="91425" lIns="91425" spcFirstLastPara="1" rIns="91425" wrap="square" tIns="91425">
              <a:noAutofit/>
            </a:bodyPr>
            <a:lstStyle/>
            <a:p>
              <a:pPr indent="0" lvl="0" marL="0" rtl="0" algn="l">
                <a:spcBef>
                  <a:spcPts val="0"/>
                </a:spcBef>
                <a:spcAft>
                  <a:spcPts val="0"/>
                </a:spcAft>
                <a:buNone/>
              </a:pPr>
              <a:r>
                <a:t/>
              </a:r>
              <a:endParaRPr/>
            </a:p>
          </p:txBody>
        </p:sp>
        <p:sp>
          <p:nvSpPr>
            <p:cNvPr id="185" name="Google Shape;185;p19"/>
            <p:cNvSpPr/>
            <p:nvPr/>
          </p:nvSpPr>
          <p:spPr>
            <a:xfrm>
              <a:off x="2785911" y="224320"/>
              <a:ext cx="1076700" cy="1076700"/>
            </a:xfrm>
            <a:prstGeom prst="rect">
              <a:avLst/>
            </a:prstGeom>
            <a:noFill/>
            <a:ln>
              <a:noFill/>
            </a:ln>
          </p:spPr>
          <p:txBody>
            <a:bodyPr anchorCtr="0" anchor="ctr" bIns="27925" lIns="27925" spcFirstLastPara="1" rIns="27925" wrap="square" tIns="27925">
              <a:noAutofit/>
            </a:bodyPr>
            <a:lstStyle/>
            <a:p>
              <a:pPr indent="0" lvl="0" marL="0" marR="0" rtl="1" algn="ctr">
                <a:lnSpc>
                  <a:spcPct val="90000"/>
                </a:lnSpc>
                <a:spcBef>
                  <a:spcPts val="0"/>
                </a:spcBef>
                <a:spcAft>
                  <a:spcPts val="0"/>
                </a:spcAft>
                <a:buNone/>
              </a:pPr>
              <a:r>
                <a:rPr lang="iw-IL" sz="2200">
                  <a:solidFill>
                    <a:schemeClr val="lt1"/>
                  </a:solidFill>
                  <a:latin typeface="Libre Franklin"/>
                  <a:ea typeface="Libre Franklin"/>
                  <a:cs typeface="Libre Franklin"/>
                  <a:sym typeface="Libre Franklin"/>
                </a:rPr>
                <a:t>בני ישראל חוטאים.</a:t>
              </a:r>
              <a:endParaRPr/>
            </a:p>
          </p:txBody>
        </p:sp>
      </p:grpSp>
      <p:grpSp>
        <p:nvGrpSpPr>
          <p:cNvPr id="186" name="Google Shape;186;p19"/>
          <p:cNvGrpSpPr/>
          <p:nvPr/>
        </p:nvGrpSpPr>
        <p:grpSpPr>
          <a:xfrm>
            <a:off x="5848180" y="2492183"/>
            <a:ext cx="1522500" cy="1522500"/>
            <a:chOff x="714820" y="1344095"/>
            <a:chExt cx="1522500" cy="1522500"/>
          </a:xfrm>
        </p:grpSpPr>
        <p:sp>
          <p:nvSpPr>
            <p:cNvPr id="187" name="Google Shape;187;p19"/>
            <p:cNvSpPr/>
            <p:nvPr/>
          </p:nvSpPr>
          <p:spPr>
            <a:xfrm>
              <a:off x="714820" y="1344095"/>
              <a:ext cx="1522500" cy="1522500"/>
            </a:xfrm>
            <a:prstGeom prst="ellipse">
              <a:avLst/>
            </a:prstGeom>
            <a:solidFill>
              <a:srgbClr val="FFFF00"/>
            </a:solidFill>
            <a:ln cap="flat" cmpd="sng" w="25400">
              <a:solidFill>
                <a:schemeClr val="lt1"/>
              </a:solidFill>
              <a:prstDash val="solid"/>
              <a:round/>
              <a:headEnd len="sm" w="sm" type="none"/>
              <a:tailEnd len="sm" w="sm" type="none"/>
            </a:ln>
          </p:spPr>
          <p:txBody>
            <a:bodyPr anchorCtr="0" anchor="ctr" bIns="91425" lIns="91425" spcFirstLastPara="1" rIns="91425" wrap="square" tIns="91425">
              <a:noAutofit/>
            </a:bodyPr>
            <a:lstStyle/>
            <a:p>
              <a:pPr indent="0" lvl="0" marL="0" rtl="0" algn="l">
                <a:spcBef>
                  <a:spcPts val="0"/>
                </a:spcBef>
                <a:spcAft>
                  <a:spcPts val="0"/>
                </a:spcAft>
                <a:buNone/>
              </a:pPr>
              <a:r>
                <a:t/>
              </a:r>
              <a:endParaRPr/>
            </a:p>
          </p:txBody>
        </p:sp>
        <p:sp>
          <p:nvSpPr>
            <p:cNvPr id="188" name="Google Shape;188;p19"/>
            <p:cNvSpPr/>
            <p:nvPr/>
          </p:nvSpPr>
          <p:spPr>
            <a:xfrm>
              <a:off x="937786" y="1567061"/>
              <a:ext cx="1076700" cy="1076700"/>
            </a:xfrm>
            <a:prstGeom prst="rect">
              <a:avLst/>
            </a:prstGeom>
            <a:noFill/>
            <a:ln>
              <a:noFill/>
            </a:ln>
          </p:spPr>
          <p:txBody>
            <a:bodyPr anchorCtr="0" anchor="ctr" bIns="27925" lIns="27925" spcFirstLastPara="1" rIns="27925" wrap="square" tIns="27925">
              <a:noAutofit/>
            </a:bodyPr>
            <a:lstStyle/>
            <a:p>
              <a:pPr indent="0" lvl="0" marL="0" marR="0" rtl="1" algn="ctr">
                <a:lnSpc>
                  <a:spcPct val="90000"/>
                </a:lnSpc>
                <a:spcBef>
                  <a:spcPts val="0"/>
                </a:spcBef>
                <a:spcAft>
                  <a:spcPts val="0"/>
                </a:spcAft>
                <a:buNone/>
              </a:pPr>
              <a:r>
                <a:rPr lang="iw-IL" sz="2200">
                  <a:solidFill>
                    <a:srgbClr val="3A2C23"/>
                  </a:solidFill>
                  <a:latin typeface="Libre Franklin"/>
                  <a:ea typeface="Libre Franklin"/>
                  <a:cs typeface="Libre Franklin"/>
                  <a:sym typeface="Libre Franklin"/>
                </a:rPr>
                <a:t>הארץ שקטה מספר שנים.</a:t>
              </a:r>
              <a:endParaRPr/>
            </a:p>
          </p:txBody>
        </p:sp>
      </p:grpSp>
      <p:pic>
        <p:nvPicPr>
          <p:cNvPr id="189" name="Google Shape;189;p19"/>
          <p:cNvPicPr preferRelativeResize="0"/>
          <p:nvPr/>
        </p:nvPicPr>
        <p:blipFill rotWithShape="1">
          <a:blip r:embed="rId5">
            <a:alphaModFix/>
          </a:blip>
          <a:srcRect b="0" l="14127" r="13197" t="26373"/>
          <a:stretch/>
        </p:blipFill>
        <p:spPr>
          <a:xfrm>
            <a:off x="7692948" y="2779200"/>
            <a:ext cx="1474200" cy="1299600"/>
          </a:xfrm>
          <a:prstGeom prst="rect">
            <a:avLst/>
          </a:prstGeom>
          <a:noFill/>
          <a:ln>
            <a:noFill/>
          </a:ln>
        </p:spPr>
      </p:pic>
      <p:pic>
        <p:nvPicPr>
          <p:cNvPr id="190" name="Google Shape;190;p19"/>
          <p:cNvPicPr preferRelativeResize="0"/>
          <p:nvPr/>
        </p:nvPicPr>
        <p:blipFill rotWithShape="1">
          <a:blip r:embed="rId6">
            <a:alphaModFix/>
          </a:blip>
          <a:srcRect b="0" l="22601" r="23839" t="32637"/>
          <a:stretch/>
        </p:blipFill>
        <p:spPr>
          <a:xfrm>
            <a:off x="6408004" y="738764"/>
            <a:ext cx="1284939" cy="1234668"/>
          </a:xfrm>
          <a:prstGeom prst="rect">
            <a:avLst/>
          </a:prstGeom>
          <a:noFill/>
          <a:ln>
            <a:noFill/>
          </a:ln>
        </p:spPr>
      </p:pic>
      <p:pic>
        <p:nvPicPr>
          <p:cNvPr id="191" name="Google Shape;191;p19"/>
          <p:cNvPicPr preferRelativeResize="0"/>
          <p:nvPr/>
        </p:nvPicPr>
        <p:blipFill rotWithShape="1">
          <a:blip r:embed="rId7">
            <a:alphaModFix/>
          </a:blip>
          <a:srcRect b="0" l="22313" r="22468" t="33823"/>
          <a:stretch/>
        </p:blipFill>
        <p:spPr>
          <a:xfrm>
            <a:off x="977250" y="647375"/>
            <a:ext cx="1199950" cy="1070000"/>
          </a:xfrm>
          <a:prstGeom prst="rect">
            <a:avLst/>
          </a:prstGeom>
          <a:noFill/>
          <a:ln>
            <a:noFill/>
          </a:ln>
        </p:spPr>
      </p:pic>
    </p:spTree>
  </p:cSld>
  <p:clrMapOvr>
    <a:masterClrMapping/>
  </p:clrMapOvr>
</p:sld>
</file>

<file path=ppt/slides/slide8.xml><?xml version="1.0" encoding="utf-8"?>
<p:sld xmlns:a="http://schemas.openxmlformats.org/drawingml/2006/main" xmlns:r="http://schemas.openxmlformats.org/officeDocument/2006/relationships" xmlns:mc="http://schemas.openxmlformats.org/markup-compatibility/2006" xmlns:mv="urn:schemas-microsoft-com:mac:vml" xmlns:p="http://schemas.openxmlformats.org/presentationml/2006/main" xmlns:c="http://schemas.openxmlformats.org/drawingml/2006/chart" xmlns:dgm="http://schemas.openxmlformats.org/drawingml/2006/diagram" xmlns:o="urn:schemas-microsoft-com:office:office" xmlns:v="urn:schemas-microsoft-com:vml" xmlns:pvml="urn:schemas-microsoft-com:office:powerpoint" xmlns:com="http://schemas.openxmlformats.org/drawingml/2006/compatibility" xmlns:p14="http://schemas.microsoft.com/office/powerpoint/2010/main" xmlns:p15="http://schemas.microsoft.com/office/powerpoint/2012/main" xmlns:ahyp="http://schemas.microsoft.com/office/drawing/2018/hyperlinkcolor">
  <p:cSld>
    <p:spTree>
      <p:nvGrpSpPr>
        <p:cNvPr id="195" name="Shape 195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descr="בעלזא לפני גור" id="196" name="Google Shape;196;p20"/>
          <p:cNvSpPr/>
          <p:nvPr/>
        </p:nvSpPr>
        <p:spPr>
          <a:xfrm>
            <a:off x="8923338" y="-144463"/>
            <a:ext cx="304800" cy="304801"/>
          </a:xfrm>
          <a:prstGeom prst="rect">
            <a:avLst/>
          </a:prstGeom>
          <a:noFill/>
          <a:ln>
            <a:noFill/>
          </a:ln>
        </p:spPr>
        <p:txBody>
          <a:bodyPr anchorCtr="0" anchor="t" bIns="45700" lIns="91425" spcFirstLastPara="1" rIns="91425" wrap="square" tIns="45700">
            <a:noAutofit/>
          </a:bodyPr>
          <a:lstStyle/>
          <a:p>
            <a:pPr indent="0" lvl="0" marL="0" marR="0" rtl="1" algn="r">
              <a:spcBef>
                <a:spcPts val="0"/>
              </a:spcBef>
              <a:spcAft>
                <a:spcPts val="0"/>
              </a:spcAft>
              <a:buNone/>
            </a:pPr>
            <a:r>
              <a:t/>
            </a:r>
            <a:endParaRPr sz="1800">
              <a:solidFill>
                <a:schemeClr val="dk1"/>
              </a:solidFill>
              <a:latin typeface="Libre Franklin"/>
              <a:ea typeface="Libre Franklin"/>
              <a:cs typeface="Libre Franklin"/>
              <a:sym typeface="Libre Franklin"/>
            </a:endParaRPr>
          </a:p>
        </p:txBody>
      </p:sp>
      <p:sp>
        <p:nvSpPr>
          <p:cNvPr id="197" name="Google Shape;197;p20"/>
          <p:cNvSpPr/>
          <p:nvPr/>
        </p:nvSpPr>
        <p:spPr>
          <a:xfrm>
            <a:off x="0" y="332656"/>
            <a:ext cx="8935892" cy="4555221"/>
          </a:xfrm>
          <a:prstGeom prst="rect">
            <a:avLst/>
          </a:prstGeom>
          <a:noFill/>
          <a:ln>
            <a:noFill/>
          </a:ln>
        </p:spPr>
        <p:txBody>
          <a:bodyPr anchorCtr="0" anchor="t" bIns="45700" lIns="91425" spcFirstLastPara="1" rIns="91425" wrap="square" tIns="45700">
            <a:noAutofit/>
          </a:bodyPr>
          <a:lstStyle/>
          <a:p>
            <a:pPr indent="0" lvl="0" marL="0" marR="0" rtl="1" algn="r">
              <a:lnSpc>
                <a:spcPct val="250000"/>
              </a:lnSpc>
              <a:spcBef>
                <a:spcPts val="0"/>
              </a:spcBef>
              <a:spcAft>
                <a:spcPts val="0"/>
              </a:spcAft>
              <a:buNone/>
            </a:pPr>
            <a:r>
              <a:rPr b="1" lang="iw-IL" sz="2400">
                <a:solidFill>
                  <a:schemeClr val="dk1"/>
                </a:solidFill>
                <a:latin typeface="Gisha"/>
                <a:ea typeface="Gisha"/>
                <a:cs typeface="Gisha"/>
                <a:sym typeface="Gisha"/>
              </a:rPr>
              <a:t>(</a:t>
            </a:r>
            <a:r>
              <a:rPr b="1" lang="iw-IL" sz="2400" u="sng">
                <a:solidFill>
                  <a:schemeClr val="dk1"/>
                </a:solidFill>
                <a:latin typeface="Gisha"/>
                <a:ea typeface="Gisha"/>
                <a:cs typeface="Gisha"/>
                <a:sym typeface="Gisha"/>
                <a:hlinkClick r:id="rId3">
                  <a:extLst>
                    <a:ext uri="{A12FA001-AC4F-418D-AE19-62706E023703}">
                      <ahyp:hlinkClr val="tx"/>
                    </a:ext>
                  </a:extLst>
                </a:hlinkClick>
              </a:rPr>
              <a:t>ט</a:t>
            </a:r>
            <a:r>
              <a:rPr b="1" lang="iw-IL" sz="2400">
                <a:solidFill>
                  <a:schemeClr val="dk1"/>
                </a:solidFill>
                <a:latin typeface="Gisha"/>
                <a:ea typeface="Gisha"/>
                <a:cs typeface="Gisha"/>
                <a:sym typeface="Gisha"/>
              </a:rPr>
              <a:t>) וַיִּזְעֲקוּ בְנֵי יִשְׂרָאֵל אֶל יְהוָה וַיָּקֶם יְהוָה מוֹשִׁיעַ לִבְנֵי יִשְׂרָאֵל וַיּוֹשִׁיעֵם אֵת עָתְנִיאֵל בֶּן קְנַז אֲחִי כָלֵב הַקָּטֹן מִמֶּנּוּ.</a:t>
            </a:r>
            <a:endParaRPr/>
          </a:p>
          <a:p>
            <a:pPr indent="0" lvl="0" marL="0" marR="0" rtl="1" algn="r">
              <a:lnSpc>
                <a:spcPct val="250000"/>
              </a:lnSpc>
              <a:spcBef>
                <a:spcPts val="0"/>
              </a:spcBef>
              <a:spcAft>
                <a:spcPts val="0"/>
              </a:spcAft>
              <a:buNone/>
            </a:pPr>
            <a:r>
              <a:rPr b="1" lang="iw-IL" sz="2400">
                <a:solidFill>
                  <a:schemeClr val="dk1"/>
                </a:solidFill>
                <a:latin typeface="Gisha"/>
                <a:ea typeface="Gisha"/>
                <a:cs typeface="Gisha"/>
                <a:sym typeface="Gisha"/>
              </a:rPr>
              <a:t>(</a:t>
            </a:r>
            <a:r>
              <a:rPr b="1" lang="iw-IL" sz="2400" u="sng">
                <a:solidFill>
                  <a:schemeClr val="dk1"/>
                </a:solidFill>
                <a:latin typeface="Gisha"/>
                <a:ea typeface="Gisha"/>
                <a:cs typeface="Gisha"/>
                <a:sym typeface="Gisha"/>
                <a:hlinkClick r:id="rId4">
                  <a:extLst>
                    <a:ext uri="{A12FA001-AC4F-418D-AE19-62706E023703}">
                      <ahyp:hlinkClr val="tx"/>
                    </a:ext>
                  </a:extLst>
                </a:hlinkClick>
              </a:rPr>
              <a:t>י</a:t>
            </a:r>
            <a:r>
              <a:rPr b="1" lang="iw-IL" sz="2400">
                <a:solidFill>
                  <a:schemeClr val="dk1"/>
                </a:solidFill>
                <a:latin typeface="Gisha"/>
                <a:ea typeface="Gisha"/>
                <a:cs typeface="Gisha"/>
                <a:sym typeface="Gisha"/>
              </a:rPr>
              <a:t>) וַתְּהִי עָלָיו רוּחַ יְהוָה וַיִּשְׁפֹּט אֶת יִשְׂרָאֵל וַיֵּצֵא לַמִּלְחָמָה וַיִּתֵּן יְהוָה בְּיָדוֹ אֶת כּוּשַׁן רִשְׁעָתַיִם מֶלֶךְ אֲרָם וַתָּעָז יָדוֹ עַל כּוּשַׁן רִשְׁעָתָיִם.</a:t>
            </a:r>
            <a:endParaRPr/>
          </a:p>
          <a:p>
            <a:pPr indent="0" lvl="0" marL="0" marR="0" rtl="1" algn="r">
              <a:lnSpc>
                <a:spcPct val="250000"/>
              </a:lnSpc>
              <a:spcBef>
                <a:spcPts val="0"/>
              </a:spcBef>
              <a:spcAft>
                <a:spcPts val="0"/>
              </a:spcAft>
              <a:buNone/>
            </a:pPr>
            <a:r>
              <a:rPr b="1" lang="iw-IL" sz="2400">
                <a:solidFill>
                  <a:schemeClr val="dk1"/>
                </a:solidFill>
                <a:latin typeface="Gisha"/>
                <a:ea typeface="Gisha"/>
                <a:cs typeface="Gisha"/>
                <a:sym typeface="Gisha"/>
              </a:rPr>
              <a:t>(</a:t>
            </a:r>
            <a:r>
              <a:rPr b="1" lang="iw-IL" sz="2400" u="sng">
                <a:solidFill>
                  <a:schemeClr val="dk1"/>
                </a:solidFill>
                <a:latin typeface="Gisha"/>
                <a:ea typeface="Gisha"/>
                <a:cs typeface="Gisha"/>
                <a:sym typeface="Gisha"/>
                <a:hlinkClick r:id="rId5">
                  <a:extLst>
                    <a:ext uri="{A12FA001-AC4F-418D-AE19-62706E023703}">
                      <ahyp:hlinkClr val="tx"/>
                    </a:ext>
                  </a:extLst>
                </a:hlinkClick>
              </a:rPr>
              <a:t>יא</a:t>
            </a:r>
            <a:r>
              <a:rPr b="1" lang="iw-IL" sz="2400">
                <a:solidFill>
                  <a:schemeClr val="dk1"/>
                </a:solidFill>
                <a:latin typeface="Gisha"/>
                <a:ea typeface="Gisha"/>
                <a:cs typeface="Gisha"/>
                <a:sym typeface="Gisha"/>
              </a:rPr>
              <a:t>) וַתִּשְׁקֹט הָאָרֶץ אַרְבָּעִים שָׁנָה וַיָּמָת עָתְנִיאֵל בֶּן קְנַז.</a:t>
            </a:r>
            <a:endParaRPr/>
          </a:p>
        </p:txBody>
      </p:sp>
    </p:spTree>
  </p:cSld>
  <p:clrMapOvr>
    <a:masterClrMapping/>
  </p:clrMapOvr>
</p:sld>
</file>

<file path=ppt/theme/theme1.xml><?xml version="1.0" encoding="utf-8"?>
<a:theme xmlns:a="http://schemas.openxmlformats.org/drawingml/2006/main" xmlns:r="http://schemas.openxmlformats.org/officeDocument/2006/relationships" name="ערכת נושא Office">
  <a:themeElements>
    <a:clrScheme name="Office">
      <a:dk1>
        <a:srgbClr val="000000"/>
      </a:dk1>
      <a:lt1>
        <a:srgbClr val="FFFFFF"/>
      </a:lt1>
      <a:dk2>
        <a:srgbClr val="1F497D"/>
      </a:dk2>
      <a:lt2>
        <a:srgbClr val="EEECE1"/>
      </a:lt2>
      <a:accent1>
        <a:srgbClr val="4F81BD"/>
      </a:accent1>
      <a:accent2>
        <a:srgbClr val="C0504D"/>
      </a:accent2>
      <a:accent3>
        <a:srgbClr val="9BBB59"/>
      </a:accent3>
      <a:accent4>
        <a:srgbClr val="8064A2"/>
      </a:accent4>
      <a:accent5>
        <a:srgbClr val="4BACC6"/>
      </a:accent5>
      <a:accent6>
        <a:srgbClr val="F79646"/>
      </a:accent6>
      <a:hlink>
        <a:srgbClr val="0000FF"/>
      </a:hlink>
      <a:folHlink>
        <a:srgbClr val="800080"/>
      </a:folHlink>
    </a:clrScheme>
    <a:fontScheme name="Office">
      <a:majorFont>
        <a:latin typeface="Arial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  <a:font script="Geor" typeface="Sylfaen"/>
      </a:majorFont>
      <a:minorFont>
        <a:latin typeface="Arial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  <a:font script="Geor" typeface="Sylfaen"/>
      </a:minorFont>
    </a:fontScheme>
    <a:fmtScheme name="Office">
      <a:fillStyleLst>
        <a:solidFill>
          <a:schemeClr val="phClr"/>
        </a:solidFill>
        <a:gradFill rotWithShape="1">
          <a:gsLst>
            <a:gs pos="0">
              <a:schemeClr val="phClr">
                <a:tint val="50000"/>
                <a:satMod val="300000"/>
              </a:schemeClr>
            </a:gs>
            <a:gs pos="35000">
              <a:schemeClr val="phClr">
                <a:tint val="37000"/>
                <a:satMod val="300000"/>
              </a:schemeClr>
            </a:gs>
            <a:gs pos="100000">
              <a:schemeClr val="phClr">
                <a:tint val="15000"/>
                <a:satMod val="350000"/>
              </a:schemeClr>
            </a:gs>
          </a:gsLst>
          <a:lin ang="16200000" scaled="1"/>
        </a:gradFill>
        <a:gradFill rotWithShape="1">
          <a:gsLst>
            <a:gs pos="0">
              <a:schemeClr val="phClr">
                <a:tint val="100000"/>
                <a:shade val="100000"/>
                <a:satMod val="130000"/>
              </a:schemeClr>
            </a:gs>
            <a:gs pos="100000">
              <a:schemeClr val="phClr">
                <a:tint val="50000"/>
                <a:shade val="100000"/>
                <a:satMod val="350000"/>
              </a:schemeClr>
            </a:gs>
          </a:gsLst>
          <a:lin ang="16200000" scaled="0"/>
        </a:gradFill>
      </a:fillStyleLst>
      <a:lnStyleLst>
        <a:ln w="9525" cap="flat" cmpd="sng" algn="ctr">
          <a:solidFill>
            <a:schemeClr val="phClr">
              <a:shade val="95000"/>
              <a:satMod val="105000"/>
            </a:schemeClr>
          </a:solidFill>
          <a:prstDash val="solid"/>
        </a:ln>
        <a:ln w="25400" cap="flat" cmpd="sng" algn="ctr">
          <a:solidFill>
            <a:schemeClr val="phClr"/>
          </a:solidFill>
          <a:prstDash val="solid"/>
        </a:ln>
        <a:ln w="38100" cap="flat" cmpd="sng" algn="ctr">
          <a:solidFill>
            <a:schemeClr val="phClr"/>
          </a:solidFill>
          <a:prstDash val="solid"/>
        </a:ln>
      </a:lnStyleLst>
      <a:effectStyleLst>
        <a:effectStyle>
          <a:effectLst>
            <a:outerShdw blurRad="40000" dist="20000" dir="5400000" rotWithShape="0">
              <a:srgbClr val="000000">
                <a:alpha val="38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  <a:scene3d>
            <a:camera prst="orthographicFront">
              <a:rot lat="0" lon="0" rev="0"/>
            </a:camera>
            <a:lightRig rig="threePt" dir="t">
              <a:rot lat="0" lon="0" rev="1200000"/>
            </a:lightRig>
          </a:scene3d>
          <a:sp3d>
            <a:bevelT w="63500" h="25400"/>
          </a:sp3d>
        </a:effectStyle>
      </a:effectStyleLst>
      <a:bgFillStyleLst>
        <a:solidFill>
          <a:schemeClr val="phClr"/>
        </a:solidFill>
        <a:gradFill rotWithShape="1">
          <a:gsLst>
            <a:gs pos="0">
              <a:schemeClr val="phClr">
                <a:tint val="40000"/>
                <a:satMod val="350000"/>
              </a:schemeClr>
            </a:gs>
            <a:gs pos="40000">
              <a:schemeClr val="phClr">
                <a:tint val="45000"/>
                <a:shade val="99000"/>
                <a:satMod val="350000"/>
              </a:schemeClr>
            </a:gs>
            <a:gs pos="100000">
              <a:schemeClr val="phClr">
                <a:shade val="20000"/>
                <a:satMod val="255000"/>
              </a:schemeClr>
            </a:gs>
          </a:gsLst>
          <a:path path="circle">
            <a:fillToRect l="50000" t="-80000" r="50000" b="180000"/>
          </a:path>
        </a:gradFill>
        <a:gradFill rotWithShape="1">
          <a:gsLst>
            <a:gs pos="0">
              <a:schemeClr val="phClr">
                <a:tint val="80000"/>
                <a:satMod val="300000"/>
              </a:schemeClr>
            </a:gs>
            <a:gs pos="100000">
              <a:schemeClr val="phClr">
                <a:shade val="30000"/>
                <a:satMod val="200000"/>
              </a:schemeClr>
            </a:gs>
          </a:gsLst>
          <a:path path="circle">
            <a:fillToRect l="50000" t="50000" r="50000" b="50000"/>
          </a:path>
        </a:gradFill>
      </a:bgFillStyleLst>
    </a:fmtScheme>
  </a:themeElements>
</a:theme>
</file>

<file path=ppt/theme/theme2.xml><?xml version="1.0" encoding="utf-8"?>
<a:theme xmlns:a="http://schemas.openxmlformats.org/drawingml/2006/main" xmlns:r="http://schemas.openxmlformats.org/officeDocument/2006/relationships" name="טרק">
  <a:themeElements>
    <a:clrScheme name="טרק">
      <a:dk1>
        <a:srgbClr val="000000"/>
      </a:dk1>
      <a:lt1>
        <a:srgbClr val="FFFFFF"/>
      </a:lt1>
      <a:dk2>
        <a:srgbClr val="4E3B30"/>
      </a:dk2>
      <a:lt2>
        <a:srgbClr val="FBEEC9"/>
      </a:lt2>
      <a:accent1>
        <a:srgbClr val="F0A22E"/>
      </a:accent1>
      <a:accent2>
        <a:srgbClr val="A5644E"/>
      </a:accent2>
      <a:accent3>
        <a:srgbClr val="B58B80"/>
      </a:accent3>
      <a:accent4>
        <a:srgbClr val="C3986D"/>
      </a:accent4>
      <a:accent5>
        <a:srgbClr val="A19574"/>
      </a:accent5>
      <a:accent6>
        <a:srgbClr val="C17529"/>
      </a:accent6>
      <a:hlink>
        <a:srgbClr val="AD1F1F"/>
      </a:hlink>
      <a:folHlink>
        <a:srgbClr val="FFC42F"/>
      </a:folHlink>
    </a:clrScheme>
    <a:fontScheme name="Office">
      <a:majorFont>
        <a:latin typeface="Arial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  <a:font script="Geor" typeface="Sylfaen"/>
      </a:majorFont>
      <a:minorFont>
        <a:latin typeface="Arial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  <a:font script="Geor" typeface="Sylfaen"/>
      </a:minorFont>
    </a:fontScheme>
    <a:fmtScheme name="Office">
      <a:fillStyleLst>
        <a:solidFill>
          <a:schemeClr val="phClr"/>
        </a:solidFill>
        <a:gradFill rotWithShape="1">
          <a:gsLst>
            <a:gs pos="0">
              <a:schemeClr val="phClr">
                <a:tint val="50000"/>
                <a:satMod val="300000"/>
              </a:schemeClr>
            </a:gs>
            <a:gs pos="35000">
              <a:schemeClr val="phClr">
                <a:tint val="37000"/>
                <a:satMod val="300000"/>
              </a:schemeClr>
            </a:gs>
            <a:gs pos="100000">
              <a:schemeClr val="phClr">
                <a:tint val="15000"/>
                <a:satMod val="350000"/>
              </a:schemeClr>
            </a:gs>
          </a:gsLst>
          <a:lin ang="16200000" scaled="1"/>
        </a:gradFill>
        <a:gradFill rotWithShape="1">
          <a:gsLst>
            <a:gs pos="0">
              <a:schemeClr val="phClr">
                <a:tint val="100000"/>
                <a:shade val="100000"/>
                <a:satMod val="130000"/>
              </a:schemeClr>
            </a:gs>
            <a:gs pos="100000">
              <a:schemeClr val="phClr">
                <a:tint val="50000"/>
                <a:shade val="100000"/>
                <a:satMod val="350000"/>
              </a:schemeClr>
            </a:gs>
          </a:gsLst>
          <a:lin ang="16200000" scaled="0"/>
        </a:gradFill>
      </a:fillStyleLst>
      <a:lnStyleLst>
        <a:ln w="9525" cap="flat" cmpd="sng" algn="ctr">
          <a:solidFill>
            <a:schemeClr val="phClr">
              <a:shade val="95000"/>
              <a:satMod val="105000"/>
            </a:schemeClr>
          </a:solidFill>
          <a:prstDash val="solid"/>
        </a:ln>
        <a:ln w="25400" cap="flat" cmpd="sng" algn="ctr">
          <a:solidFill>
            <a:schemeClr val="phClr"/>
          </a:solidFill>
          <a:prstDash val="solid"/>
        </a:ln>
        <a:ln w="38100" cap="flat" cmpd="sng" algn="ctr">
          <a:solidFill>
            <a:schemeClr val="phClr"/>
          </a:solidFill>
          <a:prstDash val="solid"/>
        </a:ln>
      </a:lnStyleLst>
      <a:effectStyleLst>
        <a:effectStyle>
          <a:effectLst>
            <a:outerShdw blurRad="40000" dist="20000" dir="5400000" rotWithShape="0">
              <a:srgbClr val="000000">
                <a:alpha val="38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  <a:scene3d>
            <a:camera prst="orthographicFront">
              <a:rot lat="0" lon="0" rev="0"/>
            </a:camera>
            <a:lightRig rig="threePt" dir="t">
              <a:rot lat="0" lon="0" rev="1200000"/>
            </a:lightRig>
          </a:scene3d>
          <a:sp3d>
            <a:bevelT w="63500" h="25400"/>
          </a:sp3d>
        </a:effectStyle>
      </a:effectStyleLst>
      <a:bgFillStyleLst>
        <a:solidFill>
          <a:schemeClr val="phClr"/>
        </a:solidFill>
        <a:gradFill rotWithShape="1">
          <a:gsLst>
            <a:gs pos="0">
              <a:schemeClr val="phClr">
                <a:tint val="40000"/>
                <a:satMod val="350000"/>
              </a:schemeClr>
            </a:gs>
            <a:gs pos="40000">
              <a:schemeClr val="phClr">
                <a:tint val="45000"/>
                <a:shade val="99000"/>
                <a:satMod val="350000"/>
              </a:schemeClr>
            </a:gs>
            <a:gs pos="100000">
              <a:schemeClr val="phClr">
                <a:shade val="20000"/>
                <a:satMod val="255000"/>
              </a:schemeClr>
            </a:gs>
          </a:gsLst>
          <a:path path="circle">
            <a:fillToRect l="50000" t="-80000" r="50000" b="180000"/>
          </a:path>
        </a:gradFill>
        <a:gradFill rotWithShape="1">
          <a:gsLst>
            <a:gs pos="0">
              <a:schemeClr val="phClr">
                <a:tint val="80000"/>
                <a:satMod val="300000"/>
              </a:schemeClr>
            </a:gs>
            <a:gs pos="100000">
              <a:schemeClr val="phClr">
                <a:shade val="30000"/>
                <a:satMod val="200000"/>
              </a:schemeClr>
            </a:gs>
          </a:gsLst>
          <a:path path="circle">
            <a:fillToRect l="50000" t="50000" r="50000" b="50000"/>
          </a:path>
        </a:gradFill>
      </a:bgFillStyleLst>
    </a:fmtScheme>
  </a:themeElements>
</a:theme>
</file>