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63" d="100"/>
          <a:sy n="63" d="100"/>
        </p:scale>
        <p:origin x="5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218FD26-BD9F-B306-4291-737041D708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3AC789BB-F666-2EAC-3BDC-E0B8204016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C762DD4-DA24-227C-F27C-21B0F079A4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04B720E-E6B7-3553-1F55-C14B983835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7AD5CB-DE68-6594-8937-0974CC3DE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887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22819B5-7AF3-02DD-6FD1-F83D08664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0C4097E-0AB4-9BD1-2B7D-AAA7BE149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0FC8753-ADA4-E880-8DCE-14F120FD3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F361C22-38DB-FEA1-928C-68AE476F6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50E5026-715C-0210-7053-814694DFE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956621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EADB871-0342-4025-9A07-66F7C99421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AE543B7-56CF-4607-E5F1-7322704F7C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F53176EB-667E-5EF8-930E-72BC1A7D0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AA347770-8013-C64D-9812-1A8BC4E8A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F362D96A-4C01-79C7-E142-C9BC20E53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478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EBE74B3-CD39-F73C-8182-4F633FD51D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1FF5A5DC-F6C2-6CF7-9B19-02EB7B308D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681BADB5-819B-41DA-ABB1-E512DD71DE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C449350-28EE-E22F-0614-204975D68F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BD314F48-1D28-0CEB-62C3-37177A9D7B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BCC21B7B-7908-4D01-B484-8FB4D3AD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8362203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58B83F1-CECD-1361-0072-04CB958337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5B35A38-7A33-7D59-3618-5AE4B2AA7F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5604B882-F38D-60E3-0156-1C354FB64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FC66AD7B-FC71-1470-913B-F73067CD90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DEEE569-A894-0726-6A25-21D235C416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35085BB2-4EBF-8CCF-AD29-021F3E8AAA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F3E2F876-3CA0-C7DD-3C8A-D87ACB585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53368EDC-B40E-4F25-4B34-ED8AD7218B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17001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B9F9543-D4E4-9AD7-A780-37B9B9FF2B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4DD83A1C-FCF0-8EE0-CD7A-142C37BB2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FC6DF065-2B95-0E9D-71DA-C86FBA7FA4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D4D40674-E8F1-6DD9-71AC-A7431FBFF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7536895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01D34BA8-23A2-F3CA-B35A-9EC12BDAD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50CC657-F484-3990-434E-2E327A276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81A01E54-6B62-C190-8D49-43F2CBFACF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030463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CA5BC8B4-2730-8DB4-0591-EB1FA0AC2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0BBFED4E-7900-8E5F-4F23-F71E735546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894C8D8F-5E3F-4530-1B88-B02FFF9599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75E86584-FA9F-C885-D001-1170B2F69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FBBDBC6-E158-3505-DC69-E709A630D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16DB1D0-3A67-668C-63E3-BACBF8845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8782349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95C96D3-2D4F-6DBE-9F8F-8F37C6226A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98B5638C-DA5B-F714-3B88-BAD341312DD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6B3AC0E4-6673-C084-514C-DF9FEBB224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4401BE34-D71F-F19E-9A1C-D275C5D5D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1B405388-851B-A939-6F5C-1AE3BD3F7D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CE5CD1BF-832F-22A7-C223-638D3F18D2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93149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7A040239-36B5-FFAA-AA0F-BA6A273AC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611720E-CC95-AB81-12EB-9C22965CD4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9B3B8CE-60F0-3168-8E5C-C7CA2C989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4646DE62-2253-CFC9-F660-10A3B7817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599E18F7-A2F5-4E8D-7B71-68C16F59C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947949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CED376A0-C22C-989C-444C-2E0C35271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430092E2-5320-40D4-27C0-607919B04E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5FF713C1-3224-2074-AF81-A8C9D8CAC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CF9AFE1C-628F-42EC-13F4-0605B327A5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0BA5048-1BBE-B5F5-7C54-4BF9E9D0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915683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AD73F437-B0FB-84EC-D7FA-12DB652AC7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5833481F-2493-064D-D9B0-80E29ACBE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6B71AB4-BC89-8592-5BB7-DDA45F31BB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8DE4C-36E8-4043-AF95-0E9B86D5B439}" type="datetimeFigureOut">
              <a:rPr lang="he-IL" smtClean="0"/>
              <a:t>כ"א/סיון/תשפ"ב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D78A4AFD-49BB-03B0-23DC-65D18444820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70400FAE-5023-5A62-8628-9ADE3C5E7B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ECCA7-CDBB-483F-BF58-711CE5649050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00410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900ED3E-69EF-14FE-E6E3-A003AFBFAF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e-IL" dirty="0"/>
              <a:t>ספר שופטים 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1CBAED18-52C9-8E36-053C-2DFA6A5B99F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e-IL" dirty="0"/>
              <a:t>מסיבת סיום ספר שופטים</a:t>
            </a:r>
          </a:p>
        </p:txBody>
      </p:sp>
    </p:spTree>
    <p:extLst>
      <p:ext uri="{BB962C8B-B14F-4D97-AF65-F5344CB8AC3E}">
        <p14:creationId xmlns:p14="http://schemas.microsoft.com/office/powerpoint/2010/main" val="24566637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901B0C53-B228-ACDF-223B-D6A37B1E8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בעלי חיים בספר שופטים 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95B7D658-8E40-F032-047F-7F86C78C64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84255" y="2114842"/>
            <a:ext cx="2466975" cy="1847850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7E63896-D36F-3E3D-3C26-FF4E830E15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2800" y="4577163"/>
            <a:ext cx="2619375" cy="1743075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AF4D227-A758-5276-DA57-52CB8C3F39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5681" y="3140142"/>
            <a:ext cx="2524125" cy="1809750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A3F7227-804C-C57F-DAAB-B1078B347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01677" y="4577163"/>
            <a:ext cx="2619375" cy="1743075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EE88841A-0DD3-0D1D-A4D0-C17A3264F8B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0559" y="982185"/>
            <a:ext cx="2857500" cy="1600200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2EA0FF20-009F-9959-D795-C6A5B0FE8E7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492943" y="1962441"/>
            <a:ext cx="4885798" cy="4275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8555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F085796-D24E-A277-BC74-FE3D49438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חפצים בספר שופטים</a:t>
            </a:r>
          </a:p>
        </p:txBody>
      </p:sp>
      <p:pic>
        <p:nvPicPr>
          <p:cNvPr id="1026" name="Picture 2" descr="פינות אוכל מעץ - שולחן מלכים">
            <a:extLst>
              <a:ext uri="{FF2B5EF4-FFF2-40B4-BE49-F238E27FC236}">
                <a16:creationId xmlns:a16="http://schemas.microsoft.com/office/drawing/2014/main" id="{7B6B4A15-20BB-1C2B-6610-2E767266B5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3552" y="1790197"/>
            <a:ext cx="3457374" cy="2194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32BF79DA-13C9-C6B6-BE63-1059137B13F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3092" t="2933" r="36140" b="25790"/>
          <a:stretch/>
        </p:blipFill>
        <p:spPr>
          <a:xfrm>
            <a:off x="1925053" y="833071"/>
            <a:ext cx="1674796" cy="2711432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B54751B5-3956-C318-09A9-EF6C56A319C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2512" y="2505075"/>
            <a:ext cx="2466975" cy="1847850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AF76221A-289A-D388-1707-EADC250B1B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1057" y="2771515"/>
            <a:ext cx="3707982" cy="3724535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796A4E56-3520-EB4A-805E-3152152218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71285" y="3053687"/>
            <a:ext cx="3091263" cy="3217724"/>
          </a:xfrm>
          <a:prstGeom prst="rect">
            <a:avLst/>
          </a:prstGeom>
        </p:spPr>
      </p:pic>
      <p:pic>
        <p:nvPicPr>
          <p:cNvPr id="8" name="תמונה 7">
            <a:extLst>
              <a:ext uri="{FF2B5EF4-FFF2-40B4-BE49-F238E27FC236}">
                <a16:creationId xmlns:a16="http://schemas.microsoft.com/office/drawing/2014/main" id="{267AF218-60BC-0F2F-031B-EE456F2FF2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3514" y="2984381"/>
            <a:ext cx="4957487" cy="3287029"/>
          </a:xfrm>
          <a:prstGeom prst="rect">
            <a:avLst/>
          </a:prstGeom>
        </p:spPr>
      </p:pic>
      <p:pic>
        <p:nvPicPr>
          <p:cNvPr id="9" name="תמונה 8">
            <a:extLst>
              <a:ext uri="{FF2B5EF4-FFF2-40B4-BE49-F238E27FC236}">
                <a16:creationId xmlns:a16="http://schemas.microsoft.com/office/drawing/2014/main" id="{5768F015-87E5-1F76-894D-5CF7C75967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24436" y="1700539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80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0A5E81C-876A-691B-3B49-CFF241E5E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dirty="0"/>
              <a:t>מקומות בטבע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9026C070-A86A-838F-8DFF-B90DDA630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496002"/>
            <a:ext cx="3910664" cy="2932998"/>
          </a:xfrm>
          <a:prstGeom prst="rect">
            <a:avLst/>
          </a:prstGeom>
        </p:spPr>
      </p:pic>
      <p:pic>
        <p:nvPicPr>
          <p:cNvPr id="5" name="תמונה 4">
            <a:extLst>
              <a:ext uri="{FF2B5EF4-FFF2-40B4-BE49-F238E27FC236}">
                <a16:creationId xmlns:a16="http://schemas.microsoft.com/office/drawing/2014/main" id="{A8AADCBC-B970-997F-205B-7D21C8E390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1980" y="1713072"/>
            <a:ext cx="4709988" cy="3523072"/>
          </a:xfrm>
          <a:prstGeom prst="rect">
            <a:avLst/>
          </a:prstGeom>
        </p:spPr>
      </p:pic>
      <p:pic>
        <p:nvPicPr>
          <p:cNvPr id="6" name="תמונה 5">
            <a:extLst>
              <a:ext uri="{FF2B5EF4-FFF2-40B4-BE49-F238E27FC236}">
                <a16:creationId xmlns:a16="http://schemas.microsoft.com/office/drawing/2014/main" id="{8458DE26-A341-89EB-6CD7-C087D84AA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13583" y="3458345"/>
            <a:ext cx="4316779" cy="3233418"/>
          </a:xfrm>
          <a:prstGeom prst="rect">
            <a:avLst/>
          </a:prstGeom>
        </p:spPr>
      </p:pic>
      <p:pic>
        <p:nvPicPr>
          <p:cNvPr id="7" name="תמונה 6">
            <a:extLst>
              <a:ext uri="{FF2B5EF4-FFF2-40B4-BE49-F238E27FC236}">
                <a16:creationId xmlns:a16="http://schemas.microsoft.com/office/drawing/2014/main" id="{9EF1B782-162B-558F-9A98-F886B8B560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442" y="2249004"/>
            <a:ext cx="3515678" cy="4127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4942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</Words>
  <Application>Microsoft Office PowerPoint</Application>
  <PresentationFormat>מסך רחב</PresentationFormat>
  <Paragraphs>5</Paragraphs>
  <Slides>4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ערכת נושא Office</vt:lpstr>
      <vt:lpstr>ספר שופטים </vt:lpstr>
      <vt:lpstr>בעלי חיים בספר שופטים </vt:lpstr>
      <vt:lpstr>חפצים בספר שופטים</vt:lpstr>
      <vt:lpstr>מקומות בטבע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ספר שופטים</dc:title>
  <dc:creator>חנה</dc:creator>
  <cp:lastModifiedBy>חנה</cp:lastModifiedBy>
  <cp:revision>1</cp:revision>
  <dcterms:created xsi:type="dcterms:W3CDTF">2022-06-20T05:30:43Z</dcterms:created>
  <dcterms:modified xsi:type="dcterms:W3CDTF">2022-06-20T05:31:20Z</dcterms:modified>
</cp:coreProperties>
</file>