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38"/>
  </p:notesMasterIdLst>
  <p:sldIdLst>
    <p:sldId id="282" r:id="rId2"/>
    <p:sldId id="261" r:id="rId3"/>
    <p:sldId id="299" r:id="rId4"/>
    <p:sldId id="271" r:id="rId5"/>
    <p:sldId id="287" r:id="rId6"/>
    <p:sldId id="265" r:id="rId7"/>
    <p:sldId id="300" r:id="rId8"/>
    <p:sldId id="256" r:id="rId9"/>
    <p:sldId id="301" r:id="rId10"/>
    <p:sldId id="273" r:id="rId11"/>
    <p:sldId id="302" r:id="rId12"/>
    <p:sldId id="263" r:id="rId13"/>
    <p:sldId id="303" r:id="rId14"/>
    <p:sldId id="267" r:id="rId15"/>
    <p:sldId id="304" r:id="rId16"/>
    <p:sldId id="275" r:id="rId17"/>
    <p:sldId id="305" r:id="rId18"/>
    <p:sldId id="266" r:id="rId19"/>
    <p:sldId id="306" r:id="rId20"/>
    <p:sldId id="257" r:id="rId21"/>
    <p:sldId id="307" r:id="rId22"/>
    <p:sldId id="278" r:id="rId23"/>
    <p:sldId id="309" r:id="rId24"/>
    <p:sldId id="258" r:id="rId25"/>
    <p:sldId id="308" r:id="rId26"/>
    <p:sldId id="281" r:id="rId27"/>
    <p:sldId id="310" r:id="rId28"/>
    <p:sldId id="269" r:id="rId29"/>
    <p:sldId id="311" r:id="rId30"/>
    <p:sldId id="279" r:id="rId31"/>
    <p:sldId id="312" r:id="rId32"/>
    <p:sldId id="268" r:id="rId33"/>
    <p:sldId id="313" r:id="rId34"/>
    <p:sldId id="280" r:id="rId35"/>
    <p:sldId id="314" r:id="rId36"/>
    <p:sldId id="298" r:id="rId37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444" autoAdjust="0"/>
    <p:restoredTop sz="93842" autoAdjust="0"/>
  </p:normalViewPr>
  <p:slideViewPr>
    <p:cSldViewPr snapToGrid="0">
      <p:cViewPr varScale="1">
        <p:scale>
          <a:sx n="41" d="100"/>
          <a:sy n="41" d="100"/>
        </p:scale>
        <p:origin x="96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9" Type="http://schemas.openxmlformats.org/officeDocument/2006/relationships/presProps" Target="presProps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34" Type="http://schemas.openxmlformats.org/officeDocument/2006/relationships/slide" Target="slides/slide33.xml" /><Relationship Id="rId42" Type="http://schemas.openxmlformats.org/officeDocument/2006/relationships/tableStyles" Target="tableStyle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slide" Target="slides/slide32.xml" /><Relationship Id="rId38" Type="http://schemas.openxmlformats.org/officeDocument/2006/relationships/notesMaster" Target="notesMasters/notesMaster1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41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slide" Target="slides/slide31.xml" /><Relationship Id="rId37" Type="http://schemas.openxmlformats.org/officeDocument/2006/relationships/slide" Target="slides/slide36.xml" /><Relationship Id="rId40" Type="http://schemas.openxmlformats.org/officeDocument/2006/relationships/viewProps" Target="viewProp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slide" Target="slides/slide35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slide" Target="slides/slide30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slide" Target="slides/slide34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68CB4352-0F1E-4373-BF92-99DCDF86028E}" type="datetimeFigureOut">
              <a:rPr lang="he-IL" smtClean="0"/>
              <a:t>ט'/סיון/תשפ"א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684D02A8-C072-4FAA-BEB3-9B9B81E1B9C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493161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4D02A8-C072-4FAA-BEB3-9B9B81E1B9C5}" type="slidenum">
              <a:rPr lang="he-IL" smtClean="0"/>
              <a:t>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048631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4D02A8-C072-4FAA-BEB3-9B9B81E1B9C5}" type="slidenum">
              <a:rPr lang="he-IL" smtClean="0"/>
              <a:t>20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359510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4D02A8-C072-4FAA-BEB3-9B9B81E1B9C5}" type="slidenum">
              <a:rPr lang="he-IL" smtClean="0"/>
              <a:t>24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054760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DAA80CD-79DA-4756-B0A2-C37DF130F0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AF70FCDB-30B4-4AD3-8A2D-F54057A208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1F576558-D8F6-46A4-BA9C-55AEE0213A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8E07B-66DB-4699-AECD-A0719BCEC2D5}" type="datetimeFigureOut">
              <a:rPr lang="he-IL" smtClean="0"/>
              <a:t>ט'/סיון/תשפ"א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81B6C122-71E0-4B80-9A68-780AC0620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7C2893B1-8A26-46D9-8061-7919C78CA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8B96D-A38B-422C-AB99-8364D8163DE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507717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8EFF3F6-9EC5-452B-83E5-EA3D40AC2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98B788A-2BD8-4BAD-B569-DA1BE1ACB7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512D1AFE-A98B-4854-889A-A915CB69A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8E07B-66DB-4699-AECD-A0719BCEC2D5}" type="datetimeFigureOut">
              <a:rPr lang="he-IL" smtClean="0"/>
              <a:t>ט'/סיון/תשפ"א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0471A3FA-7EF6-426E-9CCC-C4BDF0FAE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DE9A19CB-B407-46DC-B0C5-758574E5C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8B96D-A38B-422C-AB99-8364D8163DE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330787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C9C1CB3-A3C7-4FF8-95B7-B5739C2F8F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17228B0A-5D62-422D-A28D-77880B6DB9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D9FC5581-D929-40FE-BC5E-2C237D2978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8E07B-66DB-4699-AECD-A0719BCEC2D5}" type="datetimeFigureOut">
              <a:rPr lang="he-IL" smtClean="0"/>
              <a:t>ט'/סיון/תשפ"א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1B7D066D-7D42-4498-BB37-56D14ACD1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1F2A5AB3-E677-44B6-9D41-54169A869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8B96D-A38B-422C-AB99-8364D8163DE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650263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677CEBC-10D3-4183-B0A8-92ACCF9387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9B590223-56E5-41E8-B7A3-CD320C912A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73BEC835-7796-4910-B7F7-AB3C6DACF7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BCC14659-AD19-4C2E-9F17-E9B8B3652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8E07B-66DB-4699-AECD-A0719BCEC2D5}" type="datetimeFigureOut">
              <a:rPr lang="he-IL" smtClean="0"/>
              <a:t>ט'/סיון/תשפ"א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92E9B96B-6C52-4582-81D1-C24684B2B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7930EAD3-9FB2-473A-959F-C6DCAB917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8B96D-A38B-422C-AB99-8364D8163DE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451911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DE39AFE-E825-488B-B248-BB8F09858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193EEEC5-D049-448F-AAD6-58DF2D2369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0DD3298F-ACF5-4D6E-8D30-5FB071384E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69F06892-7EED-4C2D-A76D-FB9C5588F9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A16AC444-D8C0-48E7-B1ED-63A7373F74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92747C32-8E11-428A-A264-CD001D2229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8E07B-66DB-4699-AECD-A0719BCEC2D5}" type="datetimeFigureOut">
              <a:rPr lang="he-IL" smtClean="0"/>
              <a:t>ט'/סיון/תשפ"א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240058B3-FDB4-48D5-9698-61ACF808C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3F8A7443-D29A-4720-92D2-C1FDE93D7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8B96D-A38B-422C-AB99-8364D8163DE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43539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9DB3824-4CA4-410C-A0B8-C5F08F63E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0E015DC9-75AA-437C-A66E-AE922DD78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8E07B-66DB-4699-AECD-A0719BCEC2D5}" type="datetimeFigureOut">
              <a:rPr lang="he-IL" smtClean="0"/>
              <a:t>ט'/סיון/תשפ"א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DA691C7F-08BB-477F-834F-87EC977CDF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6924DCCD-AA4E-4A06-81EC-5D10E3CFD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8B96D-A38B-422C-AB99-8364D8163DE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704243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997C282D-B1A1-45FE-812B-83FE5CB688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8E07B-66DB-4699-AECD-A0719BCEC2D5}" type="datetimeFigureOut">
              <a:rPr lang="he-IL" smtClean="0"/>
              <a:t>ט'/סיון/תשפ"א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C6B5ECAE-2DD9-44A2-85DB-E59D68ADD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47261972-23BA-431F-B748-F267540980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8B96D-A38B-422C-AB99-8364D8163DE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80438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205F89C-6179-4242-AB0D-21B94D78F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8BFC23D2-FED5-401C-8BDA-5A0DA944B5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BD1738E9-A926-4451-ABA3-0FB217C937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1208D9F2-292D-4EA7-A62F-BB8448F61B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8E07B-66DB-4699-AECD-A0719BCEC2D5}" type="datetimeFigureOut">
              <a:rPr lang="he-IL" smtClean="0"/>
              <a:t>ט'/סיון/תשפ"א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6AFBB583-1A9D-415B-9010-91A5C0ABB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6F265C24-D30E-4894-82E9-86A5A77E1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8B96D-A38B-422C-AB99-8364D8163DE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819250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D60393B-40CD-4B03-8B2C-70AF84674C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E1A6A299-C112-42B0-A464-DE68813C84B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48B8CF10-9BCB-4E22-8E40-D951D6F27E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159DBA90-DB3B-4610-86C2-23B92F3F3E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8E07B-66DB-4699-AECD-A0719BCEC2D5}" type="datetimeFigureOut">
              <a:rPr lang="he-IL" smtClean="0"/>
              <a:t>ט'/סיון/תשפ"א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02204621-3ED9-4A51-83DD-483106BB0E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337B8603-2131-4398-BA76-4650A0A85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8B96D-A38B-422C-AB99-8364D8163DE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42536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249C596-8D1E-4193-A02C-2709C091A1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8666174F-CE41-486F-9DB1-5790111475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93896040-66CD-4AE7-9FC5-15F62C0CC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8E07B-66DB-4699-AECD-A0719BCEC2D5}" type="datetimeFigureOut">
              <a:rPr lang="he-IL" smtClean="0"/>
              <a:t>ט'/סיון/תשפ"א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A0AECB14-68B3-4123-B626-F4603C9511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77709601-054D-4B79-BA4D-C2602DC69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8B96D-A38B-422C-AB99-8364D8163DE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84568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57450DF0-E266-4477-8C50-43FB556DEF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9C097385-9513-4E6D-8EFF-966019BB51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10413B4A-E185-46C1-9E6F-3A7213934A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8E07B-66DB-4699-AECD-A0719BCEC2D5}" type="datetimeFigureOut">
              <a:rPr lang="he-IL" smtClean="0"/>
              <a:t>ט'/סיון/תשפ"א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111DC7AD-B0F7-4380-873B-722B04589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ABF31F3D-6F2C-4AC6-ADAF-48AF005E1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8B96D-A38B-422C-AB99-8364D8163DE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92818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0E5C8FDC-D4F4-4AB1-869F-06D2BC140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5C24770F-2348-4F01-83A2-93572ECA07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53E8C38F-41AD-4EDB-9BA4-F2DDA32525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58E07B-66DB-4699-AECD-A0719BCEC2D5}" type="datetimeFigureOut">
              <a:rPr lang="he-IL" smtClean="0"/>
              <a:t>ט'/סיון/תשפ"א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9161A8D9-8E15-4238-80EB-B8455339C3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658EBC94-8512-43C4-811F-5BC3701F92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58B96D-A38B-422C-AB99-8364D8163DE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41722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 /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3.jpeg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 /><Relationship Id="rId2" Type="http://schemas.openxmlformats.org/officeDocument/2006/relationships/image" Target="../media/image4.gif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 /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 /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13.png" 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 /><Relationship Id="rId1" Type="http://schemas.openxmlformats.org/officeDocument/2006/relationships/slideLayout" Target="../slideLayouts/slideLayout2.xml" 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 /><Relationship Id="rId1" Type="http://schemas.openxmlformats.org/officeDocument/2006/relationships/slideLayout" Target="../slideLayouts/slideLayout2.xml" 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>
            <a:extLst>
              <a:ext uri="{FF2B5EF4-FFF2-40B4-BE49-F238E27FC236}">
                <a16:creationId xmlns:a16="http://schemas.microsoft.com/office/drawing/2014/main" id="{99B880E3-5E00-4A4F-B62F-FCBE2F3AE902}"/>
              </a:ext>
            </a:extLst>
          </p:cNvPr>
          <p:cNvSpPr/>
          <p:nvPr/>
        </p:nvSpPr>
        <p:spPr>
          <a:xfrm>
            <a:off x="733432" y="1426201"/>
            <a:ext cx="11041226" cy="470898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6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בשקופיות הבאות תצפו בחידות</a:t>
            </a:r>
          </a:p>
          <a:p>
            <a:pPr algn="ctr"/>
            <a:r>
              <a:rPr lang="he-IL" sz="6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המורכבות ממילים ומתמונות.</a:t>
            </a:r>
          </a:p>
          <a:p>
            <a:pPr algn="ctr"/>
            <a:r>
              <a:rPr lang="he-IL" sz="6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עליכם מוטל, </a:t>
            </a:r>
            <a:r>
              <a:rPr lang="he-IL" sz="6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C000"/>
                </a:solidFill>
              </a:rPr>
              <a:t>תלמידים יקרים</a:t>
            </a:r>
            <a:r>
              <a:rPr lang="he-IL" sz="6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,</a:t>
            </a:r>
          </a:p>
          <a:p>
            <a:pPr algn="ctr"/>
            <a:r>
              <a:rPr lang="he-IL" sz="6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לפצח ולגלות את הדמויות  והסיפורים.</a:t>
            </a:r>
            <a:endParaRPr lang="he-IL" sz="199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מלבן 1">
            <a:extLst>
              <a:ext uri="{FF2B5EF4-FFF2-40B4-BE49-F238E27FC236}">
                <a16:creationId xmlns:a16="http://schemas.microsoft.com/office/drawing/2014/main" id="{6F59BEC9-C1C7-4FE6-BB2C-C7276AE3AE8F}"/>
              </a:ext>
            </a:extLst>
          </p:cNvPr>
          <p:cNvSpPr/>
          <p:nvPr/>
        </p:nvSpPr>
        <p:spPr>
          <a:xfrm>
            <a:off x="2429637" y="261153"/>
            <a:ext cx="6966972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7200" b="1" cap="none" spc="0" dirty="0">
                <a:ln w="6600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חידון ספר שופטים</a:t>
            </a:r>
          </a:p>
        </p:txBody>
      </p:sp>
    </p:spTree>
    <p:extLst>
      <p:ext uri="{BB962C8B-B14F-4D97-AF65-F5344CB8AC3E}">
        <p14:creationId xmlns:p14="http://schemas.microsoft.com/office/powerpoint/2010/main" val="40623967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אל נא תעקור עץ זית נטוע - ענף הזית">
            <a:extLst>
              <a:ext uri="{FF2B5EF4-FFF2-40B4-BE49-F238E27FC236}">
                <a16:creationId xmlns:a16="http://schemas.microsoft.com/office/drawing/2014/main" id="{7B716D25-636E-421A-9580-9A52893E42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145" y="365125"/>
            <a:ext cx="5128437" cy="3241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תאנה קפואה - בטבע שלי">
            <a:extLst>
              <a:ext uri="{FF2B5EF4-FFF2-40B4-BE49-F238E27FC236}">
                <a16:creationId xmlns:a16="http://schemas.microsoft.com/office/drawing/2014/main" id="{5BFCC161-EA1C-47E5-9D13-ABA78E8787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4692" y="2372313"/>
            <a:ext cx="3704893" cy="3704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1F77B057-3B25-4A90-9C77-330D66858384}"/>
              </a:ext>
            </a:extLst>
          </p:cNvPr>
          <p:cNvSpPr txBox="1"/>
          <p:nvPr/>
        </p:nvSpPr>
        <p:spPr>
          <a:xfrm>
            <a:off x="2788722" y="3790640"/>
            <a:ext cx="3059183" cy="2862322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txBody>
          <a:bodyPr wrap="square" rtlCol="1">
            <a:spAutoFit/>
          </a:bodyPr>
          <a:lstStyle/>
          <a:p>
            <a:pPr algn="ctr"/>
            <a:endParaRPr lang="he-IL" sz="6000" dirty="0"/>
          </a:p>
          <a:p>
            <a:pPr algn="ctr"/>
            <a:r>
              <a:rPr lang="he-IL" sz="6000" dirty="0"/>
              <a:t>?</a:t>
            </a:r>
          </a:p>
          <a:p>
            <a:pPr algn="ctr"/>
            <a:endParaRPr lang="he-IL" sz="6000" dirty="0"/>
          </a:p>
        </p:txBody>
      </p:sp>
      <p:pic>
        <p:nvPicPr>
          <p:cNvPr id="5126" name="Picture 6" descr="פרי החודש ענבים -גפן - אגרונט">
            <a:extLst>
              <a:ext uri="{FF2B5EF4-FFF2-40B4-BE49-F238E27FC236}">
                <a16:creationId xmlns:a16="http://schemas.microsoft.com/office/drawing/2014/main" id="{3929E07A-5BBB-48A8-B621-452F10BE25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5712" y="3790640"/>
            <a:ext cx="4301302" cy="2862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9344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>
            <a:extLst>
              <a:ext uri="{FF2B5EF4-FFF2-40B4-BE49-F238E27FC236}">
                <a16:creationId xmlns:a16="http://schemas.microsoft.com/office/drawing/2014/main" id="{C6A41B0F-2AA0-45E8-B482-E71A84D01010}"/>
              </a:ext>
            </a:extLst>
          </p:cNvPr>
          <p:cNvSpPr/>
          <p:nvPr/>
        </p:nvSpPr>
        <p:spPr>
          <a:xfrm>
            <a:off x="2127478" y="1294947"/>
            <a:ext cx="7600159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/>
              </a:rPr>
              <a:t>התשובה:</a:t>
            </a:r>
          </a:p>
          <a:p>
            <a:pPr algn="ctr"/>
            <a:r>
              <a:rPr lang="he-IL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יותם – הזית והתאנה והגפן</a:t>
            </a:r>
            <a:endParaRPr lang="he-IL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0544325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>
            <a:extLst>
              <a:ext uri="{FF2B5EF4-FFF2-40B4-BE49-F238E27FC236}">
                <a16:creationId xmlns:a16="http://schemas.microsoft.com/office/drawing/2014/main" id="{99B880E3-5E00-4A4F-B62F-FCBE2F3AE902}"/>
              </a:ext>
            </a:extLst>
          </p:cNvPr>
          <p:cNvSpPr/>
          <p:nvPr/>
        </p:nvSpPr>
        <p:spPr>
          <a:xfrm>
            <a:off x="860041" y="786841"/>
            <a:ext cx="11041226" cy="470898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60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מי אני?</a:t>
            </a:r>
          </a:p>
          <a:p>
            <a:pPr algn="ctr"/>
            <a:r>
              <a:rPr lang="he-IL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בִּזְכוּת הֱיוֹתוֹ אִטֵּר</a:t>
            </a:r>
          </a:p>
          <a:p>
            <a:pPr algn="ctr"/>
            <a:r>
              <a:rPr lang="he-IL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הִפְתִּיעַ אֶת הַמֶּלֶךְ יוֹתֵר,</a:t>
            </a:r>
          </a:p>
          <a:p>
            <a:pPr algn="ctr"/>
            <a:r>
              <a:rPr lang="he-IL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הָרַג אוֹתוֹ בְּהַפְתָּעָה</a:t>
            </a:r>
          </a:p>
          <a:p>
            <a:pPr algn="ctr"/>
            <a:r>
              <a:rPr lang="he-IL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וּלְיִשְׂרָאֵל הֵבִיא יְשׁוּעָה</a:t>
            </a:r>
          </a:p>
        </p:txBody>
      </p:sp>
    </p:spTree>
    <p:extLst>
      <p:ext uri="{BB962C8B-B14F-4D97-AF65-F5344CB8AC3E}">
        <p14:creationId xmlns:p14="http://schemas.microsoft.com/office/powerpoint/2010/main" val="35001804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>
            <a:extLst>
              <a:ext uri="{FF2B5EF4-FFF2-40B4-BE49-F238E27FC236}">
                <a16:creationId xmlns:a16="http://schemas.microsoft.com/office/drawing/2014/main" id="{C6A41B0F-2AA0-45E8-B482-E71A84D01010}"/>
              </a:ext>
            </a:extLst>
          </p:cNvPr>
          <p:cNvSpPr/>
          <p:nvPr/>
        </p:nvSpPr>
        <p:spPr>
          <a:xfrm>
            <a:off x="3023560" y="1294947"/>
            <a:ext cx="5808000" cy="280076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88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/>
              </a:rPr>
              <a:t>התשובה:</a:t>
            </a:r>
          </a:p>
          <a:p>
            <a:pPr algn="ctr"/>
            <a:r>
              <a:rPr lang="he-IL" sz="8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אהוד בן גרא</a:t>
            </a:r>
            <a:endParaRPr lang="he-IL" sz="88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8553167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47D4BA1-3FBD-41A2-835F-23877F0B6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7F2FF37C-3CAC-4562-97C6-602D95DB56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pic>
        <p:nvPicPr>
          <p:cNvPr id="4" name="Picture 2" descr="Lion GIF - Find &amp; Share on GIPHY">
            <a:extLst>
              <a:ext uri="{FF2B5EF4-FFF2-40B4-BE49-F238E27FC236}">
                <a16:creationId xmlns:a16="http://schemas.microsoft.com/office/drawing/2014/main" id="{18222764-EF06-4548-8DDA-492DB057853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1246" y="996007"/>
            <a:ext cx="5692554" cy="2342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C1BF3D6C-DB72-43C0-AF74-11A339326784}"/>
              </a:ext>
            </a:extLst>
          </p:cNvPr>
          <p:cNvSpPr txBox="1"/>
          <p:nvPr/>
        </p:nvSpPr>
        <p:spPr>
          <a:xfrm>
            <a:off x="1360967" y="3754992"/>
            <a:ext cx="3673488" cy="240065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endParaRPr lang="he-IL" dirty="0"/>
          </a:p>
          <a:p>
            <a:pPr algn="ctr"/>
            <a:r>
              <a:rPr lang="he-IL" sz="9600" b="1" dirty="0"/>
              <a:t>?</a:t>
            </a:r>
          </a:p>
          <a:p>
            <a:endParaRPr lang="he-IL" dirty="0"/>
          </a:p>
          <a:p>
            <a:endParaRPr lang="he-IL" dirty="0"/>
          </a:p>
        </p:txBody>
      </p:sp>
      <p:pic>
        <p:nvPicPr>
          <p:cNvPr id="6" name="Picture 2" descr="אלמנטים של ראש השנה להורדה חינם | פרוג - דף הבית של היוצרים החרדים">
            <a:extLst>
              <a:ext uri="{FF2B5EF4-FFF2-40B4-BE49-F238E27FC236}">
                <a16:creationId xmlns:a16="http://schemas.microsoft.com/office/drawing/2014/main" id="{5D61F3CE-D209-460B-98E2-742704C353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38" r="21183"/>
          <a:stretch/>
        </p:blipFill>
        <p:spPr bwMode="auto">
          <a:xfrm>
            <a:off x="1360967" y="3259702"/>
            <a:ext cx="3673488" cy="3220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964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>
            <a:extLst>
              <a:ext uri="{FF2B5EF4-FFF2-40B4-BE49-F238E27FC236}">
                <a16:creationId xmlns:a16="http://schemas.microsoft.com/office/drawing/2014/main" id="{C6A41B0F-2AA0-45E8-B482-E71A84D01010}"/>
              </a:ext>
            </a:extLst>
          </p:cNvPr>
          <p:cNvSpPr/>
          <p:nvPr/>
        </p:nvSpPr>
        <p:spPr>
          <a:xfrm>
            <a:off x="1760391" y="1294947"/>
            <a:ext cx="8334333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/>
              </a:rPr>
              <a:t>התשובה:</a:t>
            </a:r>
          </a:p>
          <a:p>
            <a:pPr algn="ctr"/>
            <a:r>
              <a:rPr lang="he-IL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שמשון פרק יד מפלת האריה. </a:t>
            </a:r>
          </a:p>
        </p:txBody>
      </p:sp>
    </p:spTree>
    <p:extLst>
      <p:ext uri="{BB962C8B-B14F-4D97-AF65-F5344CB8AC3E}">
        <p14:creationId xmlns:p14="http://schemas.microsoft.com/office/powerpoint/2010/main" val="8502758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25473F4-D0E0-4962-BCEA-672DB8C20A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99782" y="1699591"/>
            <a:ext cx="2468217" cy="1810372"/>
          </a:xfrm>
        </p:spPr>
        <p:txBody>
          <a:bodyPr>
            <a:normAutofit/>
          </a:bodyPr>
          <a:lstStyle/>
          <a:p>
            <a:r>
              <a:rPr lang="en-US" sz="11500" b="1" dirty="0"/>
              <a:t>X2</a:t>
            </a:r>
            <a:endParaRPr lang="he-IL" sz="11500" b="1" dirty="0"/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4291C076-9D01-4E4D-B41C-123B067F79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0067" y="993188"/>
            <a:ext cx="3599414" cy="3599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6927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>
            <a:extLst>
              <a:ext uri="{FF2B5EF4-FFF2-40B4-BE49-F238E27FC236}">
                <a16:creationId xmlns:a16="http://schemas.microsoft.com/office/drawing/2014/main" id="{C6A41B0F-2AA0-45E8-B482-E71A84D01010}"/>
              </a:ext>
            </a:extLst>
          </p:cNvPr>
          <p:cNvSpPr/>
          <p:nvPr/>
        </p:nvSpPr>
        <p:spPr>
          <a:xfrm>
            <a:off x="1287509" y="1294947"/>
            <a:ext cx="9280105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/>
              </a:rPr>
              <a:t>התשובה:</a:t>
            </a:r>
          </a:p>
          <a:p>
            <a:pPr algn="ctr"/>
            <a:r>
              <a:rPr lang="he-IL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שמשון, פרק טו, קשירת השועלים</a:t>
            </a:r>
          </a:p>
        </p:txBody>
      </p:sp>
    </p:spTree>
    <p:extLst>
      <p:ext uri="{BB962C8B-B14F-4D97-AF65-F5344CB8AC3E}">
        <p14:creationId xmlns:p14="http://schemas.microsoft.com/office/powerpoint/2010/main" val="6103744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>
            <a:extLst>
              <a:ext uri="{FF2B5EF4-FFF2-40B4-BE49-F238E27FC236}">
                <a16:creationId xmlns:a16="http://schemas.microsoft.com/office/drawing/2014/main" id="{99B880E3-5E00-4A4F-B62F-FCBE2F3AE902}"/>
              </a:ext>
            </a:extLst>
          </p:cNvPr>
          <p:cNvSpPr/>
          <p:nvPr/>
        </p:nvSpPr>
        <p:spPr>
          <a:xfrm>
            <a:off x="874109" y="1096330"/>
            <a:ext cx="11041226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60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מי אני?</a:t>
            </a:r>
          </a:p>
          <a:p>
            <a:pPr algn="ctr"/>
            <a:r>
              <a:rPr lang="he-IL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הָרַג 600 פְּלִשְׁתִּים בְּמַלְמַד הַבָּקָר</a:t>
            </a:r>
          </a:p>
          <a:p>
            <a:pPr algn="ctr"/>
            <a:r>
              <a:rPr lang="he-IL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וְהֵבִיא לְיִשְׂרָאֵל כָּבוֹד וִיקָר</a:t>
            </a:r>
          </a:p>
          <a:p>
            <a:endParaRPr lang="he-IL" sz="60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549033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>
            <a:extLst>
              <a:ext uri="{FF2B5EF4-FFF2-40B4-BE49-F238E27FC236}">
                <a16:creationId xmlns:a16="http://schemas.microsoft.com/office/drawing/2014/main" id="{C6A41B0F-2AA0-45E8-B482-E71A84D01010}"/>
              </a:ext>
            </a:extLst>
          </p:cNvPr>
          <p:cNvSpPr/>
          <p:nvPr/>
        </p:nvSpPr>
        <p:spPr>
          <a:xfrm>
            <a:off x="2827993" y="1294947"/>
            <a:ext cx="6199134" cy="280076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88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/>
              </a:rPr>
              <a:t>התשובה:</a:t>
            </a:r>
          </a:p>
          <a:p>
            <a:pPr algn="ctr"/>
            <a:r>
              <a:rPr lang="he-IL" sz="88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שמגר בן ענת</a:t>
            </a:r>
          </a:p>
        </p:txBody>
      </p:sp>
    </p:spTree>
    <p:extLst>
      <p:ext uri="{BB962C8B-B14F-4D97-AF65-F5344CB8AC3E}">
        <p14:creationId xmlns:p14="http://schemas.microsoft.com/office/powerpoint/2010/main" val="35511090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34235B0-3A85-43EE-B15F-B8D011955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F5A63A24-F8FD-4724-88AE-4930252DA8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pic>
        <p:nvPicPr>
          <p:cNvPr id="7170" name="Picture 2" descr="עולם התופים - Ourboox">
            <a:extLst>
              <a:ext uri="{FF2B5EF4-FFF2-40B4-BE49-F238E27FC236}">
                <a16:creationId xmlns:a16="http://schemas.microsoft.com/office/drawing/2014/main" id="{AB407B2D-5A11-4FAE-A304-A063FFF5BE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3309" y="2166123"/>
            <a:ext cx="4261994" cy="2836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מציין מיקום תוכן 3">
            <a:extLst>
              <a:ext uri="{FF2B5EF4-FFF2-40B4-BE49-F238E27FC236}">
                <a16:creationId xmlns:a16="http://schemas.microsoft.com/office/drawing/2014/main" id="{53BE245A-7434-4DB0-9CDB-030E882C5E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8297" y="936615"/>
            <a:ext cx="3863509" cy="4811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779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>
            <a:extLst>
              <a:ext uri="{FF2B5EF4-FFF2-40B4-BE49-F238E27FC236}">
                <a16:creationId xmlns:a16="http://schemas.microsoft.com/office/drawing/2014/main" id="{C6A41B0F-2AA0-45E8-B482-E71A84D01010}"/>
              </a:ext>
            </a:extLst>
          </p:cNvPr>
          <p:cNvSpPr/>
          <p:nvPr/>
        </p:nvSpPr>
        <p:spPr>
          <a:xfrm>
            <a:off x="1134424" y="1294947"/>
            <a:ext cx="9586279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/>
              </a:rPr>
              <a:t>התשובה:</a:t>
            </a:r>
          </a:p>
          <a:p>
            <a:pPr algn="ctr"/>
            <a:r>
              <a:rPr lang="he-IL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בת יפתח, יצאה בתופים ובמחולות</a:t>
            </a:r>
            <a:endParaRPr lang="he-IL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0608278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D0D6336-E62F-447C-906A-7C1BBBDC3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8196" name="Picture 4" descr="הר תבור – ויקיפדיה">
            <a:extLst>
              <a:ext uri="{FF2B5EF4-FFF2-40B4-BE49-F238E27FC236}">
                <a16:creationId xmlns:a16="http://schemas.microsoft.com/office/drawing/2014/main" id="{CB27CB72-A9E0-428B-8F11-06636659B21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4139" y="1424796"/>
            <a:ext cx="5663721" cy="4242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15796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>
            <a:extLst>
              <a:ext uri="{FF2B5EF4-FFF2-40B4-BE49-F238E27FC236}">
                <a16:creationId xmlns:a16="http://schemas.microsoft.com/office/drawing/2014/main" id="{C6A41B0F-2AA0-45E8-B482-E71A84D01010}"/>
              </a:ext>
            </a:extLst>
          </p:cNvPr>
          <p:cNvSpPr/>
          <p:nvPr/>
        </p:nvSpPr>
        <p:spPr>
          <a:xfrm>
            <a:off x="1867803" y="1294947"/>
            <a:ext cx="8119531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/>
              </a:rPr>
              <a:t>התשובה:</a:t>
            </a:r>
          </a:p>
          <a:p>
            <a:pPr algn="ctr"/>
            <a:r>
              <a:rPr lang="he-IL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הר תבור פרק ד'</a:t>
            </a:r>
          </a:p>
          <a:p>
            <a:pPr algn="ctr"/>
            <a:r>
              <a:rPr lang="he-IL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מקום הקרב בין ברק לכנענים</a:t>
            </a:r>
            <a:endParaRPr lang="he-IL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0434833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>
            <a:extLst>
              <a:ext uri="{FF2B5EF4-FFF2-40B4-BE49-F238E27FC236}">
                <a16:creationId xmlns:a16="http://schemas.microsoft.com/office/drawing/2014/main" id="{99B880E3-5E00-4A4F-B62F-FCBE2F3AE902}"/>
              </a:ext>
            </a:extLst>
          </p:cNvPr>
          <p:cNvSpPr/>
          <p:nvPr/>
        </p:nvSpPr>
        <p:spPr>
          <a:xfrm>
            <a:off x="803770" y="983789"/>
            <a:ext cx="11041226" cy="470898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60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מי אני?</a:t>
            </a:r>
          </a:p>
          <a:p>
            <a:pPr algn="ctr"/>
            <a:endParaRPr lang="he-IL" sz="60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  <a:p>
            <a:pPr algn="ctr"/>
            <a:r>
              <a:rPr lang="he-IL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נְבִיאָה וְשׁוֹפֶטֶת,</a:t>
            </a:r>
          </a:p>
          <a:p>
            <a:pPr algn="ctr"/>
            <a:r>
              <a:rPr lang="he-IL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נִצְּחָה אֶת צְבָא סִיסְרָא</a:t>
            </a:r>
          </a:p>
          <a:p>
            <a:pPr algn="ctr"/>
            <a:r>
              <a:rPr lang="he-IL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וּכְדֵי לְהוֹדוֹת לָהּ' אָמְרָה שִׁירָה</a:t>
            </a:r>
          </a:p>
        </p:txBody>
      </p:sp>
    </p:spTree>
    <p:extLst>
      <p:ext uri="{BB962C8B-B14F-4D97-AF65-F5344CB8AC3E}">
        <p14:creationId xmlns:p14="http://schemas.microsoft.com/office/powerpoint/2010/main" val="35232143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>
            <a:extLst>
              <a:ext uri="{FF2B5EF4-FFF2-40B4-BE49-F238E27FC236}">
                <a16:creationId xmlns:a16="http://schemas.microsoft.com/office/drawing/2014/main" id="{C6A41B0F-2AA0-45E8-B482-E71A84D01010}"/>
              </a:ext>
            </a:extLst>
          </p:cNvPr>
          <p:cNvSpPr/>
          <p:nvPr/>
        </p:nvSpPr>
        <p:spPr>
          <a:xfrm>
            <a:off x="3806631" y="1294947"/>
            <a:ext cx="4241867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/>
              </a:rPr>
              <a:t>התשובה:</a:t>
            </a:r>
          </a:p>
          <a:p>
            <a:pPr algn="ctr"/>
            <a:r>
              <a:rPr lang="he-IL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דבורה הנביאה</a:t>
            </a:r>
            <a:endParaRPr lang="he-IL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0122533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2731B43-2A36-4D21-A0C5-C1A967263D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361C9813-3F3B-4F88-98A5-9A2E5AC01B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9A49B8AE-E701-436E-8B53-A342A7EE7C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7911669">
            <a:off x="4135032" y="1431414"/>
            <a:ext cx="3414580" cy="3995175"/>
          </a:xfrm>
          <a:prstGeom prst="rect">
            <a:avLst/>
          </a:prstGeom>
        </p:spPr>
      </p:pic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335980ED-63F6-48BB-A32E-68A84EC40164}"/>
              </a:ext>
            </a:extLst>
          </p:cNvPr>
          <p:cNvSpPr txBox="1"/>
          <p:nvPr/>
        </p:nvSpPr>
        <p:spPr>
          <a:xfrm>
            <a:off x="7081284" y="2913321"/>
            <a:ext cx="2785730" cy="186204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9600" dirty="0"/>
              <a:t>X</a:t>
            </a:r>
            <a:r>
              <a:rPr lang="en-US" sz="11500" dirty="0"/>
              <a:t>2</a:t>
            </a:r>
            <a:endParaRPr lang="he-IL" sz="11500" dirty="0"/>
          </a:p>
        </p:txBody>
      </p:sp>
    </p:spTree>
    <p:extLst>
      <p:ext uri="{BB962C8B-B14F-4D97-AF65-F5344CB8AC3E}">
        <p14:creationId xmlns:p14="http://schemas.microsoft.com/office/powerpoint/2010/main" val="3642050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>
            <a:extLst>
              <a:ext uri="{FF2B5EF4-FFF2-40B4-BE49-F238E27FC236}">
                <a16:creationId xmlns:a16="http://schemas.microsoft.com/office/drawing/2014/main" id="{C6A41B0F-2AA0-45E8-B482-E71A84D01010}"/>
              </a:ext>
            </a:extLst>
          </p:cNvPr>
          <p:cNvSpPr/>
          <p:nvPr/>
        </p:nvSpPr>
        <p:spPr>
          <a:xfrm>
            <a:off x="940459" y="1294947"/>
            <a:ext cx="9974205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/>
              </a:rPr>
              <a:t>התשובה:</a:t>
            </a:r>
          </a:p>
          <a:p>
            <a:pPr algn="ctr"/>
            <a:r>
              <a:rPr lang="he-IL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שמשון נקשר בשני עבותים חדשים. </a:t>
            </a:r>
          </a:p>
        </p:txBody>
      </p:sp>
    </p:spTree>
    <p:extLst>
      <p:ext uri="{BB962C8B-B14F-4D97-AF65-F5344CB8AC3E}">
        <p14:creationId xmlns:p14="http://schemas.microsoft.com/office/powerpoint/2010/main" val="24036220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16AF54D-46D5-4465-8811-49C085DB2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3EBA41FB-01E7-4E02-B30D-E1357D433A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1028" name="Picture 4" descr="חרב פִּיפִיּוֹת – אתר תנ&quot;ך ממלכתי">
            <a:extLst>
              <a:ext uri="{FF2B5EF4-FFF2-40B4-BE49-F238E27FC236}">
                <a16:creationId xmlns:a16="http://schemas.microsoft.com/office/drawing/2014/main" id="{B625A418-EA32-4132-9F75-317BF6BED3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2873" y="2041673"/>
            <a:ext cx="3750072" cy="3030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14782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>
            <a:extLst>
              <a:ext uri="{FF2B5EF4-FFF2-40B4-BE49-F238E27FC236}">
                <a16:creationId xmlns:a16="http://schemas.microsoft.com/office/drawing/2014/main" id="{C6A41B0F-2AA0-45E8-B482-E71A84D01010}"/>
              </a:ext>
            </a:extLst>
          </p:cNvPr>
          <p:cNvSpPr/>
          <p:nvPr/>
        </p:nvSpPr>
        <p:spPr>
          <a:xfrm>
            <a:off x="1677847" y="1294947"/>
            <a:ext cx="8499443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/>
              </a:rPr>
              <a:t>התשובה:</a:t>
            </a:r>
          </a:p>
          <a:p>
            <a:pPr algn="ctr"/>
            <a:r>
              <a:rPr lang="he-IL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אהוד הרג את עגלון מלך מואב</a:t>
            </a:r>
          </a:p>
          <a:p>
            <a:pPr algn="ctr"/>
            <a:r>
              <a:rPr lang="he-IL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עם חרב פיפיות</a:t>
            </a:r>
          </a:p>
        </p:txBody>
      </p:sp>
    </p:spTree>
    <p:extLst>
      <p:ext uri="{BB962C8B-B14F-4D97-AF65-F5344CB8AC3E}">
        <p14:creationId xmlns:p14="http://schemas.microsoft.com/office/powerpoint/2010/main" val="19447678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>
            <a:extLst>
              <a:ext uri="{FF2B5EF4-FFF2-40B4-BE49-F238E27FC236}">
                <a16:creationId xmlns:a16="http://schemas.microsoft.com/office/drawing/2014/main" id="{99B880E3-5E00-4A4F-B62F-FCBE2F3AE902}"/>
              </a:ext>
            </a:extLst>
          </p:cNvPr>
          <p:cNvSpPr/>
          <p:nvPr/>
        </p:nvSpPr>
        <p:spPr>
          <a:xfrm>
            <a:off x="860041" y="786841"/>
            <a:ext cx="11041226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60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מי אני?</a:t>
            </a:r>
          </a:p>
          <a:p>
            <a:pPr algn="ctr"/>
            <a:r>
              <a:rPr lang="he-IL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הָרַג אֶת 70 אֶחָיו בְּלִי בּוּשָׁה</a:t>
            </a:r>
          </a:p>
          <a:p>
            <a:pPr algn="ctr"/>
            <a:r>
              <a:rPr lang="he-IL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סוֹפוֹ שֶׁנֶּהֱרַג עַל יְדֵי </a:t>
            </a:r>
            <a:r>
              <a:rPr lang="he-IL" sz="60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אִשָּׁה</a:t>
            </a:r>
            <a:endParaRPr lang="he-IL" sz="60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r>
              <a:rPr lang="he-IL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440215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>
            <a:extLst>
              <a:ext uri="{FF2B5EF4-FFF2-40B4-BE49-F238E27FC236}">
                <a16:creationId xmlns:a16="http://schemas.microsoft.com/office/drawing/2014/main" id="{C6A41B0F-2AA0-45E8-B482-E71A84D01010}"/>
              </a:ext>
            </a:extLst>
          </p:cNvPr>
          <p:cNvSpPr/>
          <p:nvPr/>
        </p:nvSpPr>
        <p:spPr>
          <a:xfrm>
            <a:off x="2124275" y="1294947"/>
            <a:ext cx="7606570" cy="280076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88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/>
              </a:rPr>
              <a:t>התשובה:</a:t>
            </a:r>
          </a:p>
          <a:p>
            <a:pPr algn="ctr"/>
            <a:r>
              <a:rPr lang="he-IL" sz="88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אבימלך בן גדעון</a:t>
            </a:r>
          </a:p>
        </p:txBody>
      </p:sp>
    </p:spTree>
    <p:extLst>
      <p:ext uri="{BB962C8B-B14F-4D97-AF65-F5344CB8AC3E}">
        <p14:creationId xmlns:p14="http://schemas.microsoft.com/office/powerpoint/2010/main" val="3327383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A070389-A298-4318-813B-E3DCEF5E4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820545F9-62B3-473C-ACDE-755C3B6187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2050" name="Picture 2" descr="מקבת לעבודה עם מפסלת | מוזאונים בישראל - הפורטל הלאומי">
            <a:extLst>
              <a:ext uri="{FF2B5EF4-FFF2-40B4-BE49-F238E27FC236}">
                <a16:creationId xmlns:a16="http://schemas.microsoft.com/office/drawing/2014/main" id="{52B55ABE-81A3-43EE-9FB9-88CC43E047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8051" y="1517281"/>
            <a:ext cx="4318801" cy="2873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חלב - משקאות חלב | תנובה">
            <a:extLst>
              <a:ext uri="{FF2B5EF4-FFF2-40B4-BE49-F238E27FC236}">
                <a16:creationId xmlns:a16="http://schemas.microsoft.com/office/drawing/2014/main" id="{7B60C592-3D0C-4777-9BA7-8A69EF8EB1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6703" y="2698160"/>
            <a:ext cx="3098836" cy="3098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6271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>
            <a:extLst>
              <a:ext uri="{FF2B5EF4-FFF2-40B4-BE49-F238E27FC236}">
                <a16:creationId xmlns:a16="http://schemas.microsoft.com/office/drawing/2014/main" id="{C6A41B0F-2AA0-45E8-B482-E71A84D01010}"/>
              </a:ext>
            </a:extLst>
          </p:cNvPr>
          <p:cNvSpPr/>
          <p:nvPr/>
        </p:nvSpPr>
        <p:spPr>
          <a:xfrm>
            <a:off x="3215930" y="1294947"/>
            <a:ext cx="5423281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/>
              </a:rPr>
              <a:t>התשובה:</a:t>
            </a:r>
          </a:p>
          <a:p>
            <a:pPr algn="ctr"/>
            <a:r>
              <a:rPr lang="he-IL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מעשה יעל וסיסרא</a:t>
            </a:r>
          </a:p>
          <a:p>
            <a:pPr algn="ctr"/>
            <a:r>
              <a:rPr lang="he-IL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מקבת=פטיש ויתד.</a:t>
            </a:r>
          </a:p>
        </p:txBody>
      </p:sp>
    </p:spTree>
    <p:extLst>
      <p:ext uri="{BB962C8B-B14F-4D97-AF65-F5344CB8AC3E}">
        <p14:creationId xmlns:p14="http://schemas.microsoft.com/office/powerpoint/2010/main" val="29565421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>
            <a:extLst>
              <a:ext uri="{FF2B5EF4-FFF2-40B4-BE49-F238E27FC236}">
                <a16:creationId xmlns:a16="http://schemas.microsoft.com/office/drawing/2014/main" id="{99B880E3-5E00-4A4F-B62F-FCBE2F3AE902}"/>
              </a:ext>
            </a:extLst>
          </p:cNvPr>
          <p:cNvSpPr/>
          <p:nvPr/>
        </p:nvSpPr>
        <p:spPr>
          <a:xfrm>
            <a:off x="860041" y="786841"/>
            <a:ext cx="11041226" cy="286232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60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מי אני?</a:t>
            </a:r>
          </a:p>
          <a:p>
            <a:pPr algn="ctr"/>
            <a:r>
              <a:rPr lang="he-IL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יָצְאָה לִקְרַאת אָבִיהָ בְּשִׂמְחָה וּבְשָׂשׂוֹן</a:t>
            </a:r>
          </a:p>
          <a:p>
            <a:pPr algn="ctr"/>
            <a:r>
              <a:rPr lang="he-IL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וְזֶה הִסְתַּיֵּם בְּאָסוֹן</a:t>
            </a:r>
          </a:p>
        </p:txBody>
      </p:sp>
    </p:spTree>
    <p:extLst>
      <p:ext uri="{BB962C8B-B14F-4D97-AF65-F5344CB8AC3E}">
        <p14:creationId xmlns:p14="http://schemas.microsoft.com/office/powerpoint/2010/main" val="8824863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>
            <a:extLst>
              <a:ext uri="{FF2B5EF4-FFF2-40B4-BE49-F238E27FC236}">
                <a16:creationId xmlns:a16="http://schemas.microsoft.com/office/drawing/2014/main" id="{C6A41B0F-2AA0-45E8-B482-E71A84D01010}"/>
              </a:ext>
            </a:extLst>
          </p:cNvPr>
          <p:cNvSpPr/>
          <p:nvPr/>
        </p:nvSpPr>
        <p:spPr>
          <a:xfrm>
            <a:off x="3693614" y="1294947"/>
            <a:ext cx="4467890" cy="280076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88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/>
              </a:rPr>
              <a:t>התשובה:</a:t>
            </a:r>
          </a:p>
          <a:p>
            <a:pPr algn="ctr"/>
            <a:r>
              <a:rPr lang="he-IL" sz="88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בת יפתח</a:t>
            </a:r>
          </a:p>
        </p:txBody>
      </p:sp>
    </p:spTree>
    <p:extLst>
      <p:ext uri="{BB962C8B-B14F-4D97-AF65-F5344CB8AC3E}">
        <p14:creationId xmlns:p14="http://schemas.microsoft.com/office/powerpoint/2010/main" val="31792778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9AB5DC6-8D26-462C-843F-4644120B94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EF7C0E49-D6F4-4383-953D-366E2C1312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10242" name="Picture 2" descr="יער אשתאול - אי ירוק קק&quot;ל">
            <a:extLst>
              <a:ext uri="{FF2B5EF4-FFF2-40B4-BE49-F238E27FC236}">
                <a16:creationId xmlns:a16="http://schemas.microsoft.com/office/drawing/2014/main" id="{35F08E3E-E31F-4A14-A72F-75604E8CDF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5790" y="265104"/>
            <a:ext cx="9440419" cy="6327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3384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>
            <a:extLst>
              <a:ext uri="{FF2B5EF4-FFF2-40B4-BE49-F238E27FC236}">
                <a16:creationId xmlns:a16="http://schemas.microsoft.com/office/drawing/2014/main" id="{C6A41B0F-2AA0-45E8-B482-E71A84D01010}"/>
              </a:ext>
            </a:extLst>
          </p:cNvPr>
          <p:cNvSpPr/>
          <p:nvPr/>
        </p:nvSpPr>
        <p:spPr>
          <a:xfrm>
            <a:off x="2313441" y="1294947"/>
            <a:ext cx="7228261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/>
              </a:rPr>
              <a:t>התשובה:</a:t>
            </a:r>
          </a:p>
          <a:p>
            <a:pPr algn="ctr"/>
            <a:r>
              <a:rPr lang="he-IL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שמשון, רוח ה' מפעמת בו</a:t>
            </a:r>
          </a:p>
          <a:p>
            <a:pPr algn="ctr"/>
            <a:r>
              <a:rPr lang="he-IL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בין צרעה ובין אשתאול</a:t>
            </a:r>
          </a:p>
          <a:p>
            <a:pPr algn="ctr"/>
            <a:r>
              <a:rPr lang="he-IL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פרק י"ג</a:t>
            </a:r>
          </a:p>
        </p:txBody>
      </p:sp>
    </p:spTree>
    <p:extLst>
      <p:ext uri="{BB962C8B-B14F-4D97-AF65-F5344CB8AC3E}">
        <p14:creationId xmlns:p14="http://schemas.microsoft.com/office/powerpoint/2010/main" val="12713785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>
            <a:extLst>
              <a:ext uri="{FF2B5EF4-FFF2-40B4-BE49-F238E27FC236}">
                <a16:creationId xmlns:a16="http://schemas.microsoft.com/office/drawing/2014/main" id="{99B880E3-5E00-4A4F-B62F-FCBE2F3AE902}"/>
              </a:ext>
            </a:extLst>
          </p:cNvPr>
          <p:cNvSpPr/>
          <p:nvPr/>
        </p:nvSpPr>
        <p:spPr>
          <a:xfrm>
            <a:off x="860041" y="786841"/>
            <a:ext cx="11041226" cy="470898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60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מי אני?</a:t>
            </a:r>
          </a:p>
          <a:p>
            <a:pPr algn="ctr"/>
            <a:r>
              <a:rPr lang="he-IL" sz="60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הָיְתָה</a:t>
            </a:r>
            <a:r>
              <a:rPr lang="he-IL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he-IL" sz="60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אִשָּׁה</a:t>
            </a:r>
            <a:r>
              <a:rPr lang="he-IL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עֲקָרָה </a:t>
            </a:r>
          </a:p>
          <a:p>
            <a:pPr algn="ctr"/>
            <a:r>
              <a:rPr lang="he-IL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מֵהַמַּלְאָךְ קִבְּלָה בְּשׂוֹרָה</a:t>
            </a:r>
          </a:p>
          <a:p>
            <a:pPr algn="ctr"/>
            <a:r>
              <a:rPr lang="he-IL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הִשָּׁמְרִי מִיַּיִן וְשֵׁכָר</a:t>
            </a:r>
          </a:p>
          <a:p>
            <a:pPr algn="ctr"/>
            <a:r>
              <a:rPr lang="he-IL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כִּי בְּנֵךְ יִהְיֶה אָדָם מֻבְחָר</a:t>
            </a:r>
          </a:p>
        </p:txBody>
      </p:sp>
    </p:spTree>
    <p:extLst>
      <p:ext uri="{BB962C8B-B14F-4D97-AF65-F5344CB8AC3E}">
        <p14:creationId xmlns:p14="http://schemas.microsoft.com/office/powerpoint/2010/main" val="10993657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>
            <a:extLst>
              <a:ext uri="{FF2B5EF4-FFF2-40B4-BE49-F238E27FC236}">
                <a16:creationId xmlns:a16="http://schemas.microsoft.com/office/drawing/2014/main" id="{C6A41B0F-2AA0-45E8-B482-E71A84D01010}"/>
              </a:ext>
            </a:extLst>
          </p:cNvPr>
          <p:cNvSpPr/>
          <p:nvPr/>
        </p:nvSpPr>
        <p:spPr>
          <a:xfrm>
            <a:off x="3492437" y="1294947"/>
            <a:ext cx="4870244" cy="280076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88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/>
              </a:rPr>
              <a:t>התשובה:</a:t>
            </a:r>
          </a:p>
          <a:p>
            <a:pPr algn="ctr"/>
            <a:r>
              <a:rPr lang="he-IL" sz="88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אשת מנוח</a:t>
            </a:r>
          </a:p>
        </p:txBody>
      </p:sp>
    </p:spTree>
    <p:extLst>
      <p:ext uri="{BB962C8B-B14F-4D97-AF65-F5344CB8AC3E}">
        <p14:creationId xmlns:p14="http://schemas.microsoft.com/office/powerpoint/2010/main" val="21594829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3534048-87C6-4FAE-BFC5-F8CE3550F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A0C32F6F-B81C-47A7-B383-73C1446F64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pic>
        <p:nvPicPr>
          <p:cNvPr id="9218" name="Picture 2" descr="Crying emoji illustration, Emoticon Smiley Emoji Heart Wink ...">
            <a:extLst>
              <a:ext uri="{FF2B5EF4-FFF2-40B4-BE49-F238E27FC236}">
                <a16:creationId xmlns:a16="http://schemas.microsoft.com/office/drawing/2014/main" id="{B3857450-06D6-427B-ADD0-85A9B9DCD6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6234" y="2103917"/>
            <a:ext cx="2105025" cy="2171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Crying emoji illustration, Emoticon Smiley Emoji Heart Wink ...">
            <a:extLst>
              <a:ext uri="{FF2B5EF4-FFF2-40B4-BE49-F238E27FC236}">
                <a16:creationId xmlns:a16="http://schemas.microsoft.com/office/drawing/2014/main" id="{F103E73F-5040-4E0E-8AED-84CB1F3CA1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5157" y="2093284"/>
            <a:ext cx="2105025" cy="2171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Crying emoji illustration, Emoticon Smiley Emoji Heart Wink ...">
            <a:extLst>
              <a:ext uri="{FF2B5EF4-FFF2-40B4-BE49-F238E27FC236}">
                <a16:creationId xmlns:a16="http://schemas.microsoft.com/office/drawing/2014/main" id="{DEBFD015-B9C8-49F2-B6F8-F90A261711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8388" y="2103917"/>
            <a:ext cx="2105025" cy="2171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Crying emoji illustration, Emoticon Smiley Emoji Heart Wink ...">
            <a:extLst>
              <a:ext uri="{FF2B5EF4-FFF2-40B4-BE49-F238E27FC236}">
                <a16:creationId xmlns:a16="http://schemas.microsoft.com/office/drawing/2014/main" id="{706C0E24-68B5-4E27-A28B-C2D26CDFD6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311" y="2103917"/>
            <a:ext cx="2105025" cy="2171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4961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>
            <a:extLst>
              <a:ext uri="{FF2B5EF4-FFF2-40B4-BE49-F238E27FC236}">
                <a16:creationId xmlns:a16="http://schemas.microsoft.com/office/drawing/2014/main" id="{C6A41B0F-2AA0-45E8-B482-E71A84D01010}"/>
              </a:ext>
            </a:extLst>
          </p:cNvPr>
          <p:cNvSpPr/>
          <p:nvPr/>
        </p:nvSpPr>
        <p:spPr>
          <a:xfrm>
            <a:off x="1136843" y="1294947"/>
            <a:ext cx="9581469" cy="424731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/>
              </a:rPr>
              <a:t>התשובה:</a:t>
            </a:r>
          </a:p>
          <a:p>
            <a:pPr algn="ctr"/>
            <a:r>
              <a:rPr lang="he-IL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ליד הגלגל עם ישראל שומעים</a:t>
            </a:r>
          </a:p>
          <a:p>
            <a:pPr algn="ctr"/>
            <a:r>
              <a:rPr lang="he-IL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שהקב"ה לא יסייע להם באופן ניסי</a:t>
            </a:r>
          </a:p>
          <a:p>
            <a:pPr algn="ctr"/>
            <a:r>
              <a:rPr lang="he-IL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לכבוש את הארץ והעם בוכים</a:t>
            </a:r>
          </a:p>
          <a:p>
            <a:pPr algn="ctr"/>
            <a:r>
              <a:rPr lang="he-IL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פרק ב</a:t>
            </a:r>
          </a:p>
        </p:txBody>
      </p:sp>
    </p:spTree>
    <p:extLst>
      <p:ext uri="{BB962C8B-B14F-4D97-AF65-F5344CB8AC3E}">
        <p14:creationId xmlns:p14="http://schemas.microsoft.com/office/powerpoint/2010/main" val="399576118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>
            <a:extLst>
              <a:ext uri="{FF2B5EF4-FFF2-40B4-BE49-F238E27FC236}">
                <a16:creationId xmlns:a16="http://schemas.microsoft.com/office/drawing/2014/main" id="{99B880E3-5E00-4A4F-B62F-FCBE2F3AE902}"/>
              </a:ext>
            </a:extLst>
          </p:cNvPr>
          <p:cNvSpPr/>
          <p:nvPr/>
        </p:nvSpPr>
        <p:spPr>
          <a:xfrm>
            <a:off x="860041" y="786841"/>
            <a:ext cx="11041226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60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מי אני?</a:t>
            </a:r>
          </a:p>
          <a:p>
            <a:pPr algn="ctr"/>
            <a:r>
              <a:rPr lang="he-IL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עַל יְדֵי מַלְאָךְ מֻנָּה לַתַּפְקִיד</a:t>
            </a:r>
          </a:p>
          <a:p>
            <a:pPr algn="ctr"/>
            <a:r>
              <a:rPr lang="he-IL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לְכָל אֶחָד </a:t>
            </a:r>
            <a:r>
              <a:rPr lang="he-IL" sz="60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מֵחַיָּלָיו</a:t>
            </a:r>
            <a:r>
              <a:rPr lang="he-IL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נָתָן כַּד, שׁוֹפָר וְלַפִּיד</a:t>
            </a:r>
          </a:p>
        </p:txBody>
      </p:sp>
    </p:spTree>
    <p:extLst>
      <p:ext uri="{BB962C8B-B14F-4D97-AF65-F5344CB8AC3E}">
        <p14:creationId xmlns:p14="http://schemas.microsoft.com/office/powerpoint/2010/main" val="306926430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>
            <a:extLst>
              <a:ext uri="{FF2B5EF4-FFF2-40B4-BE49-F238E27FC236}">
                <a16:creationId xmlns:a16="http://schemas.microsoft.com/office/drawing/2014/main" id="{C6A41B0F-2AA0-45E8-B482-E71A84D01010}"/>
              </a:ext>
            </a:extLst>
          </p:cNvPr>
          <p:cNvSpPr/>
          <p:nvPr/>
        </p:nvSpPr>
        <p:spPr>
          <a:xfrm>
            <a:off x="3693614" y="1294947"/>
            <a:ext cx="4467890" cy="280076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88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/>
              </a:rPr>
              <a:t>התשובה:</a:t>
            </a:r>
          </a:p>
          <a:p>
            <a:pPr algn="ctr"/>
            <a:r>
              <a:rPr lang="he-IL" sz="8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גדעון</a:t>
            </a:r>
            <a:endParaRPr lang="he-IL" sz="88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24959756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>
            <a:extLst>
              <a:ext uri="{FF2B5EF4-FFF2-40B4-BE49-F238E27FC236}">
                <a16:creationId xmlns:a16="http://schemas.microsoft.com/office/drawing/2014/main" id="{C6A41B0F-2AA0-45E8-B482-E71A84D01010}"/>
              </a:ext>
            </a:extLst>
          </p:cNvPr>
          <p:cNvSpPr/>
          <p:nvPr/>
        </p:nvSpPr>
        <p:spPr>
          <a:xfrm>
            <a:off x="5104494" y="473048"/>
            <a:ext cx="6538970" cy="550920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88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/>
              </a:rPr>
              <a:t>יפה מאוד,</a:t>
            </a:r>
          </a:p>
          <a:p>
            <a:pPr algn="ctr"/>
            <a:r>
              <a:rPr lang="he-IL" sz="8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אתם </a:t>
            </a:r>
            <a:r>
              <a:rPr lang="he-IL" sz="8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5095FC"/>
                </a:solidFill>
              </a:rPr>
              <a:t>אלופים</a:t>
            </a:r>
            <a:r>
              <a:rPr lang="he-IL" sz="8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!!</a:t>
            </a:r>
          </a:p>
          <a:p>
            <a:pPr algn="ctr"/>
            <a:r>
              <a:rPr lang="he-IL" sz="88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/>
              </a:rPr>
              <a:t>ברכות לסיום </a:t>
            </a:r>
          </a:p>
          <a:p>
            <a:pPr algn="ctr"/>
            <a:r>
              <a:rPr lang="he-IL" sz="8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ספר שופטים</a:t>
            </a:r>
            <a:endParaRPr lang="he-IL" sz="88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effectLst/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E55E9944-43CA-488F-BFAD-F5CEC58B22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36" y="713679"/>
            <a:ext cx="4057409" cy="5802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34522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619</TotalTime>
  <Words>282</Words>
  <Application>Microsoft Office PowerPoint</Application>
  <PresentationFormat>מסך רחב</PresentationFormat>
  <Paragraphs>88</Paragraphs>
  <Slides>36</Slides>
  <Notes>3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36</vt:i4>
      </vt:variant>
    </vt:vector>
  </HeadingPairs>
  <TitlesOfParts>
    <vt:vector size="37" baseType="lpstr">
      <vt:lpstr>ערכת נושא Office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X2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X2</dc:title>
  <dc:creator>yaur l</dc:creator>
  <cp:lastModifiedBy>משתמש לא ידוע</cp:lastModifiedBy>
  <cp:revision>22</cp:revision>
  <dcterms:created xsi:type="dcterms:W3CDTF">2020-06-15T05:24:54Z</dcterms:created>
  <dcterms:modified xsi:type="dcterms:W3CDTF">2021-05-20T08:38:10Z</dcterms:modified>
</cp:coreProperties>
</file>