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97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72F62-649A-4485-B806-1575EF4A3D6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C3A50DE-2BBF-496B-903B-D9D7420E4F52}">
      <dgm:prSet phldrT="[טקסט]"/>
      <dgm:spPr/>
      <dgm:t>
        <a:bodyPr/>
        <a:lstStyle/>
        <a:p>
          <a:pPr rtl="1"/>
          <a:r>
            <a:rPr lang="he-IL" dirty="0"/>
            <a:t>בני </a:t>
          </a:r>
          <a:r>
            <a:rPr lang="he-IL"/>
            <a:t>ישראל חוטאים.</a:t>
          </a:r>
        </a:p>
      </dgm:t>
    </dgm:pt>
    <dgm:pt modelId="{BFF89680-4F56-4674-A6B0-196DC8AA6336}" type="par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CAE15EC7-FB8C-4F79-95B1-133E950E03C2}" type="sib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BEA60C1F-5817-45B4-A945-B1E296A4FE04}">
      <dgm:prSet phldrT="[טקסט]"/>
      <dgm:spPr/>
      <dgm:t>
        <a:bodyPr/>
        <a:lstStyle/>
        <a:p>
          <a:pPr rtl="1"/>
          <a:r>
            <a:rPr lang="he-IL" dirty="0"/>
            <a:t>ה' מעניש אותם.</a:t>
          </a:r>
        </a:p>
      </dgm:t>
    </dgm:pt>
    <dgm:pt modelId="{5DA676A0-840F-42C6-84CD-DF1667964B49}" type="par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6CD15596-4B30-4C02-94E1-69319CFBD047}" type="sib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39BA2EB2-779A-461B-B2D0-B0EFA88EC843}">
      <dgm:prSet phldrT="[טקסט]"/>
      <dgm:spPr/>
      <dgm:t>
        <a:bodyPr/>
        <a:lstStyle/>
        <a:p>
          <a:pPr rtl="1"/>
          <a:r>
            <a:rPr lang="he-IL" dirty="0"/>
            <a:t>בני ישראל זועקים לה'.</a:t>
          </a:r>
        </a:p>
      </dgm:t>
    </dgm:pt>
    <dgm:pt modelId="{6C22023A-68FA-43C4-BA50-904C9EF258EA}" type="par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B41CAEE0-58FC-4892-9328-9E2D4CAAA039}" type="sib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63421EB4-AC7E-4D1F-B617-987460A00411}">
      <dgm:prSet phldrT="[טקסט]"/>
      <dgm:spPr/>
      <dgm:t>
        <a:bodyPr/>
        <a:lstStyle/>
        <a:p>
          <a:pPr rtl="1"/>
          <a:r>
            <a:rPr lang="he-IL" dirty="0"/>
            <a:t>ה' שולח שופט שיושיע אותם</a:t>
          </a:r>
        </a:p>
      </dgm:t>
    </dgm:pt>
    <dgm:pt modelId="{BDC7BA79-530A-412D-AB03-8C83B32C9EF5}" type="par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463690F-5FC8-43F0-95C6-9CF2C369944B}" type="sib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A068CE0-B3E6-4983-A96E-D3F219D6C706}">
      <dgm:prSet phldrT="[טקסט]"/>
      <dgm:spPr/>
      <dgm:t>
        <a:bodyPr/>
        <a:lstStyle/>
        <a:p>
          <a:pPr rtl="1"/>
          <a:r>
            <a:rPr lang="he-IL" dirty="0"/>
            <a:t>הארץ שקטה מספר שנים.</a:t>
          </a:r>
        </a:p>
      </dgm:t>
    </dgm:pt>
    <dgm:pt modelId="{631ACA50-8B75-437A-8548-E43B9082D14A}" type="par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CC230B95-5C75-49C7-947D-CE428A699472}" type="sib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6516351D-5AA2-41D0-BC29-87ACD9340DEF}" type="pres">
      <dgm:prSet presAssocID="{17472F62-649A-4485-B806-1575EF4A3D61}" presName="cycle" presStyleCnt="0">
        <dgm:presLayoutVars>
          <dgm:dir/>
          <dgm:resizeHandles val="exact"/>
        </dgm:presLayoutVars>
      </dgm:prSet>
      <dgm:spPr/>
    </dgm:pt>
    <dgm:pt modelId="{CD79C395-0B66-4F67-B579-22C012812D46}" type="pres">
      <dgm:prSet presAssocID="{CC3A50DE-2BBF-496B-903B-D9D7420E4F52}" presName="node" presStyleLbl="node1" presStyleIdx="0" presStyleCnt="5">
        <dgm:presLayoutVars>
          <dgm:bulletEnabled val="1"/>
        </dgm:presLayoutVars>
      </dgm:prSet>
      <dgm:spPr/>
    </dgm:pt>
    <dgm:pt modelId="{06F03075-CA59-4266-8770-189F57BA29E0}" type="pres">
      <dgm:prSet presAssocID="{CAE15EC7-FB8C-4F79-95B1-133E950E03C2}" presName="sibTrans" presStyleLbl="sibTrans2D1" presStyleIdx="0" presStyleCnt="5"/>
      <dgm:spPr/>
    </dgm:pt>
    <dgm:pt modelId="{2AFA1526-9D14-492B-BFA6-DF19E5A30ACF}" type="pres">
      <dgm:prSet presAssocID="{CAE15EC7-FB8C-4F79-95B1-133E950E03C2}" presName="connectorText" presStyleLbl="sibTrans2D1" presStyleIdx="0" presStyleCnt="5"/>
      <dgm:spPr/>
    </dgm:pt>
    <dgm:pt modelId="{32D3796E-A4D0-4059-8BE2-9B0B4C98D905}" type="pres">
      <dgm:prSet presAssocID="{BEA60C1F-5817-45B4-A945-B1E296A4FE04}" presName="node" presStyleLbl="node1" presStyleIdx="1" presStyleCnt="5">
        <dgm:presLayoutVars>
          <dgm:bulletEnabled val="1"/>
        </dgm:presLayoutVars>
      </dgm:prSet>
      <dgm:spPr/>
    </dgm:pt>
    <dgm:pt modelId="{AC28D5D4-3109-417C-BD8B-613FE256CEA7}" type="pres">
      <dgm:prSet presAssocID="{6CD15596-4B30-4C02-94E1-69319CFBD047}" presName="sibTrans" presStyleLbl="sibTrans2D1" presStyleIdx="1" presStyleCnt="5"/>
      <dgm:spPr/>
    </dgm:pt>
    <dgm:pt modelId="{12D2714B-FA08-4B6A-A116-73EDBA7E3E3D}" type="pres">
      <dgm:prSet presAssocID="{6CD15596-4B30-4C02-94E1-69319CFBD047}" presName="connectorText" presStyleLbl="sibTrans2D1" presStyleIdx="1" presStyleCnt="5"/>
      <dgm:spPr/>
    </dgm:pt>
    <dgm:pt modelId="{C12D0C4B-2CA1-4E1F-8F5A-60C127AC9C23}" type="pres">
      <dgm:prSet presAssocID="{39BA2EB2-779A-461B-B2D0-B0EFA88EC843}" presName="node" presStyleLbl="node1" presStyleIdx="2" presStyleCnt="5">
        <dgm:presLayoutVars>
          <dgm:bulletEnabled val="1"/>
        </dgm:presLayoutVars>
      </dgm:prSet>
      <dgm:spPr/>
    </dgm:pt>
    <dgm:pt modelId="{C3AB3423-F126-4E74-89A3-DD942F1F74AA}" type="pres">
      <dgm:prSet presAssocID="{B41CAEE0-58FC-4892-9328-9E2D4CAAA039}" presName="sibTrans" presStyleLbl="sibTrans2D1" presStyleIdx="2" presStyleCnt="5"/>
      <dgm:spPr/>
    </dgm:pt>
    <dgm:pt modelId="{FE6918EA-86C0-4E7B-99A7-2C61CF805547}" type="pres">
      <dgm:prSet presAssocID="{B41CAEE0-58FC-4892-9328-9E2D4CAAA039}" presName="connectorText" presStyleLbl="sibTrans2D1" presStyleIdx="2" presStyleCnt="5"/>
      <dgm:spPr/>
    </dgm:pt>
    <dgm:pt modelId="{FAAD03B8-DA70-41F0-AF20-7FF9EBAB2536}" type="pres">
      <dgm:prSet presAssocID="{63421EB4-AC7E-4D1F-B617-987460A00411}" presName="node" presStyleLbl="node1" presStyleIdx="3" presStyleCnt="5" custRadScaleRad="95870" custRadScaleInc="-7299">
        <dgm:presLayoutVars>
          <dgm:bulletEnabled val="1"/>
        </dgm:presLayoutVars>
      </dgm:prSet>
      <dgm:spPr/>
    </dgm:pt>
    <dgm:pt modelId="{02AE4F41-F722-49CC-AC20-F307AF0C09F1}" type="pres">
      <dgm:prSet presAssocID="{6463690F-5FC8-43F0-95C6-9CF2C369944B}" presName="sibTrans" presStyleLbl="sibTrans2D1" presStyleIdx="3" presStyleCnt="5"/>
      <dgm:spPr/>
    </dgm:pt>
    <dgm:pt modelId="{6A482F0C-9CC1-45C8-8A7D-5ABDA90B2A2B}" type="pres">
      <dgm:prSet presAssocID="{6463690F-5FC8-43F0-95C6-9CF2C369944B}" presName="connectorText" presStyleLbl="sibTrans2D1" presStyleIdx="3" presStyleCnt="5"/>
      <dgm:spPr/>
    </dgm:pt>
    <dgm:pt modelId="{168FAAF1-218D-4569-8405-AECF1E839A47}" type="pres">
      <dgm:prSet presAssocID="{6A068CE0-B3E6-4983-A96E-D3F219D6C706}" presName="node" presStyleLbl="node1" presStyleIdx="4" presStyleCnt="5">
        <dgm:presLayoutVars>
          <dgm:bulletEnabled val="1"/>
        </dgm:presLayoutVars>
      </dgm:prSet>
      <dgm:spPr/>
    </dgm:pt>
    <dgm:pt modelId="{3A63949E-77B4-4E9A-99EC-A6FEF466DB20}" type="pres">
      <dgm:prSet presAssocID="{CC230B95-5C75-49C7-947D-CE428A699472}" presName="sibTrans" presStyleLbl="sibTrans2D1" presStyleIdx="4" presStyleCnt="5"/>
      <dgm:spPr/>
    </dgm:pt>
    <dgm:pt modelId="{8B93B326-F2B6-45E6-A75F-6151C184EC14}" type="pres">
      <dgm:prSet presAssocID="{CC230B95-5C75-49C7-947D-CE428A699472}" presName="connectorText" presStyleLbl="sibTrans2D1" presStyleIdx="4" presStyleCnt="5"/>
      <dgm:spPr/>
    </dgm:pt>
  </dgm:ptLst>
  <dgm:cxnLst>
    <dgm:cxn modelId="{20E9B505-40A6-4EA7-87AC-8F47EC1F3CD4}" type="presOf" srcId="{BEA60C1F-5817-45B4-A945-B1E296A4FE04}" destId="{32D3796E-A4D0-4059-8BE2-9B0B4C98D905}" srcOrd="0" destOrd="0" presId="urn:microsoft.com/office/officeart/2005/8/layout/cycle2"/>
    <dgm:cxn modelId="{94F5A70C-71E9-415F-B594-E4426532B77D}" type="presOf" srcId="{CC230B95-5C75-49C7-947D-CE428A699472}" destId="{8B93B326-F2B6-45E6-A75F-6151C184EC14}" srcOrd="1" destOrd="0" presId="urn:microsoft.com/office/officeart/2005/8/layout/cycle2"/>
    <dgm:cxn modelId="{275A2912-1AE7-482B-821B-B99FCB6A8B13}" srcId="{17472F62-649A-4485-B806-1575EF4A3D61}" destId="{CC3A50DE-2BBF-496B-903B-D9D7420E4F52}" srcOrd="0" destOrd="0" parTransId="{BFF89680-4F56-4674-A6B0-196DC8AA6336}" sibTransId="{CAE15EC7-FB8C-4F79-95B1-133E950E03C2}"/>
    <dgm:cxn modelId="{86A84814-3768-46F6-9ED1-82CBDB909E2D}" type="presOf" srcId="{6CD15596-4B30-4C02-94E1-69319CFBD047}" destId="{AC28D5D4-3109-417C-BD8B-613FE256CEA7}" srcOrd="0" destOrd="0" presId="urn:microsoft.com/office/officeart/2005/8/layout/cycle2"/>
    <dgm:cxn modelId="{FC796E23-1CCA-4392-BE9C-259ABC1461CD}" type="presOf" srcId="{17472F62-649A-4485-B806-1575EF4A3D61}" destId="{6516351D-5AA2-41D0-BC29-87ACD9340DEF}" srcOrd="0" destOrd="0" presId="urn:microsoft.com/office/officeart/2005/8/layout/cycle2"/>
    <dgm:cxn modelId="{68645D3C-44AB-4A69-B059-74168830CF1B}" srcId="{17472F62-649A-4485-B806-1575EF4A3D61}" destId="{6A068CE0-B3E6-4983-A96E-D3F219D6C706}" srcOrd="4" destOrd="0" parTransId="{631ACA50-8B75-437A-8548-E43B9082D14A}" sibTransId="{CC230B95-5C75-49C7-947D-CE428A699472}"/>
    <dgm:cxn modelId="{78B4D240-DA06-4AB2-99C0-4C24D4AAA796}" type="presOf" srcId="{CC230B95-5C75-49C7-947D-CE428A699472}" destId="{3A63949E-77B4-4E9A-99EC-A6FEF466DB20}" srcOrd="0" destOrd="0" presId="urn:microsoft.com/office/officeart/2005/8/layout/cycle2"/>
    <dgm:cxn modelId="{D4183B6C-7C68-4BDA-AFD3-7E21DB222486}" type="presOf" srcId="{B41CAEE0-58FC-4892-9328-9E2D4CAAA039}" destId="{FE6918EA-86C0-4E7B-99A7-2C61CF805547}" srcOrd="1" destOrd="0" presId="urn:microsoft.com/office/officeart/2005/8/layout/cycle2"/>
    <dgm:cxn modelId="{88223A73-9C17-4276-9FE2-6D53D49D2DE6}" type="presOf" srcId="{CC3A50DE-2BBF-496B-903B-D9D7420E4F52}" destId="{CD79C395-0B66-4F67-B579-22C012812D46}" srcOrd="0" destOrd="0" presId="urn:microsoft.com/office/officeart/2005/8/layout/cycle2"/>
    <dgm:cxn modelId="{CBAEA354-2A8D-4C13-9B23-2B3D70B58AC9}" type="presOf" srcId="{39BA2EB2-779A-461B-B2D0-B0EFA88EC843}" destId="{C12D0C4B-2CA1-4E1F-8F5A-60C127AC9C23}" srcOrd="0" destOrd="0" presId="urn:microsoft.com/office/officeart/2005/8/layout/cycle2"/>
    <dgm:cxn modelId="{C549DF7D-C8D0-4965-8145-E4B0701A6155}" type="presOf" srcId="{CAE15EC7-FB8C-4F79-95B1-133E950E03C2}" destId="{06F03075-CA59-4266-8770-189F57BA29E0}" srcOrd="0" destOrd="0" presId="urn:microsoft.com/office/officeart/2005/8/layout/cycle2"/>
    <dgm:cxn modelId="{F1905698-1678-4C11-86B3-C3EF278ACB88}" type="presOf" srcId="{B41CAEE0-58FC-4892-9328-9E2D4CAAA039}" destId="{C3AB3423-F126-4E74-89A3-DD942F1F74AA}" srcOrd="0" destOrd="0" presId="urn:microsoft.com/office/officeart/2005/8/layout/cycle2"/>
    <dgm:cxn modelId="{02AFA9BA-A571-4883-972C-8CBF77B88851}" type="presOf" srcId="{6CD15596-4B30-4C02-94E1-69319CFBD047}" destId="{12D2714B-FA08-4B6A-A116-73EDBA7E3E3D}" srcOrd="1" destOrd="0" presId="urn:microsoft.com/office/officeart/2005/8/layout/cycle2"/>
    <dgm:cxn modelId="{CEC8AFBF-9070-4E6C-B7CA-855C140583A4}" type="presOf" srcId="{6463690F-5FC8-43F0-95C6-9CF2C369944B}" destId="{02AE4F41-F722-49CC-AC20-F307AF0C09F1}" srcOrd="0" destOrd="0" presId="urn:microsoft.com/office/officeart/2005/8/layout/cycle2"/>
    <dgm:cxn modelId="{783F62C2-B584-4DE8-BCCE-4A99175032C8}" type="presOf" srcId="{63421EB4-AC7E-4D1F-B617-987460A00411}" destId="{FAAD03B8-DA70-41F0-AF20-7FF9EBAB2536}" srcOrd="0" destOrd="0" presId="urn:microsoft.com/office/officeart/2005/8/layout/cycle2"/>
    <dgm:cxn modelId="{EFB7EFC8-41C7-46EC-96E5-E741B97144E7}" srcId="{17472F62-649A-4485-B806-1575EF4A3D61}" destId="{39BA2EB2-779A-461B-B2D0-B0EFA88EC843}" srcOrd="2" destOrd="0" parTransId="{6C22023A-68FA-43C4-BA50-904C9EF258EA}" sibTransId="{B41CAEE0-58FC-4892-9328-9E2D4CAAA039}"/>
    <dgm:cxn modelId="{C985A6DF-A404-42FD-83E2-EEC2ED1FA939}" srcId="{17472F62-649A-4485-B806-1575EF4A3D61}" destId="{63421EB4-AC7E-4D1F-B617-987460A00411}" srcOrd="3" destOrd="0" parTransId="{BDC7BA79-530A-412D-AB03-8C83B32C9EF5}" sibTransId="{6463690F-5FC8-43F0-95C6-9CF2C369944B}"/>
    <dgm:cxn modelId="{CF2A2AF4-ECCE-4D52-9F87-3525387345F4}" type="presOf" srcId="{CAE15EC7-FB8C-4F79-95B1-133E950E03C2}" destId="{2AFA1526-9D14-492B-BFA6-DF19E5A30ACF}" srcOrd="1" destOrd="0" presId="urn:microsoft.com/office/officeart/2005/8/layout/cycle2"/>
    <dgm:cxn modelId="{122AEEF4-E801-44E8-873B-729AE499BA1A}" type="presOf" srcId="{6A068CE0-B3E6-4983-A96E-D3F219D6C706}" destId="{168FAAF1-218D-4569-8405-AECF1E839A47}" srcOrd="0" destOrd="0" presId="urn:microsoft.com/office/officeart/2005/8/layout/cycle2"/>
    <dgm:cxn modelId="{04B9EFF4-1079-415C-AA7A-3270923DD32D}" srcId="{17472F62-649A-4485-B806-1575EF4A3D61}" destId="{BEA60C1F-5817-45B4-A945-B1E296A4FE04}" srcOrd="1" destOrd="0" parTransId="{5DA676A0-840F-42C6-84CD-DF1667964B49}" sibTransId="{6CD15596-4B30-4C02-94E1-69319CFBD047}"/>
    <dgm:cxn modelId="{CC9F0DFD-2EA8-482C-86D8-4481544449FE}" type="presOf" srcId="{6463690F-5FC8-43F0-95C6-9CF2C369944B}" destId="{6A482F0C-9CC1-45C8-8A7D-5ABDA90B2A2B}" srcOrd="1" destOrd="0" presId="urn:microsoft.com/office/officeart/2005/8/layout/cycle2"/>
    <dgm:cxn modelId="{9DB107A2-7B74-4D63-95EB-2549937E4DA7}" type="presParOf" srcId="{6516351D-5AA2-41D0-BC29-87ACD9340DEF}" destId="{CD79C395-0B66-4F67-B579-22C012812D46}" srcOrd="0" destOrd="0" presId="urn:microsoft.com/office/officeart/2005/8/layout/cycle2"/>
    <dgm:cxn modelId="{72683AD7-504F-46BC-9E2B-DBC719E19E0E}" type="presParOf" srcId="{6516351D-5AA2-41D0-BC29-87ACD9340DEF}" destId="{06F03075-CA59-4266-8770-189F57BA29E0}" srcOrd="1" destOrd="0" presId="urn:microsoft.com/office/officeart/2005/8/layout/cycle2"/>
    <dgm:cxn modelId="{693D273A-C02F-445B-9077-2D9F6F4F5CAB}" type="presParOf" srcId="{06F03075-CA59-4266-8770-189F57BA29E0}" destId="{2AFA1526-9D14-492B-BFA6-DF19E5A30ACF}" srcOrd="0" destOrd="0" presId="urn:microsoft.com/office/officeart/2005/8/layout/cycle2"/>
    <dgm:cxn modelId="{0675E3B7-840D-41EE-AC2E-30A3A5D23A92}" type="presParOf" srcId="{6516351D-5AA2-41D0-BC29-87ACD9340DEF}" destId="{32D3796E-A4D0-4059-8BE2-9B0B4C98D905}" srcOrd="2" destOrd="0" presId="urn:microsoft.com/office/officeart/2005/8/layout/cycle2"/>
    <dgm:cxn modelId="{3CD8AC6B-4425-4D01-930F-53D16F811ED4}" type="presParOf" srcId="{6516351D-5AA2-41D0-BC29-87ACD9340DEF}" destId="{AC28D5D4-3109-417C-BD8B-613FE256CEA7}" srcOrd="3" destOrd="0" presId="urn:microsoft.com/office/officeart/2005/8/layout/cycle2"/>
    <dgm:cxn modelId="{3FB4054E-4C7B-456D-AB25-AE35C73D1767}" type="presParOf" srcId="{AC28D5D4-3109-417C-BD8B-613FE256CEA7}" destId="{12D2714B-FA08-4B6A-A116-73EDBA7E3E3D}" srcOrd="0" destOrd="0" presId="urn:microsoft.com/office/officeart/2005/8/layout/cycle2"/>
    <dgm:cxn modelId="{D9D89E32-B84C-4A3A-B16B-44A116EB3B47}" type="presParOf" srcId="{6516351D-5AA2-41D0-BC29-87ACD9340DEF}" destId="{C12D0C4B-2CA1-4E1F-8F5A-60C127AC9C23}" srcOrd="4" destOrd="0" presId="urn:microsoft.com/office/officeart/2005/8/layout/cycle2"/>
    <dgm:cxn modelId="{7B3E50AD-A802-4176-AC67-08B9687DC89B}" type="presParOf" srcId="{6516351D-5AA2-41D0-BC29-87ACD9340DEF}" destId="{C3AB3423-F126-4E74-89A3-DD942F1F74AA}" srcOrd="5" destOrd="0" presId="urn:microsoft.com/office/officeart/2005/8/layout/cycle2"/>
    <dgm:cxn modelId="{89C052AA-0DA9-4B05-AFC7-F74654416B1D}" type="presParOf" srcId="{C3AB3423-F126-4E74-89A3-DD942F1F74AA}" destId="{FE6918EA-86C0-4E7B-99A7-2C61CF805547}" srcOrd="0" destOrd="0" presId="urn:microsoft.com/office/officeart/2005/8/layout/cycle2"/>
    <dgm:cxn modelId="{D2A97791-09F9-4947-A8F1-DC7A5502FF41}" type="presParOf" srcId="{6516351D-5AA2-41D0-BC29-87ACD9340DEF}" destId="{FAAD03B8-DA70-41F0-AF20-7FF9EBAB2536}" srcOrd="6" destOrd="0" presId="urn:microsoft.com/office/officeart/2005/8/layout/cycle2"/>
    <dgm:cxn modelId="{5DD9F076-2D92-4A1C-B78E-9D0A32FA466B}" type="presParOf" srcId="{6516351D-5AA2-41D0-BC29-87ACD9340DEF}" destId="{02AE4F41-F722-49CC-AC20-F307AF0C09F1}" srcOrd="7" destOrd="0" presId="urn:microsoft.com/office/officeart/2005/8/layout/cycle2"/>
    <dgm:cxn modelId="{DF612501-4C7E-4B29-B737-17A658B9A2E0}" type="presParOf" srcId="{02AE4F41-F722-49CC-AC20-F307AF0C09F1}" destId="{6A482F0C-9CC1-45C8-8A7D-5ABDA90B2A2B}" srcOrd="0" destOrd="0" presId="urn:microsoft.com/office/officeart/2005/8/layout/cycle2"/>
    <dgm:cxn modelId="{73F4A108-246B-40EC-9D3E-B873B1158A4C}" type="presParOf" srcId="{6516351D-5AA2-41D0-BC29-87ACD9340DEF}" destId="{168FAAF1-218D-4569-8405-AECF1E839A47}" srcOrd="8" destOrd="0" presId="urn:microsoft.com/office/officeart/2005/8/layout/cycle2"/>
    <dgm:cxn modelId="{3F7428AA-4539-4446-BD63-C04C17193054}" type="presParOf" srcId="{6516351D-5AA2-41D0-BC29-87ACD9340DEF}" destId="{3A63949E-77B4-4E9A-99EC-A6FEF466DB20}" srcOrd="9" destOrd="0" presId="urn:microsoft.com/office/officeart/2005/8/layout/cycle2"/>
    <dgm:cxn modelId="{7B9976FF-675A-4D27-8784-443BC5DEC2CE}" type="presParOf" srcId="{3A63949E-77B4-4E9A-99EC-A6FEF466DB20}" destId="{8B93B326-F2B6-45E6-A75F-6151C184EC1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9C395-0B66-4F67-B579-22C012812D46}">
      <dsp:nvSpPr>
        <dsp:cNvPr id="0" name=""/>
        <dsp:cNvSpPr/>
      </dsp:nvSpPr>
      <dsp:spPr>
        <a:xfrm>
          <a:off x="2562945" y="1354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בני </a:t>
          </a:r>
          <a:r>
            <a:rPr lang="he-IL" sz="1900" kern="1200"/>
            <a:t>ישראל חוטאים.</a:t>
          </a:r>
        </a:p>
      </dsp:txBody>
      <dsp:txXfrm>
        <a:off x="2785911" y="224320"/>
        <a:ext cx="1076577" cy="1076577"/>
      </dsp:txXfrm>
    </dsp:sp>
    <dsp:sp modelId="{06F03075-CA59-4266-8770-189F57BA29E0}">
      <dsp:nvSpPr>
        <dsp:cNvPr id="0" name=""/>
        <dsp:cNvSpPr/>
      </dsp:nvSpPr>
      <dsp:spPr>
        <a:xfrm rot="2160000">
          <a:off x="4037113" y="1170338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>
        <a:off x="4048681" y="1237505"/>
        <a:ext cx="282664" cy="308308"/>
      </dsp:txXfrm>
    </dsp:sp>
    <dsp:sp modelId="{32D3796E-A4D0-4059-8BE2-9B0B4C98D905}">
      <dsp:nvSpPr>
        <dsp:cNvPr id="0" name=""/>
        <dsp:cNvSpPr/>
      </dsp:nvSpPr>
      <dsp:spPr>
        <a:xfrm>
          <a:off x="4411069" y="1344095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ה' מעניש אותם.</a:t>
          </a:r>
        </a:p>
      </dsp:txBody>
      <dsp:txXfrm>
        <a:off x="4634035" y="1567061"/>
        <a:ext cx="1076577" cy="1076577"/>
      </dsp:txXfrm>
    </dsp:sp>
    <dsp:sp modelId="{AC28D5D4-3109-417C-BD8B-613FE256CEA7}">
      <dsp:nvSpPr>
        <dsp:cNvPr id="0" name=""/>
        <dsp:cNvSpPr/>
      </dsp:nvSpPr>
      <dsp:spPr>
        <a:xfrm rot="6480000">
          <a:off x="4620992" y="2923857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 rot="10800000">
        <a:off x="4700280" y="2969020"/>
        <a:ext cx="282664" cy="308308"/>
      </dsp:txXfrm>
    </dsp:sp>
    <dsp:sp modelId="{C12D0C4B-2CA1-4E1F-8F5A-60C127AC9C23}">
      <dsp:nvSpPr>
        <dsp:cNvPr id="0" name=""/>
        <dsp:cNvSpPr/>
      </dsp:nvSpPr>
      <dsp:spPr>
        <a:xfrm>
          <a:off x="3705148" y="3516696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בני ישראל זועקים לה'.</a:t>
          </a:r>
        </a:p>
      </dsp:txBody>
      <dsp:txXfrm>
        <a:off x="3928114" y="3739662"/>
        <a:ext cx="1076577" cy="1076577"/>
      </dsp:txXfrm>
    </dsp:sp>
    <dsp:sp modelId="{C3AB3423-F126-4E74-89A3-DD942F1F74AA}">
      <dsp:nvSpPr>
        <dsp:cNvPr id="0" name=""/>
        <dsp:cNvSpPr/>
      </dsp:nvSpPr>
      <dsp:spPr>
        <a:xfrm rot="10825876">
          <a:off x="3221775" y="4012944"/>
          <a:ext cx="3416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 rot="10800000">
        <a:off x="3324255" y="4116099"/>
        <a:ext cx="239124" cy="308308"/>
      </dsp:txXfrm>
    </dsp:sp>
    <dsp:sp modelId="{FAAD03B8-DA70-41F0-AF20-7FF9EBAB2536}">
      <dsp:nvSpPr>
        <dsp:cNvPr id="0" name=""/>
        <dsp:cNvSpPr/>
      </dsp:nvSpPr>
      <dsp:spPr>
        <a:xfrm>
          <a:off x="1538162" y="3500384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ה' שולח שופט שיושיע אותם</a:t>
          </a:r>
        </a:p>
      </dsp:txBody>
      <dsp:txXfrm>
        <a:off x="1761128" y="3723350"/>
        <a:ext cx="1076577" cy="1076577"/>
      </dsp:txXfrm>
    </dsp:sp>
    <dsp:sp modelId="{02AE4F41-F722-49CC-AC20-F307AF0C09F1}">
      <dsp:nvSpPr>
        <dsp:cNvPr id="0" name=""/>
        <dsp:cNvSpPr/>
      </dsp:nvSpPr>
      <dsp:spPr>
        <a:xfrm rot="14946091">
          <a:off x="1683759" y="2937580"/>
          <a:ext cx="416380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 rot="10800000">
        <a:off x="1768495" y="3098697"/>
        <a:ext cx="291466" cy="308308"/>
      </dsp:txXfrm>
    </dsp:sp>
    <dsp:sp modelId="{168FAAF1-218D-4569-8405-AECF1E839A47}">
      <dsp:nvSpPr>
        <dsp:cNvPr id="0" name=""/>
        <dsp:cNvSpPr/>
      </dsp:nvSpPr>
      <dsp:spPr>
        <a:xfrm>
          <a:off x="714820" y="1344095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הארץ שקטה מספר שנים.</a:t>
          </a:r>
        </a:p>
      </dsp:txBody>
      <dsp:txXfrm>
        <a:off x="937786" y="1567061"/>
        <a:ext cx="1076577" cy="1076577"/>
      </dsp:txXfrm>
    </dsp:sp>
    <dsp:sp modelId="{3A63949E-77B4-4E9A-99EC-A6FEF466DB20}">
      <dsp:nvSpPr>
        <dsp:cNvPr id="0" name=""/>
        <dsp:cNvSpPr/>
      </dsp:nvSpPr>
      <dsp:spPr>
        <a:xfrm rot="19440000">
          <a:off x="2188988" y="1183773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>
        <a:off x="2200556" y="1322144"/>
        <a:ext cx="282664" cy="308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441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250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641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711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628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120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986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505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734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311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56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085B-057B-4324-AE0A-B95335DCE84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537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/>
          <p:cNvGrpSpPr/>
          <p:nvPr/>
        </p:nvGrpSpPr>
        <p:grpSpPr>
          <a:xfrm>
            <a:off x="-7948060" y="836713"/>
            <a:ext cx="17129742" cy="5571403"/>
            <a:chOff x="-7948060" y="836713"/>
            <a:chExt cx="17129742" cy="5571403"/>
          </a:xfrm>
        </p:grpSpPr>
        <p:pic>
          <p:nvPicPr>
            <p:cNvPr id="4" name="Picture 2" descr="https://yanush30112000.files.wordpress.com/2012/02/252.png?w=370&amp;h=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09461" y="-4083026"/>
              <a:ext cx="5571403" cy="15410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-7948060" y="1730471"/>
              <a:ext cx="15896120" cy="31547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9900" b="1" dirty="0">
                  <a:ln w="38100">
                    <a:solidFill>
                      <a:schemeClr val="bg2">
                        <a:lumMod val="25000"/>
                      </a:schemeClr>
                    </a:solidFill>
                    <a:prstDash val="solid"/>
                    <a:miter lim="800000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ספר שופטים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644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/>
          <p:cNvGrpSpPr/>
          <p:nvPr/>
        </p:nvGrpSpPr>
        <p:grpSpPr>
          <a:xfrm>
            <a:off x="-1548680" y="522124"/>
            <a:ext cx="17129742" cy="5571403"/>
            <a:chOff x="-7948060" y="836713"/>
            <a:chExt cx="17129742" cy="5571403"/>
          </a:xfrm>
        </p:grpSpPr>
        <p:pic>
          <p:nvPicPr>
            <p:cNvPr id="6" name="Picture 2" descr="https://yanush30112000.files.wordpress.com/2012/02/252.png?w=370&amp;h=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09461" y="-4083026"/>
              <a:ext cx="5571403" cy="15410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-7948060" y="1730471"/>
              <a:ext cx="15896120" cy="31547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9900" b="1" dirty="0">
                  <a:ln w="38100">
                    <a:solidFill>
                      <a:schemeClr val="bg2">
                        <a:lumMod val="25000"/>
                      </a:schemeClr>
                    </a:solidFill>
                    <a:prstDash val="solid"/>
                    <a:miter lim="800000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ספר שופטים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598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צורה חופשית 5"/>
          <p:cNvSpPr/>
          <p:nvPr/>
        </p:nvSpPr>
        <p:spPr>
          <a:xfrm>
            <a:off x="895171" y="260648"/>
            <a:ext cx="3751434" cy="3759082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בני ישראל חוטאים.</a:t>
            </a:r>
          </a:p>
        </p:txBody>
      </p:sp>
      <p:sp>
        <p:nvSpPr>
          <p:cNvPr id="7" name="צורה חופשית 6"/>
          <p:cNvSpPr/>
          <p:nvPr/>
        </p:nvSpPr>
        <p:spPr>
          <a:xfrm rot="2160000">
            <a:off x="4312266" y="2931914"/>
            <a:ext cx="876384" cy="1116084"/>
          </a:xfrm>
          <a:custGeom>
            <a:avLst/>
            <a:gdLst>
              <a:gd name="connsiteX0" fmla="*/ 0 w 876384"/>
              <a:gd name="connsiteY0" fmla="*/ 223217 h 1116084"/>
              <a:gd name="connsiteX1" fmla="*/ 438192 w 876384"/>
              <a:gd name="connsiteY1" fmla="*/ 223217 h 1116084"/>
              <a:gd name="connsiteX2" fmla="*/ 438192 w 876384"/>
              <a:gd name="connsiteY2" fmla="*/ 0 h 1116084"/>
              <a:gd name="connsiteX3" fmla="*/ 876384 w 876384"/>
              <a:gd name="connsiteY3" fmla="*/ 558042 h 1116084"/>
              <a:gd name="connsiteX4" fmla="*/ 438192 w 876384"/>
              <a:gd name="connsiteY4" fmla="*/ 1116084 h 1116084"/>
              <a:gd name="connsiteX5" fmla="*/ 438192 w 876384"/>
              <a:gd name="connsiteY5" fmla="*/ 892867 h 1116084"/>
              <a:gd name="connsiteX6" fmla="*/ 0 w 876384"/>
              <a:gd name="connsiteY6" fmla="*/ 892867 h 1116084"/>
              <a:gd name="connsiteX7" fmla="*/ 0 w 876384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6384" h="1116084">
                <a:moveTo>
                  <a:pt x="0" y="223217"/>
                </a:moveTo>
                <a:lnTo>
                  <a:pt x="438192" y="223217"/>
                </a:lnTo>
                <a:lnTo>
                  <a:pt x="438192" y="0"/>
                </a:lnTo>
                <a:lnTo>
                  <a:pt x="876384" y="558042"/>
                </a:lnTo>
                <a:lnTo>
                  <a:pt x="438192" y="1116084"/>
                </a:lnTo>
                <a:lnTo>
                  <a:pt x="438192" y="892867"/>
                </a:lnTo>
                <a:lnTo>
                  <a:pt x="0" y="892867"/>
                </a:lnTo>
                <a:lnTo>
                  <a:pt x="0" y="22321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223216" rIns="262915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  <p:sp>
        <p:nvSpPr>
          <p:cNvPr id="8" name="צורה חופשית 7"/>
          <p:cNvSpPr/>
          <p:nvPr/>
        </p:nvSpPr>
        <p:spPr>
          <a:xfrm>
            <a:off x="5112467" y="2564903"/>
            <a:ext cx="3708003" cy="3696271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ה' מעניש אותם.</a:t>
            </a:r>
          </a:p>
        </p:txBody>
      </p:sp>
      <p:sp>
        <p:nvSpPr>
          <p:cNvPr id="9" name="צורה חופשית 8"/>
          <p:cNvSpPr/>
          <p:nvPr/>
        </p:nvSpPr>
        <p:spPr>
          <a:xfrm rot="17280000">
            <a:off x="4215558" y="5340946"/>
            <a:ext cx="876384" cy="1116085"/>
          </a:xfrm>
          <a:custGeom>
            <a:avLst/>
            <a:gdLst>
              <a:gd name="connsiteX0" fmla="*/ 0 w 876384"/>
              <a:gd name="connsiteY0" fmla="*/ 223217 h 1116084"/>
              <a:gd name="connsiteX1" fmla="*/ 438192 w 876384"/>
              <a:gd name="connsiteY1" fmla="*/ 223217 h 1116084"/>
              <a:gd name="connsiteX2" fmla="*/ 438192 w 876384"/>
              <a:gd name="connsiteY2" fmla="*/ 0 h 1116084"/>
              <a:gd name="connsiteX3" fmla="*/ 876384 w 876384"/>
              <a:gd name="connsiteY3" fmla="*/ 558042 h 1116084"/>
              <a:gd name="connsiteX4" fmla="*/ 438192 w 876384"/>
              <a:gd name="connsiteY4" fmla="*/ 1116084 h 1116084"/>
              <a:gd name="connsiteX5" fmla="*/ 438192 w 876384"/>
              <a:gd name="connsiteY5" fmla="*/ 892867 h 1116084"/>
              <a:gd name="connsiteX6" fmla="*/ 0 w 876384"/>
              <a:gd name="connsiteY6" fmla="*/ 892867 h 1116084"/>
              <a:gd name="connsiteX7" fmla="*/ 0 w 876384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6384" h="1116084">
                <a:moveTo>
                  <a:pt x="876384" y="892867"/>
                </a:moveTo>
                <a:lnTo>
                  <a:pt x="438192" y="892867"/>
                </a:lnTo>
                <a:lnTo>
                  <a:pt x="438192" y="1116084"/>
                </a:lnTo>
                <a:lnTo>
                  <a:pt x="0" y="558042"/>
                </a:lnTo>
                <a:lnTo>
                  <a:pt x="438192" y="0"/>
                </a:lnTo>
                <a:lnTo>
                  <a:pt x="438192" y="223217"/>
                </a:lnTo>
                <a:lnTo>
                  <a:pt x="876384" y="223217"/>
                </a:lnTo>
                <a:lnTo>
                  <a:pt x="876384" y="8928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2914" tIns="223217" rIns="0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  <p:sp>
        <p:nvSpPr>
          <p:cNvPr id="11" name="צורה חופשית 10"/>
          <p:cNvSpPr/>
          <p:nvPr/>
        </p:nvSpPr>
        <p:spPr>
          <a:xfrm>
            <a:off x="2142387" y="9297595"/>
            <a:ext cx="876385" cy="1116085"/>
          </a:xfrm>
          <a:custGeom>
            <a:avLst/>
            <a:gdLst>
              <a:gd name="connsiteX0" fmla="*/ 0 w 876384"/>
              <a:gd name="connsiteY0" fmla="*/ 223217 h 1116084"/>
              <a:gd name="connsiteX1" fmla="*/ 438192 w 876384"/>
              <a:gd name="connsiteY1" fmla="*/ 223217 h 1116084"/>
              <a:gd name="connsiteX2" fmla="*/ 438192 w 876384"/>
              <a:gd name="connsiteY2" fmla="*/ 0 h 1116084"/>
              <a:gd name="connsiteX3" fmla="*/ 876384 w 876384"/>
              <a:gd name="connsiteY3" fmla="*/ 558042 h 1116084"/>
              <a:gd name="connsiteX4" fmla="*/ 438192 w 876384"/>
              <a:gd name="connsiteY4" fmla="*/ 1116084 h 1116084"/>
              <a:gd name="connsiteX5" fmla="*/ 438192 w 876384"/>
              <a:gd name="connsiteY5" fmla="*/ 892867 h 1116084"/>
              <a:gd name="connsiteX6" fmla="*/ 0 w 876384"/>
              <a:gd name="connsiteY6" fmla="*/ 892867 h 1116084"/>
              <a:gd name="connsiteX7" fmla="*/ 0 w 876384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6384" h="1116084">
                <a:moveTo>
                  <a:pt x="876384" y="892867"/>
                </a:moveTo>
                <a:lnTo>
                  <a:pt x="438192" y="892867"/>
                </a:lnTo>
                <a:lnTo>
                  <a:pt x="438192" y="1116084"/>
                </a:lnTo>
                <a:lnTo>
                  <a:pt x="0" y="558042"/>
                </a:lnTo>
                <a:lnTo>
                  <a:pt x="438192" y="0"/>
                </a:lnTo>
                <a:lnTo>
                  <a:pt x="438192" y="223217"/>
                </a:lnTo>
                <a:lnTo>
                  <a:pt x="876384" y="223217"/>
                </a:lnTo>
                <a:lnTo>
                  <a:pt x="876384" y="8928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2915" tIns="223218" rIns="1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  <p:sp>
        <p:nvSpPr>
          <p:cNvPr id="15" name="צורה חופשית 14"/>
          <p:cNvSpPr/>
          <p:nvPr/>
        </p:nvSpPr>
        <p:spPr>
          <a:xfrm rot="19766065">
            <a:off x="1518530" y="4751756"/>
            <a:ext cx="1307290" cy="1116084"/>
          </a:xfrm>
          <a:custGeom>
            <a:avLst/>
            <a:gdLst>
              <a:gd name="connsiteX0" fmla="*/ 0 w 1307290"/>
              <a:gd name="connsiteY0" fmla="*/ 223217 h 1116084"/>
              <a:gd name="connsiteX1" fmla="*/ 749248 w 1307290"/>
              <a:gd name="connsiteY1" fmla="*/ 223217 h 1116084"/>
              <a:gd name="connsiteX2" fmla="*/ 749248 w 1307290"/>
              <a:gd name="connsiteY2" fmla="*/ 0 h 1116084"/>
              <a:gd name="connsiteX3" fmla="*/ 1307290 w 1307290"/>
              <a:gd name="connsiteY3" fmla="*/ 558042 h 1116084"/>
              <a:gd name="connsiteX4" fmla="*/ 749248 w 1307290"/>
              <a:gd name="connsiteY4" fmla="*/ 1116084 h 1116084"/>
              <a:gd name="connsiteX5" fmla="*/ 749248 w 1307290"/>
              <a:gd name="connsiteY5" fmla="*/ 892867 h 1116084"/>
              <a:gd name="connsiteX6" fmla="*/ 0 w 1307290"/>
              <a:gd name="connsiteY6" fmla="*/ 892867 h 1116084"/>
              <a:gd name="connsiteX7" fmla="*/ 0 w 1307290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7290" h="1116084">
                <a:moveTo>
                  <a:pt x="0" y="223217"/>
                </a:moveTo>
                <a:lnTo>
                  <a:pt x="749248" y="223217"/>
                </a:lnTo>
                <a:lnTo>
                  <a:pt x="749248" y="0"/>
                </a:lnTo>
                <a:lnTo>
                  <a:pt x="1307290" y="558042"/>
                </a:lnTo>
                <a:lnTo>
                  <a:pt x="749248" y="1116084"/>
                </a:lnTo>
                <a:lnTo>
                  <a:pt x="749248" y="892867"/>
                </a:lnTo>
                <a:lnTo>
                  <a:pt x="0" y="892867"/>
                </a:lnTo>
                <a:lnTo>
                  <a:pt x="0" y="22321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223216" rIns="334825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</p:spTree>
    <p:extLst>
      <p:ext uri="{BB962C8B-B14F-4D97-AF65-F5344CB8AC3E}">
        <p14:creationId xmlns:p14="http://schemas.microsoft.com/office/powerpoint/2010/main" val="369710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צורה חופשית 1"/>
          <p:cNvSpPr/>
          <p:nvPr/>
        </p:nvSpPr>
        <p:spPr>
          <a:xfrm>
            <a:off x="2843808" y="132569"/>
            <a:ext cx="3733556" cy="3696271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הארץ שקטה מספר שנים.</a:t>
            </a:r>
          </a:p>
        </p:txBody>
      </p:sp>
      <p:sp>
        <p:nvSpPr>
          <p:cNvPr id="3" name="צורה חופשית 2"/>
          <p:cNvSpPr/>
          <p:nvPr/>
        </p:nvSpPr>
        <p:spPr>
          <a:xfrm>
            <a:off x="5335011" y="2996952"/>
            <a:ext cx="3682888" cy="3691332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בני ישראל זועקים לה'.</a:t>
            </a:r>
          </a:p>
        </p:txBody>
      </p:sp>
      <p:sp>
        <p:nvSpPr>
          <p:cNvPr id="4" name="צורה חופשית 3"/>
          <p:cNvSpPr/>
          <p:nvPr/>
        </p:nvSpPr>
        <p:spPr>
          <a:xfrm>
            <a:off x="358693" y="2996952"/>
            <a:ext cx="3746818" cy="3691332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ה' שולח שופט שיושיע אותם.</a:t>
            </a:r>
          </a:p>
        </p:txBody>
      </p:sp>
      <p:sp>
        <p:nvSpPr>
          <p:cNvPr id="5" name="צורה חופשית 4"/>
          <p:cNvSpPr/>
          <p:nvPr/>
        </p:nvSpPr>
        <p:spPr>
          <a:xfrm rot="3723788">
            <a:off x="282524" y="2154712"/>
            <a:ext cx="1065365" cy="1116085"/>
          </a:xfrm>
          <a:custGeom>
            <a:avLst/>
            <a:gdLst>
              <a:gd name="connsiteX0" fmla="*/ 0 w 1065365"/>
              <a:gd name="connsiteY0" fmla="*/ 223217 h 1116084"/>
              <a:gd name="connsiteX1" fmla="*/ 532683 w 1065365"/>
              <a:gd name="connsiteY1" fmla="*/ 223217 h 1116084"/>
              <a:gd name="connsiteX2" fmla="*/ 532683 w 1065365"/>
              <a:gd name="connsiteY2" fmla="*/ 0 h 1116084"/>
              <a:gd name="connsiteX3" fmla="*/ 1065365 w 1065365"/>
              <a:gd name="connsiteY3" fmla="*/ 558042 h 1116084"/>
              <a:gd name="connsiteX4" fmla="*/ 532683 w 1065365"/>
              <a:gd name="connsiteY4" fmla="*/ 1116084 h 1116084"/>
              <a:gd name="connsiteX5" fmla="*/ 532683 w 1065365"/>
              <a:gd name="connsiteY5" fmla="*/ 892867 h 1116084"/>
              <a:gd name="connsiteX6" fmla="*/ 0 w 1065365"/>
              <a:gd name="connsiteY6" fmla="*/ 892867 h 1116084"/>
              <a:gd name="connsiteX7" fmla="*/ 0 w 1065365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5365" h="1116084">
                <a:moveTo>
                  <a:pt x="1065365" y="892867"/>
                </a:moveTo>
                <a:lnTo>
                  <a:pt x="532682" y="892867"/>
                </a:lnTo>
                <a:lnTo>
                  <a:pt x="532682" y="1116084"/>
                </a:lnTo>
                <a:lnTo>
                  <a:pt x="0" y="558042"/>
                </a:lnTo>
                <a:lnTo>
                  <a:pt x="532682" y="0"/>
                </a:lnTo>
                <a:lnTo>
                  <a:pt x="532682" y="223217"/>
                </a:lnTo>
                <a:lnTo>
                  <a:pt x="1065365" y="223217"/>
                </a:lnTo>
                <a:lnTo>
                  <a:pt x="1065365" y="8928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9610" tIns="223216" rIns="-2" bIns="223218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</p:spTree>
    <p:extLst>
      <p:ext uri="{BB962C8B-B14F-4D97-AF65-F5344CB8AC3E}">
        <p14:creationId xmlns:p14="http://schemas.microsoft.com/office/powerpoint/2010/main" val="3425803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5895" y="548680"/>
            <a:ext cx="7776864" cy="212365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chemeClr val="tx2"/>
                </a:solidFill>
                <a:latin typeface="Guttman Keren" pitchFamily="2" charset="-79"/>
                <a:cs typeface="Guttman Keren" pitchFamily="2" charset="-79"/>
              </a:rPr>
              <a:t>"וַיַּעֲשׂוּ בְנֵי יִשְׂרָאֵל אֶת הָרַע בְּעֵינֵי ה' 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3356992"/>
            <a:ext cx="8424936" cy="212365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FF0000"/>
                </a:solidFill>
                <a:latin typeface="Guttman Keren" pitchFamily="2" charset="-79"/>
                <a:cs typeface="Guttman Keren" pitchFamily="2" charset="-79"/>
              </a:rPr>
              <a:t>"</a:t>
            </a:r>
            <a:r>
              <a:rPr lang="he-IL" sz="6600" b="1" dirty="0" err="1">
                <a:solidFill>
                  <a:srgbClr val="FF0000"/>
                </a:solidFill>
                <a:latin typeface="Guttman Keren" pitchFamily="2" charset="-79"/>
                <a:cs typeface="Guttman Keren" pitchFamily="2" charset="-79"/>
              </a:rPr>
              <a:t>וַיִּחַר</a:t>
            </a:r>
            <a:r>
              <a:rPr lang="he-IL" sz="6600" b="1" dirty="0">
                <a:solidFill>
                  <a:srgbClr val="FF0000"/>
                </a:solidFill>
                <a:latin typeface="Guttman Keren" pitchFamily="2" charset="-79"/>
                <a:cs typeface="Guttman Keren" pitchFamily="2" charset="-79"/>
              </a:rPr>
              <a:t> אַף ה' בְּיִשְׂרָאֵל... וַיִּמְכְּרֵם בְּיַד אוֹיְבֵיהֶם"</a:t>
            </a:r>
          </a:p>
        </p:txBody>
      </p:sp>
    </p:spTree>
    <p:extLst>
      <p:ext uri="{BB962C8B-B14F-4D97-AF65-F5344CB8AC3E}">
        <p14:creationId xmlns:p14="http://schemas.microsoft.com/office/powerpoint/2010/main" val="2077764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003" y="2729231"/>
            <a:ext cx="8245030" cy="2123658"/>
          </a:xfrm>
          <a:prstGeom prst="rect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" </a:t>
            </a:r>
            <a:r>
              <a:rPr lang="he-IL" sz="6600" b="1" dirty="0" err="1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וַיָּקֶם</a:t>
            </a:r>
            <a:r>
              <a:rPr lang="he-IL" sz="6600" b="1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 ה' </a:t>
            </a:r>
            <a:r>
              <a:rPr lang="he-IL" sz="6600" b="1" dirty="0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מוֹשִׁיעַ לִבְנֵי יִשְׂרָאֵל וַיּוֹשִׁיעֵם"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5373216"/>
            <a:ext cx="5544616" cy="110799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sz="6600" b="1" dirty="0">
                <a:solidFill>
                  <a:schemeClr val="accent4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"</a:t>
            </a:r>
            <a:r>
              <a:rPr lang="he-IL" sz="6600" b="1" dirty="0" err="1">
                <a:solidFill>
                  <a:schemeClr val="accent4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וַתִּשְׁקֹט</a:t>
            </a:r>
            <a:r>
              <a:rPr lang="he-IL" sz="6600" b="1" dirty="0">
                <a:solidFill>
                  <a:schemeClr val="accent4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הָאָרֶץ"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1720" y="332656"/>
            <a:ext cx="6192688" cy="2123658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FFC000"/>
                </a:solidFill>
                <a:latin typeface="Guttman Keren" pitchFamily="2" charset="-79"/>
                <a:cs typeface="Guttman Keren" pitchFamily="2" charset="-79"/>
              </a:rPr>
              <a:t>"וַיִּזְעֲקוּ בְנֵי יִשְׂרָאֵל אֶל ה'"</a:t>
            </a:r>
          </a:p>
        </p:txBody>
      </p:sp>
    </p:spTree>
    <p:extLst>
      <p:ext uri="{BB962C8B-B14F-4D97-AF65-F5344CB8AC3E}">
        <p14:creationId xmlns:p14="http://schemas.microsoft.com/office/powerpoint/2010/main" val="256301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/>
          <p:cNvGraphicFramePr/>
          <p:nvPr>
            <p:extLst>
              <p:ext uri="{D42A27DB-BD31-4B8C-83A1-F6EECF244321}">
                <p14:modId xmlns:p14="http://schemas.microsoft.com/office/powerpoint/2010/main" val="3052378727"/>
              </p:ext>
            </p:extLst>
          </p:nvPr>
        </p:nvGraphicFramePr>
        <p:xfrm>
          <a:off x="1524000" y="836712"/>
          <a:ext cx="66484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52120" y="620688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/>
              <a:t>המחזוריות בספר שופטים.</a:t>
            </a:r>
          </a:p>
        </p:txBody>
      </p:sp>
    </p:spTree>
    <p:extLst>
      <p:ext uri="{BB962C8B-B14F-4D97-AF65-F5344CB8AC3E}">
        <p14:creationId xmlns:p14="http://schemas.microsoft.com/office/powerpoint/2010/main" val="32228850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100</Words>
  <Application>Microsoft Office PowerPoint</Application>
  <PresentationFormat>‫הצגה על המסך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שרונה ארזי</cp:lastModifiedBy>
  <cp:revision>25</cp:revision>
  <dcterms:created xsi:type="dcterms:W3CDTF">2019-07-22T09:18:01Z</dcterms:created>
  <dcterms:modified xsi:type="dcterms:W3CDTF">2020-09-21T17:41:57Z</dcterms:modified>
</cp:coreProperties>
</file>