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52" d="100"/>
          <a:sy n="52" d="100"/>
        </p:scale>
        <p:origin x="5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260FE-6683-48CB-A2FD-16FBF4DBCD87}" type="datetimeFigureOut">
              <a:rPr lang="he-IL" smtClean="0"/>
              <a:t>ז'/אדר א/תשע"ו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9491-5287-4899-B462-237A3E457E4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05668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260FE-6683-48CB-A2FD-16FBF4DBCD87}" type="datetimeFigureOut">
              <a:rPr lang="he-IL" smtClean="0"/>
              <a:t>ז'/אדר א/תשע"ו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9491-5287-4899-B462-237A3E457E4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70759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260FE-6683-48CB-A2FD-16FBF4DBCD87}" type="datetimeFigureOut">
              <a:rPr lang="he-IL" smtClean="0"/>
              <a:t>ז'/אדר א/תשע"ו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9491-5287-4899-B462-237A3E457E4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32415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260FE-6683-48CB-A2FD-16FBF4DBCD87}" type="datetimeFigureOut">
              <a:rPr lang="he-IL" smtClean="0"/>
              <a:t>ז'/אדר א/תשע"ו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9491-5287-4899-B462-237A3E457E4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30299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260FE-6683-48CB-A2FD-16FBF4DBCD87}" type="datetimeFigureOut">
              <a:rPr lang="he-IL" smtClean="0"/>
              <a:t>ז'/אדר א/תשע"ו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9491-5287-4899-B462-237A3E457E4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02495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260FE-6683-48CB-A2FD-16FBF4DBCD87}" type="datetimeFigureOut">
              <a:rPr lang="he-IL" smtClean="0"/>
              <a:t>ז'/אדר א/תשע"ו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9491-5287-4899-B462-237A3E457E4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7329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260FE-6683-48CB-A2FD-16FBF4DBCD87}" type="datetimeFigureOut">
              <a:rPr lang="he-IL" smtClean="0"/>
              <a:t>ז'/אדר א/תשע"ו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9491-5287-4899-B462-237A3E457E4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8107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260FE-6683-48CB-A2FD-16FBF4DBCD87}" type="datetimeFigureOut">
              <a:rPr lang="he-IL" smtClean="0"/>
              <a:t>ז'/אדר א/תשע"ו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9491-5287-4899-B462-237A3E457E4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66728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260FE-6683-48CB-A2FD-16FBF4DBCD87}" type="datetimeFigureOut">
              <a:rPr lang="he-IL" smtClean="0"/>
              <a:t>ז'/אדר א/תשע"ו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9491-5287-4899-B462-237A3E457E4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1128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260FE-6683-48CB-A2FD-16FBF4DBCD87}" type="datetimeFigureOut">
              <a:rPr lang="he-IL" smtClean="0"/>
              <a:t>ז'/אדר א/תשע"ו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9491-5287-4899-B462-237A3E457E4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34076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260FE-6683-48CB-A2FD-16FBF4DBCD87}" type="datetimeFigureOut">
              <a:rPr lang="he-IL" smtClean="0"/>
              <a:t>ז'/אדר א/תשע"ו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9491-5287-4899-B462-237A3E457E4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95729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80000"/>
                <a:satMod val="300000"/>
              </a:schemeClr>
            </a:gs>
            <a:gs pos="100000">
              <a:srgbClr val="00B0F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260FE-6683-48CB-A2FD-16FBF4DBCD87}" type="datetimeFigureOut">
              <a:rPr lang="he-IL" smtClean="0"/>
              <a:t>ז'/אדר א/תשע"ו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19491-5287-4899-B462-237A3E457E4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48107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file:///C:\Program%20Files\&#1514;&#1493;&#1512;&#1514;%20&#1488;&#1502;&#1514;%20-%20335\Temp\his_temp_1_1.htm#&#1513;&#1493;&#1508;&#1496;&#1497;&#1501; &#1508;&#1512;&#1511;-&#1492;-{&#1488;}!" TargetMode="External"/><Relationship Id="rId2" Type="http://schemas.openxmlformats.org/officeDocument/2006/relationships/hyperlink" Target="file:///C:\Program%20Files\&#1514;&#1493;&#1512;&#1514;%20&#1488;&#1502;&#1514;%20-%20335\Temp\his_temp_1_1.htm#&#1513;&#1493;&#1508;&#1496;&#1497;&#1501; &#1508;&#1512;&#1511;-&#1492;!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file:///C:\Program%20Files\&#1514;&#1493;&#1512;&#1514;%20&#1488;&#1502;&#1514;%20-%20335\Temp\his_temp_1_1.htm#&#1513;&#1493;&#1508;&#1496;&#1497;&#1501; &#1508;&#1512;&#1511;-&#1492;-{&#1490;}!" TargetMode="External"/><Relationship Id="rId4" Type="http://schemas.openxmlformats.org/officeDocument/2006/relationships/hyperlink" Target="file:///C:\Program%20Files\&#1514;&#1493;&#1512;&#1514;%20&#1488;&#1502;&#1514;%20-%20335\Temp\his_temp_1_1.htm#&#1513;&#1493;&#1508;&#1496;&#1497;&#1501; &#1508;&#1512;&#1511;-&#1492;-{&#1489;}!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file:///C:\Program%20Files\&#1514;&#1493;&#1512;&#1514;%20&#1488;&#1502;&#1514;%20-%20335\Temp\his_temp_1_1.htm#&#1513;&#1493;&#1508;&#1496;&#1497;&#1501; &#1508;&#1512;&#1511;-&#1492;-{&#1492;}!" TargetMode="External"/><Relationship Id="rId2" Type="http://schemas.openxmlformats.org/officeDocument/2006/relationships/hyperlink" Target="file:///C:\Program%20Files\&#1514;&#1493;&#1512;&#1514;%20&#1488;&#1502;&#1514;%20-%20335\Temp\his_temp_1_1.htm#&#1513;&#1493;&#1508;&#1496;&#1497;&#1501; &#1508;&#1512;&#1511;-&#1492;-{&#1491;}!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file:///C:\Program%20Files\&#1514;&#1493;&#1512;&#1514;%20&#1488;&#1502;&#1514;%20-%20335\Temp\his_temp_1_1.htm#&#1513;&#1493;&#1508;&#1496;&#1497;&#1501; &#1508;&#1512;&#1511;-&#1492;-{&#1494;}!" TargetMode="External"/><Relationship Id="rId2" Type="http://schemas.openxmlformats.org/officeDocument/2006/relationships/hyperlink" Target="file:///C:\Program%20Files\&#1514;&#1493;&#1512;&#1514;%20&#1488;&#1502;&#1514;%20-%20335\Temp\his_temp_1_1.htm#&#1513;&#1493;&#1508;&#1496;&#1497;&#1501; &#1508;&#1512;&#1511;-&#1492;-{&#1493;}!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file:///C:\Program%20Files\&#1514;&#1493;&#1512;&#1514;%20&#1488;&#1502;&#1514;%20-%20335\Temp\his_temp_1_1.htm#&#1513;&#1493;&#1508;&#1496;&#1497;&#1501; &#1508;&#1512;&#1511;-&#1492;-{&#1495;}!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file:///C:\Program%20Files\&#1514;&#1493;&#1512;&#1514;%20&#1488;&#1502;&#1514;%20-%20335\Temp\his_temp_1_1.htm#&#1513;&#1493;&#1508;&#1496;&#1497;&#1501; &#1508;&#1512;&#1511;-&#1492;-{&#1497;&#1491;}!" TargetMode="External"/><Relationship Id="rId3" Type="http://schemas.openxmlformats.org/officeDocument/2006/relationships/hyperlink" Target="file:///C:\Program%20Files\&#1514;&#1493;&#1512;&#1514;%20&#1488;&#1502;&#1514;%20-%20335\Temp\his_temp_1_1.htm#&#1513;&#1493;&#1508;&#1496;&#1497;&#1501; &#1508;&#1512;&#1511;-&#1492;-{&#1496;}!" TargetMode="External"/><Relationship Id="rId7" Type="http://schemas.openxmlformats.org/officeDocument/2006/relationships/hyperlink" Target="file:///C:\Program%20Files\&#1514;&#1493;&#1512;&#1514;%20&#1488;&#1502;&#1514;%20-%20335\Temp\his_temp_1_1.htm#&#1513;&#1493;&#1508;&#1496;&#1497;&#1501; &#1508;&#1512;&#1511;-&#1492;-{&#1497;&#1490;}!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file:///C:\Program%20Files\&#1514;&#1493;&#1512;&#1514;%20&#1488;&#1502;&#1514;%20-%20335\Temp\his_temp_1_1.htm#&#1513;&#1493;&#1508;&#1496;&#1497;&#1501; &#1508;&#1512;&#1511;-&#1492;-{&#1497;&#1489;}!" TargetMode="External"/><Relationship Id="rId5" Type="http://schemas.openxmlformats.org/officeDocument/2006/relationships/hyperlink" Target="file:///C:\Program%20Files\&#1514;&#1493;&#1512;&#1514;%20&#1488;&#1502;&#1514;%20-%20335\Temp\his_temp_1_1.htm#&#1513;&#1493;&#1508;&#1496;&#1497;&#1501; &#1508;&#1512;&#1511;-&#1492;-{&#1497;&#1488;}!" TargetMode="External"/><Relationship Id="rId4" Type="http://schemas.openxmlformats.org/officeDocument/2006/relationships/hyperlink" Target="file:///C:\Program%20Files\&#1514;&#1493;&#1512;&#1514;%20&#1488;&#1502;&#1514;%20-%20335\Temp\his_temp_1_1.htm#&#1513;&#1493;&#1508;&#1496;&#1497;&#1501; &#1508;&#1512;&#1511;-&#1492;-{&#1497;}!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file:///C:\Program%20Files\&#1514;&#1493;&#1512;&#1514;%20&#1488;&#1502;&#1514;%20-%20335\Temp\his_temp_1_1.htm#&#1513;&#1493;&#1508;&#1496;&#1497;&#1501; &#1508;&#1512;&#1511;-&#1492;-{&#1496;&#1493;}!" TargetMode="External"/><Relationship Id="rId2" Type="http://schemas.openxmlformats.org/officeDocument/2006/relationships/hyperlink" Target="file:///C:\Program%20Files\&#1514;&#1493;&#1512;&#1514;%20&#1488;&#1502;&#1514;%20-%20335\Temp\his_temp_1_1.htm#&#1513;&#1493;&#1508;&#1496;&#1497;&#1501; &#1508;&#1512;&#1511;-&#1492;-{&#1497;&#1491;}!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file:///C:\Program%20Files\&#1514;&#1493;&#1512;&#1514;%20&#1488;&#1502;&#1514;%20-%20335\Temp\his_temp_1_1.htm#&#1513;&#1493;&#1508;&#1496;&#1497;&#1501; &#1508;&#1512;&#1511;-&#1492;-{&#1497;&#1495;}!" TargetMode="External"/><Relationship Id="rId5" Type="http://schemas.openxmlformats.org/officeDocument/2006/relationships/hyperlink" Target="file:///C:\Program%20Files\&#1514;&#1493;&#1512;&#1514;%20&#1488;&#1502;&#1514;%20-%20335\Temp\his_temp_1_1.htm#&#1513;&#1493;&#1508;&#1496;&#1497;&#1501; &#1508;&#1512;&#1511;-&#1492;-{&#1497;&#1494;}!" TargetMode="External"/><Relationship Id="rId4" Type="http://schemas.openxmlformats.org/officeDocument/2006/relationships/hyperlink" Target="file:///C:\Program%20Files\&#1514;&#1493;&#1512;&#1514;%20&#1488;&#1502;&#1514;%20-%20335\Temp\his_temp_1_1.htm#&#1513;&#1493;&#1508;&#1496;&#1497;&#1501; &#1508;&#1512;&#1511;-&#1492;-{&#1496;&#1494;}!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file:///C:\Program%20Files\&#1514;&#1493;&#1512;&#1514;%20&#1488;&#1502;&#1514;%20-%20335\Temp\his_temp_1_1.htm#&#1513;&#1493;&#1508;&#1496;&#1497;&#1501; &#1508;&#1512;&#1511;-&#1492;-{&#1499;&#1490;}!" TargetMode="External"/><Relationship Id="rId2" Type="http://schemas.openxmlformats.org/officeDocument/2006/relationships/hyperlink" Target="file:///C:\Program%20Files\&#1514;&#1493;&#1512;&#1514;%20&#1488;&#1502;&#1514;%20-%20335\Temp\his_temp_1_1.htm#&#1513;&#1493;&#1508;&#1496;&#1497;&#1501; &#1508;&#1512;&#1511;-&#1492;-{&#1499;&#1489;}!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file:///C:\Program%20Files\&#1514;&#1493;&#1512;&#1514;%20&#1488;&#1502;&#1514;%20-%20335\Temp\his_temp_1_1.htm#&#1513;&#1493;&#1508;&#1496;&#1497;&#1501; &#1508;&#1512;&#1511;-&#1492;-{&#1499;&#1496;}!" TargetMode="External"/><Relationship Id="rId2" Type="http://schemas.openxmlformats.org/officeDocument/2006/relationships/hyperlink" Target="file:///C:\Program%20Files\&#1514;&#1493;&#1512;&#1514;%20&#1488;&#1502;&#1514;%20-%20335\Temp\his_temp_1_1.htm#&#1513;&#1493;&#1508;&#1496;&#1497;&#1501; &#1508;&#1512;&#1511;-&#1492;-{&#1499;&#1495;}!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hyperlink" Target="file:///C:\Program%20Files\&#1514;&#1493;&#1512;&#1514;%20&#1488;&#1502;&#1514;%20-%20335\Temp\his_temp_1_1.htm#&#1513;&#1493;&#1508;&#1496;&#1497;&#1501; &#1508;&#1512;&#1511;-&#1492;-{&#1500;}!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file:///C:\Program%20Files\&#1514;&#1493;&#1512;&#1514;%20&#1488;&#1502;&#1514;%20-%20335\Temp\his_temp_1_1.htm#&#1513;&#1493;&#1508;&#1496;&#1497;&#1501; &#1508;&#1512;&#1511;-&#1492;-{&#1500;&#1488;}!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2463676" y="476672"/>
            <a:ext cx="633670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2"/>
              </a:rPr>
              <a:t>שופטים פרק-ה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Guttman Keren" panose="02010401010101010101" pitchFamily="2" charset="-79"/>
            </a:endParaRPr>
          </a:p>
          <a:p>
            <a:pPr algn="just"/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3"/>
              </a:rPr>
              <a:t>{א}</a:t>
            </a:r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 וַתָּשַׁר דְּבוֹרָה וּבָרָק בֶּן אֲבִינֹעַם בַּיּוֹם הַהוּא </a:t>
            </a:r>
            <a:r>
              <a:rPr lang="he-IL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לֵאמֹר</a:t>
            </a:r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: </a:t>
            </a:r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4"/>
              </a:rPr>
              <a:t>{ב}</a:t>
            </a:r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 בִּפְרֹעַ פְּרָעוֹת בְּיִשְׂרָאֵל בְּהִתְנַדֵּב עָם בָּרֲכוּ יְהוָה: </a:t>
            </a:r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5"/>
              </a:rPr>
              <a:t>{ג}</a:t>
            </a:r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 שִׁמְעוּ מְלָכִים הַאֲזִינוּ </a:t>
            </a:r>
            <a:r>
              <a:rPr lang="he-IL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רֹזְנִים</a:t>
            </a:r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אָנֹכִי לַיהוָה אָנֹכִי אָשִׁירָה אֲזַמֵּר לַיהוָה </a:t>
            </a:r>
            <a:r>
              <a:rPr lang="he-IL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אֱלֹהֵי</a:t>
            </a:r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יִשְׂרָאֵל: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2284164" cy="3855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795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1619672" y="548680"/>
            <a:ext cx="703852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e-IL" sz="4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2"/>
              </a:rPr>
              <a:t>{ד}</a:t>
            </a:r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 יְהוָה בְּצֵאתְךָ מִשֵּׂעִיר בְּצַעְדְּךָ מִשְּׂדֵה אֱדוֹם אֶרֶץ רָעָשָׁה גַּם שָׁמַיִם </a:t>
            </a:r>
            <a:r>
              <a:rPr lang="he-IL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נָטָפוּ</a:t>
            </a:r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גַּם עָבִים </a:t>
            </a:r>
            <a:r>
              <a:rPr lang="he-IL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נָטְפוּ </a:t>
            </a:r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מָיִם: </a:t>
            </a:r>
            <a:r>
              <a:rPr lang="he-IL" sz="4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3"/>
              </a:rPr>
              <a:t>{ה}</a:t>
            </a:r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 הָרִים </a:t>
            </a:r>
            <a:r>
              <a:rPr lang="he-IL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נָזְלוּ</a:t>
            </a:r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מִפְּנֵי יְהוָה זֶה סִינַי מִפְּנֵי יְהוָה </a:t>
            </a:r>
            <a:r>
              <a:rPr lang="he-IL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אֱלֹהֵי</a:t>
            </a:r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יִשְׂרָאֵל: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269345"/>
            <a:ext cx="3691656" cy="2480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495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1062894" y="188640"/>
            <a:ext cx="783061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e-IL" sz="4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2"/>
              </a:rPr>
              <a:t>{</a:t>
            </a:r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2"/>
              </a:rPr>
              <a:t>ו}</a:t>
            </a:r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 בִּימֵי שַׁמְגַּר בֶּן עֲנָת בִּימֵי יָעֵל </a:t>
            </a:r>
            <a:r>
              <a:rPr lang="he-IL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חָדְלוּ</a:t>
            </a:r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</a:t>
            </a:r>
            <a:r>
              <a:rPr lang="he-IL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אֳרָחוֹת</a:t>
            </a:r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וְהֹלְכֵי נְתִיבוֹת יֵלְכוּ </a:t>
            </a:r>
            <a:r>
              <a:rPr lang="he-IL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אֳרָחוֹת</a:t>
            </a:r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עֲקַלְקַלּוֹת: </a:t>
            </a:r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3"/>
              </a:rPr>
              <a:t>{ז}</a:t>
            </a:r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 </a:t>
            </a:r>
            <a:r>
              <a:rPr lang="he-IL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חָדְלו</a:t>
            </a:r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ּ </a:t>
            </a:r>
            <a:r>
              <a:rPr lang="he-IL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פְרָזוֹן</a:t>
            </a:r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בְּיִשְׂרָאֵל </a:t>
            </a:r>
            <a:r>
              <a:rPr lang="he-IL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חָדֵלּוּ</a:t>
            </a:r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עַד שַׁקַּמְתִּי דְּבוֹרָה שַׁקַּמְתִּי אֵם בְּיִשְׂרָאֵל: </a:t>
            </a:r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4"/>
              </a:rPr>
              <a:t>{ח}</a:t>
            </a:r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 יִבְחַר </a:t>
            </a:r>
            <a:r>
              <a:rPr lang="he-IL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אֱלֹהִים</a:t>
            </a:r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חֲדָשִׁים אָז לָחֶם שְׁעָרִים מָגֵן אִם יֵרָאֶה </a:t>
            </a:r>
            <a:r>
              <a:rPr lang="he-IL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וָרֹמַח</a:t>
            </a:r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בְּאַרְבָּעִים אֶלֶף בְּיִשְׂרָאֵל: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149080"/>
            <a:ext cx="3960440" cy="2396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7636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571771"/>
            <a:ext cx="4896544" cy="326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מלבן 3"/>
          <p:cNvSpPr/>
          <p:nvPr/>
        </p:nvSpPr>
        <p:spPr>
          <a:xfrm>
            <a:off x="611560" y="476672"/>
            <a:ext cx="811864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e-IL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3"/>
              </a:rPr>
              <a:t>{ט}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 לִבִּי </a:t>
            </a:r>
            <a:r>
              <a:rPr lang="he-IL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לְחוֹקְקֵי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יִשְׂרָאֵל הַמִּתְנַדְּבִים בָּעָם בָּרֲכוּ יְהוָה: </a:t>
            </a:r>
            <a:r>
              <a:rPr lang="he-IL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4"/>
              </a:rPr>
              <a:t>{י}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 רֹכְבֵי </a:t>
            </a:r>
            <a:r>
              <a:rPr lang="he-IL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אֲתֹנוֹת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</a:t>
            </a:r>
            <a:r>
              <a:rPr lang="he-IL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צְחֹרוֹת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יֹשְׁבֵי עַל מִדִּין וְהֹלְכֵי עַל דֶּרֶךְ שִׂיחוּ: </a:t>
            </a:r>
            <a:r>
              <a:rPr lang="he-IL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5"/>
              </a:rPr>
              <a:t>{יא}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 מִקּוֹל </a:t>
            </a:r>
            <a:r>
              <a:rPr lang="he-IL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מְחַצְצִים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בֵּין מַשְׁאַבִּים שָׁם יְתַנּוּ </a:t>
            </a:r>
            <a:r>
              <a:rPr lang="he-I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צִדְקוֹת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יְהוָה </a:t>
            </a:r>
            <a:r>
              <a:rPr lang="he-IL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צִדְקֹת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פִּרְזֹנוֹ בְּיִשְׂרָאֵל אָז </a:t>
            </a:r>
            <a:r>
              <a:rPr lang="he-IL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יָרְדוּ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לַשְּׁעָרִים עַם יְהוָה: </a:t>
            </a:r>
            <a:r>
              <a:rPr lang="he-IL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6"/>
              </a:rPr>
              <a:t>{</a:t>
            </a:r>
            <a:r>
              <a:rPr lang="he-IL" sz="3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6"/>
              </a:rPr>
              <a:t>יב</a:t>
            </a:r>
            <a:r>
              <a:rPr lang="he-IL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6"/>
              </a:rPr>
              <a:t>}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 </a:t>
            </a:r>
            <a:r>
              <a:rPr lang="he-IL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עוּרִי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</a:t>
            </a:r>
            <a:r>
              <a:rPr lang="he-IL" sz="36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עוּרִי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דְּבוֹרָה </a:t>
            </a:r>
            <a:r>
              <a:rPr lang="he-IL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עוּרִי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</a:t>
            </a:r>
            <a:r>
              <a:rPr lang="he-IL" sz="36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עוּרִי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דַּבְּרִי שִׁיר קוּם בָּרָק וּשֲׁבֵה שֶׁבְיְךָ בֶּן אֲבִינֹעַם: </a:t>
            </a:r>
            <a:r>
              <a:rPr lang="he-IL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7"/>
              </a:rPr>
              <a:t>{</a:t>
            </a:r>
            <a:r>
              <a:rPr lang="he-IL" sz="3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7"/>
              </a:rPr>
              <a:t>יג</a:t>
            </a:r>
            <a:r>
              <a:rPr lang="he-IL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7"/>
              </a:rPr>
              <a:t>}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 אָז </a:t>
            </a:r>
            <a:r>
              <a:rPr lang="he-IL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יְרַד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שָׂרִיד לְאַדִּירִים עָם יְהוָה </a:t>
            </a:r>
            <a:r>
              <a:rPr lang="he-IL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יְרַד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לִי </a:t>
            </a:r>
            <a:r>
              <a:rPr lang="he-IL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בַּגִּבּוֹרִים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: </a:t>
            </a:r>
            <a:r>
              <a:rPr lang="he-IL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8"/>
              </a:rPr>
              <a:t>{יד}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 מִנִּי אֶפְרַיִם שָׁרְשָׁם בַּעֲמָלֵק אַחֲרֶיךָ בִנְיָמִין </a:t>
            </a:r>
            <a:r>
              <a:rPr lang="he-IL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בַּעֲמָמֶיך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ָ מִנִּי מָכִיר </a:t>
            </a:r>
            <a:r>
              <a:rPr lang="he-IL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יָרְדוּ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</a:t>
            </a:r>
            <a:r>
              <a:rPr lang="he-IL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מְחֹקְקִים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</a:t>
            </a:r>
            <a:r>
              <a:rPr lang="he-IL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וּמִזְּבוּלֻן</a:t>
            </a:r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מֹשְׁכִים בְּשֵׁבֶט סֹפֵר: </a:t>
            </a:r>
          </a:p>
        </p:txBody>
      </p:sp>
    </p:spTree>
    <p:extLst>
      <p:ext uri="{BB962C8B-B14F-4D97-AF65-F5344CB8AC3E}">
        <p14:creationId xmlns:p14="http://schemas.microsoft.com/office/powerpoint/2010/main" val="2979317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827584" y="383"/>
            <a:ext cx="8064896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e-IL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2"/>
              </a:rPr>
              <a:t>{יד}</a:t>
            </a:r>
            <a:r>
              <a:rPr lang="he-I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 מִנִּי </a:t>
            </a:r>
            <a:r>
              <a:rPr lang="he-IL" sz="4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אֶפְרַיִם</a:t>
            </a:r>
            <a:r>
              <a:rPr lang="he-I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שָׁרְשָׁם בַּעֲמָלֵק אַחֲרֶיךָ </a:t>
            </a:r>
            <a:r>
              <a:rPr lang="he-IL" sz="4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בִנְיָמִין</a:t>
            </a:r>
            <a:r>
              <a:rPr lang="he-I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</a:t>
            </a:r>
            <a:r>
              <a:rPr lang="he-IL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בַּעֲמָמֶיך</a:t>
            </a:r>
            <a:r>
              <a:rPr lang="he-I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ָ מִנִּי </a:t>
            </a:r>
            <a:r>
              <a:rPr lang="he-IL" sz="4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מָכִיר</a:t>
            </a:r>
            <a:r>
              <a:rPr lang="he-I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יָרְדוּ </a:t>
            </a:r>
            <a:r>
              <a:rPr lang="he-IL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מְחֹקְקִים</a:t>
            </a:r>
            <a:r>
              <a:rPr lang="he-I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</a:t>
            </a:r>
            <a:r>
              <a:rPr lang="he-IL" sz="40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וּמִזְּבוּלֻן</a:t>
            </a:r>
            <a:r>
              <a:rPr lang="he-I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מֹשְׁכִים בְּשֵׁבֶט סֹפֵר: </a:t>
            </a:r>
            <a:r>
              <a:rPr lang="he-IL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3"/>
              </a:rPr>
              <a:t>{טו}</a:t>
            </a:r>
            <a:r>
              <a:rPr lang="he-I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 וְשָׂרַי בְּ</a:t>
            </a:r>
            <a:r>
              <a:rPr lang="he-IL" sz="4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יִשָּׂשכָר</a:t>
            </a:r>
            <a:r>
              <a:rPr lang="he-I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עִם דְּבֹרָה וְ</a:t>
            </a:r>
            <a:r>
              <a:rPr lang="he-IL" sz="4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יִשָּׂשכָר</a:t>
            </a:r>
            <a:r>
              <a:rPr lang="he-I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כֵּן בָּרָק בָּעֵמֶק שֻׁלַּח בְּרַגְלָיו </a:t>
            </a:r>
            <a:r>
              <a:rPr lang="he-IL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בִּפְלַגּוֹת</a:t>
            </a:r>
            <a:r>
              <a:rPr lang="he-I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</a:t>
            </a:r>
            <a:r>
              <a:rPr lang="he-IL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רְאוּבֵן</a:t>
            </a:r>
            <a:r>
              <a:rPr lang="he-I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גְּדֹלִים חִקְקֵי לֵב: </a:t>
            </a:r>
            <a:r>
              <a:rPr lang="he-IL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4"/>
              </a:rPr>
              <a:t>{</a:t>
            </a:r>
            <a:r>
              <a:rPr lang="he-IL" sz="40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4"/>
              </a:rPr>
              <a:t>טז</a:t>
            </a:r>
            <a:r>
              <a:rPr lang="he-IL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4"/>
              </a:rPr>
              <a:t>}</a:t>
            </a:r>
            <a:r>
              <a:rPr lang="he-I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 לָמָּה יָשַׁבְתָּ בֵּין הַמִּשְׁפְּתַיִם לִשְׁמֹעַ שְׁרִקוֹת עֲדָרִים </a:t>
            </a:r>
            <a:r>
              <a:rPr lang="he-IL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לִפְלַגּוֹת</a:t>
            </a:r>
            <a:r>
              <a:rPr lang="he-I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</a:t>
            </a:r>
            <a:r>
              <a:rPr lang="he-IL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רְאוּבֵן</a:t>
            </a:r>
            <a:r>
              <a:rPr lang="he-I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גְּדוֹלִים חִקְרֵי לֵב: </a:t>
            </a:r>
            <a:r>
              <a:rPr lang="he-IL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5"/>
              </a:rPr>
              <a:t>{</a:t>
            </a:r>
            <a:r>
              <a:rPr lang="he-IL" sz="40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5"/>
              </a:rPr>
              <a:t>יז</a:t>
            </a:r>
            <a:r>
              <a:rPr lang="he-IL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5"/>
              </a:rPr>
              <a:t>}</a:t>
            </a:r>
            <a:r>
              <a:rPr lang="he-I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 </a:t>
            </a:r>
            <a:r>
              <a:rPr lang="he-IL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גִּלְעָד </a:t>
            </a:r>
            <a:r>
              <a:rPr lang="he-I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בְּעֵבֶר הַיַּרְדֵּן שָׁכֵן וְ</a:t>
            </a:r>
            <a:r>
              <a:rPr lang="he-IL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דָן</a:t>
            </a:r>
            <a:r>
              <a:rPr lang="he-I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לָמָּה יָגוּר אֳנִיּוֹת </a:t>
            </a:r>
            <a:r>
              <a:rPr lang="he-IL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אָשֵׁר</a:t>
            </a:r>
            <a:r>
              <a:rPr lang="he-I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יָשַׁב לְחוֹף יַמִּים וְעַל מִפְרָצָיו יִשְׁכּוֹן: </a:t>
            </a:r>
            <a:r>
              <a:rPr lang="he-IL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6"/>
              </a:rPr>
              <a:t>{</a:t>
            </a:r>
            <a:r>
              <a:rPr lang="he-IL" sz="40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6"/>
              </a:rPr>
              <a:t>יח</a:t>
            </a:r>
            <a:r>
              <a:rPr lang="he-IL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6"/>
              </a:rPr>
              <a:t>}</a:t>
            </a:r>
            <a:r>
              <a:rPr lang="he-I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 </a:t>
            </a:r>
            <a:r>
              <a:rPr lang="he-IL" sz="4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זְבֻלוּן </a:t>
            </a:r>
            <a:r>
              <a:rPr lang="he-I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עַם חֵרֵף נַפְשׁוֹ לָמוּת </a:t>
            </a:r>
            <a:r>
              <a:rPr lang="he-IL" sz="4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וְנַפְתָּלִי</a:t>
            </a:r>
            <a:r>
              <a:rPr lang="he-I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עַל מְרוֹמֵי שָׂדֶה:</a:t>
            </a:r>
          </a:p>
        </p:txBody>
      </p:sp>
    </p:spTree>
    <p:extLst>
      <p:ext uri="{BB962C8B-B14F-4D97-AF65-F5344CB8AC3E}">
        <p14:creationId xmlns:p14="http://schemas.microsoft.com/office/powerpoint/2010/main" val="188739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1221106" y="18367"/>
            <a:ext cx="784887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e-IL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יט</a:t>
            </a:r>
            <a:r>
              <a:rPr lang="he-I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} בָּאוּ מְלָכִים </a:t>
            </a:r>
            <a:r>
              <a:rPr lang="he-IL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נִלְחָמוּ</a:t>
            </a:r>
            <a:r>
              <a:rPr lang="he-I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אָז </a:t>
            </a:r>
            <a:r>
              <a:rPr lang="he-IL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נִלְחֲמוּ</a:t>
            </a:r>
            <a:r>
              <a:rPr lang="he-I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מַלְכֵי כְנַעַן </a:t>
            </a:r>
            <a:r>
              <a:rPr lang="he-IL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בְּתַעְנַך</a:t>
            </a:r>
            <a:r>
              <a:rPr lang="he-I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ְ עַל מֵי מְגִדּוֹ בֶּצַע כֶּסֶף לֹא לָקָחוּ: {כ} מִן שָׁמַיִם </a:t>
            </a:r>
            <a:r>
              <a:rPr lang="he-IL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נִלְחָמוּ</a:t>
            </a:r>
            <a:r>
              <a:rPr lang="he-I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הַכּוֹכָבִים </a:t>
            </a:r>
            <a:r>
              <a:rPr lang="he-IL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מִמְּסִלּוֹתָם</a:t>
            </a:r>
            <a:r>
              <a:rPr lang="he-I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</a:t>
            </a:r>
            <a:r>
              <a:rPr lang="he-IL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נִלְחֲמוּ</a:t>
            </a:r>
            <a:r>
              <a:rPr lang="he-I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עִם סִיסְרָא: {</a:t>
            </a:r>
            <a:r>
              <a:rPr lang="he-IL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כא</a:t>
            </a:r>
            <a:r>
              <a:rPr lang="he-I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} </a:t>
            </a:r>
            <a:r>
              <a:rPr lang="he-IL" sz="4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נַחַל</a:t>
            </a:r>
            <a:r>
              <a:rPr lang="he-I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קִישׁוֹן גְּרָפָם </a:t>
            </a:r>
            <a:r>
              <a:rPr lang="he-IL" sz="4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נַחַל</a:t>
            </a:r>
            <a:r>
              <a:rPr lang="he-I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קְדוּמִים </a:t>
            </a:r>
            <a:r>
              <a:rPr lang="he-IL" sz="4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נַחַל</a:t>
            </a:r>
            <a:r>
              <a:rPr lang="he-I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קִישׁוֹן תִּדְרְכִי נַפְשִׁי עֹז: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4077072"/>
            <a:ext cx="4750007" cy="2612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6293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/>
          <p:cNvSpPr/>
          <p:nvPr/>
        </p:nvSpPr>
        <p:spPr>
          <a:xfrm>
            <a:off x="1594917" y="260648"/>
            <a:ext cx="734481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e-IL" sz="4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2"/>
              </a:rPr>
              <a:t>{</a:t>
            </a:r>
            <a:r>
              <a:rPr lang="he-IL" sz="44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2"/>
              </a:rPr>
              <a:t>כב</a:t>
            </a:r>
            <a:r>
              <a:rPr lang="he-IL" sz="4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2"/>
              </a:rPr>
              <a:t>}</a:t>
            </a:r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 אָז הָלְמוּ עִקְּבֵי סוּס </a:t>
            </a:r>
            <a:r>
              <a:rPr lang="he-IL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מִדַּהֲרוֹת</a:t>
            </a:r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</a:t>
            </a:r>
            <a:r>
              <a:rPr lang="he-IL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דַּהֲרוֹת</a:t>
            </a:r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אַבִּירָיו: </a:t>
            </a:r>
            <a:r>
              <a:rPr lang="he-IL" sz="4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3"/>
              </a:rPr>
              <a:t>{</a:t>
            </a:r>
            <a:r>
              <a:rPr lang="he-IL" sz="44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3"/>
              </a:rPr>
              <a:t>כג</a:t>
            </a:r>
            <a:r>
              <a:rPr lang="he-IL" sz="4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3"/>
              </a:rPr>
              <a:t>}</a:t>
            </a:r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 אוֹרוּ מֵרוֹז אָמַר מַלְאַךְ יְהוָה </a:t>
            </a:r>
            <a:r>
              <a:rPr lang="he-IL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אֹרו</a:t>
            </a:r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ּ אָרוֹר יֹשְׁבֶיהָ כִּי לֹא בָאוּ לְעֶזְרַת יְהוָה לְעֶזְרַת יְהוָה </a:t>
            </a:r>
            <a:r>
              <a:rPr lang="he-IL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בַּגִּבּוֹרִים</a:t>
            </a:r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: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429000"/>
            <a:ext cx="3240360" cy="3306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9736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/>
          <p:cNvSpPr/>
          <p:nvPr/>
        </p:nvSpPr>
        <p:spPr>
          <a:xfrm>
            <a:off x="755576" y="187446"/>
            <a:ext cx="820891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{כד} </a:t>
            </a:r>
            <a:r>
              <a:rPr lang="he-IL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תְּבֹרַךְ </a:t>
            </a:r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מִנָּשִׁים יָעֵל אֵשֶׁת חֶבֶר הַקֵּינִי מִנָּשִׁים בָּאֹהֶל </a:t>
            </a:r>
            <a:r>
              <a:rPr lang="he-IL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תְּבֹרָך</a:t>
            </a:r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ְ: {כה} מַיִם שָׁאַל חָלָב נָתָנָה בְּסֵפֶל אַדִּירִים הִקְרִיבָה חֶמְאָה: {</a:t>
            </a:r>
            <a:r>
              <a:rPr lang="he-IL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כו</a:t>
            </a:r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} יָדָהּ לַיָּתֵד תִּשְׁלַחְנָה וִימִינָהּ לְהַלְמוּת עֲמֵלִים וְהָלְמָה סִיסְרָא מָחֲקָה רֹאשׁוֹ וּמָחֲצָה וְחָלְפָה רַקָּתוֹ: {</a:t>
            </a:r>
            <a:r>
              <a:rPr lang="he-IL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כז</a:t>
            </a:r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} בֵּין רַגְלֶיהָ </a:t>
            </a:r>
            <a:r>
              <a:rPr lang="he-IL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כָּרַע</a:t>
            </a:r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נָפַל שָׁכָב בֵּין רַגְלֶיהָ </a:t>
            </a:r>
            <a:r>
              <a:rPr lang="he-IL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כָּרַע</a:t>
            </a:r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נָפָל בַּאֲשֶׁר </a:t>
            </a:r>
            <a:r>
              <a:rPr lang="he-IL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כָּרַע</a:t>
            </a:r>
            <a:r>
              <a:rPr lang="he-I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שָׁם נָפַל שָׁדוּד:</a:t>
            </a:r>
            <a:endParaRPr lang="he-IL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uttman Keren" panose="02010401010101010101" pitchFamily="2" charset="-79"/>
              <a:cs typeface="Guttman Keren" panose="02010401010101010101" pitchFamily="2" charset="-79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952740"/>
            <a:ext cx="3923928" cy="1905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6649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211919" y="269977"/>
            <a:ext cx="790262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e-IL" sz="4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2"/>
              </a:rPr>
              <a:t>{</a:t>
            </a:r>
            <a:r>
              <a:rPr lang="he-IL" sz="42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2"/>
              </a:rPr>
              <a:t>כח</a:t>
            </a:r>
            <a:r>
              <a:rPr lang="he-IL" sz="4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2"/>
              </a:rPr>
              <a:t>}</a:t>
            </a:r>
            <a:r>
              <a:rPr lang="he-IL" sz="4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 בְּעַד הַחַלּוֹן נִשְׁקְפָה </a:t>
            </a:r>
            <a:r>
              <a:rPr lang="he-IL" sz="4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וַתְּיַבֵּב</a:t>
            </a:r>
            <a:r>
              <a:rPr lang="he-IL" sz="4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אֵם סִיסְרָא בְּעַד הָאֶשְׁנָב מַדּוּעַ בֹּשֵׁשׁ רִכְבּוֹ לָבוֹא מַדּוּעַ אֶחֱרוּ פַּעֲמֵי מַרְכְּבוֹתָיו: </a:t>
            </a:r>
            <a:r>
              <a:rPr lang="he-IL" sz="4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3"/>
              </a:rPr>
              <a:t>{</a:t>
            </a:r>
            <a:r>
              <a:rPr lang="he-IL" sz="42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3"/>
              </a:rPr>
              <a:t>כט</a:t>
            </a:r>
            <a:r>
              <a:rPr lang="he-IL" sz="4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3"/>
              </a:rPr>
              <a:t>}</a:t>
            </a:r>
            <a:r>
              <a:rPr lang="he-IL" sz="4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 חַכְמוֹת שָׂרוֹתֶיהָ תַּעֲנֶינָּה אַף הִיא תָּשִׁיב אֲמָרֶיהָ לָהּ: </a:t>
            </a:r>
            <a:r>
              <a:rPr lang="he-IL" sz="4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4"/>
              </a:rPr>
              <a:t>{ל}</a:t>
            </a:r>
            <a:r>
              <a:rPr lang="he-IL" sz="4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 הֲלֹא יִמְצְאוּ יְחַלְּקוּ </a:t>
            </a:r>
            <a:r>
              <a:rPr lang="he-IL" sz="4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שָׁלָל</a:t>
            </a:r>
            <a:r>
              <a:rPr lang="he-IL" sz="4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רַחַם </a:t>
            </a:r>
            <a:r>
              <a:rPr lang="he-IL" sz="4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רַחֲמָתַיִם</a:t>
            </a:r>
            <a:r>
              <a:rPr lang="he-IL" sz="4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לְרֹאשׁ גֶּבֶר </a:t>
            </a:r>
            <a:r>
              <a:rPr lang="he-IL" sz="4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שְׁלַל </a:t>
            </a:r>
            <a:r>
              <a:rPr lang="he-IL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צְבָעִים</a:t>
            </a:r>
            <a:r>
              <a:rPr lang="he-IL" sz="4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לְסִיסְרָא </a:t>
            </a:r>
            <a:r>
              <a:rPr lang="he-IL" sz="4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שְׁלַל</a:t>
            </a:r>
            <a:r>
              <a:rPr lang="he-IL" sz="4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</a:t>
            </a:r>
            <a:r>
              <a:rPr lang="he-IL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צְבָעִים</a:t>
            </a:r>
            <a:r>
              <a:rPr lang="he-IL" sz="4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רִקְמָה </a:t>
            </a:r>
            <a:r>
              <a:rPr lang="he-IL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צֶבַע</a:t>
            </a:r>
            <a:r>
              <a:rPr lang="he-IL" sz="4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רִקְמָתַיִם </a:t>
            </a:r>
            <a:r>
              <a:rPr lang="he-IL" sz="4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לְצַוְּארֵי</a:t>
            </a:r>
            <a:r>
              <a:rPr lang="he-IL" sz="4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</a:t>
            </a:r>
            <a:r>
              <a:rPr lang="he-IL" sz="4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שָׁלָל</a:t>
            </a:r>
            <a:r>
              <a:rPr lang="he-IL" sz="4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: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393" y="5274846"/>
            <a:ext cx="2176971" cy="1557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503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899592" y="503218"/>
            <a:ext cx="77586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e-IL" sz="5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  <a:hlinkClick r:id="rId2"/>
              </a:rPr>
              <a:t>{לא}</a:t>
            </a:r>
            <a:r>
              <a:rPr lang="he-IL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 כֵּן יֹאבְדוּ כָל אוֹיְבֶיךָ יְהוָה וְאֹהֲבָיו כְּצֵאת הַשֶּׁמֶשׁ בִּגְבֻרָתוֹ </a:t>
            </a:r>
            <a:r>
              <a:rPr lang="he-IL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וַתִּשְׁקֹט</a:t>
            </a:r>
            <a:r>
              <a:rPr lang="he-IL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Keren" panose="02010401010101010101" pitchFamily="2" charset="-79"/>
                <a:cs typeface="Guttman Keren" panose="02010401010101010101" pitchFamily="2" charset="-79"/>
              </a:rPr>
              <a:t> הָאָרֶץ אַרְבָּעִים שָׁנָה: (פ)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Guttman Keren" panose="02010401010101010101" pitchFamily="2" charset="-79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17032"/>
            <a:ext cx="3921444" cy="2948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387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88</Words>
  <Application>Microsoft Office PowerPoint</Application>
  <PresentationFormat>‫הצגה על המסך (4:3)</PresentationFormat>
  <Paragraphs>11</Paragraphs>
  <Slides>10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5" baseType="lpstr">
      <vt:lpstr>Arial</vt:lpstr>
      <vt:lpstr>Calibri</vt:lpstr>
      <vt:lpstr>Guttman Keren</vt:lpstr>
      <vt:lpstr>Times New Roman</vt:lpstr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morim</dc:creator>
  <cp:lastModifiedBy>Jen</cp:lastModifiedBy>
  <cp:revision>10</cp:revision>
  <dcterms:created xsi:type="dcterms:W3CDTF">2014-11-04T04:47:58Z</dcterms:created>
  <dcterms:modified xsi:type="dcterms:W3CDTF">2016-02-16T21:39:43Z</dcterms:modified>
</cp:coreProperties>
</file>