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9" name="Google Shape;43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5" name="Google Shape;44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8" name="Google Shape;57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7" name="Google Shape;64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0" name="Google Shape;7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4" name="Google Shape;79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3" name="Google Shape;87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1" name="Google Shape;88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1" name="Google Shape;89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9" name="Google Shape;89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7" name="Google Shape;90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5" name="Google Shape;91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1" name="Google Shape;92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7" name="Google Shape;92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5" name="Google Shape;93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6" name="Google Shape;94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7" name="Google Shape;95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8" name="Google Shape;96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6" name="Google Shape;97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7" name="Google Shape;98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8" name="Google Shape;99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0" name="Google Shape;101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  <a:defRPr/>
            </a:lvl1pPr>
            <a:lvl2pPr lvl="1" rt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None/>
              <a:defRPr/>
            </a:lvl2pPr>
            <a:lvl3pPr lvl="2" rt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  <a:defRPr/>
            </a:lvl3pPr>
            <a:lvl4pPr lvl="3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/>
            </a:lvl4pPr>
            <a:lvl5pPr lvl="4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/>
            </a:lvl5pPr>
            <a:lvl6pPr lvl="5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/>
            </a:lvl6pPr>
            <a:lvl7pPr lvl="6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/>
            </a:lvl7pPr>
            <a:lvl8pPr lvl="7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/>
            </a:lvl8pPr>
            <a:lvl9pPr lvl="8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132" name="Google Shape;132;p2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"/>
          <p:cNvSpPr txBox="1"/>
          <p:nvPr>
            <p:ph idx="1" type="body"/>
          </p:nvPr>
        </p:nvSpPr>
        <p:spPr>
          <a:xfrm>
            <a:off x="304800" y="2286000"/>
            <a:ext cx="84582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38" name="Google Shape;138;p3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>
            <p:ph type="title"/>
          </p:nvPr>
        </p:nvSpPr>
        <p:spPr>
          <a:xfrm rot="5400000">
            <a:off x="5486400" y="1524000"/>
            <a:ext cx="50292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"/>
          <p:cNvSpPr txBox="1"/>
          <p:nvPr>
            <p:ph idx="1" type="body"/>
          </p:nvPr>
        </p:nvSpPr>
        <p:spPr>
          <a:xfrm rot="5400000">
            <a:off x="838200" y="-685800"/>
            <a:ext cx="5029200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4" name="Google Shape;144;p4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"/>
          <p:cNvSpPr txBox="1"/>
          <p:nvPr>
            <p:ph idx="1" type="body"/>
          </p:nvPr>
        </p:nvSpPr>
        <p:spPr>
          <a:xfrm rot="5400000">
            <a:off x="3086100" y="-495300"/>
            <a:ext cx="2895600" cy="84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50" name="Google Shape;150;p5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  <a:defRPr b="1" i="0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None/>
              <a:defRPr b="1" i="0" sz="2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56" name="Google Shape;156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00000"/>
              </a:buClr>
              <a:buSzPts val="1200"/>
              <a:buFont typeface="Times New Roman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00000"/>
              </a:buClr>
              <a:buSzPts val="1000"/>
              <a:buFont typeface="Times New Roman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157" name="Google Shape;157;p6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6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163" name="Google Shape;163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00000"/>
              </a:buClr>
              <a:buSzPts val="1200"/>
              <a:buFont typeface="Times New Roman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00000"/>
              </a:buClr>
              <a:buSzPts val="1000"/>
              <a:buFont typeface="Times New Roman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800000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164" name="Google Shape;164;p7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7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8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9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9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179" name="Google Shape;179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180" name="Google Shape;180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181" name="Google Shape;181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182" name="Google Shape;182;p10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0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11"/>
          <p:cNvSpPr txBox="1"/>
          <p:nvPr>
            <p:ph idx="1" type="body"/>
          </p:nvPr>
        </p:nvSpPr>
        <p:spPr>
          <a:xfrm>
            <a:off x="304800" y="2286000"/>
            <a:ext cx="41529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188" name="Google Shape;188;p11"/>
          <p:cNvSpPr txBox="1"/>
          <p:nvPr>
            <p:ph idx="2" type="body"/>
          </p:nvPr>
        </p:nvSpPr>
        <p:spPr>
          <a:xfrm>
            <a:off x="4610100" y="2286000"/>
            <a:ext cx="41529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189" name="Google Shape;189;p11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11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None/>
              <a:defRPr sz="2000"/>
            </a:lvl1pPr>
            <a:lvl2pPr indent="-2286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Times New Roman"/>
              <a:buNone/>
              <a:defRPr sz="1800"/>
            </a:lvl2pPr>
            <a:lvl3pPr indent="-22860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Times New Roman"/>
              <a:buNone/>
              <a:defRPr sz="1600"/>
            </a:lvl3pPr>
            <a:lvl4pPr indent="-228600" lvl="3" marL="18288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4pPr>
            <a:lvl5pPr indent="-228600" lvl="4" marL="22860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5pPr>
            <a:lvl6pPr indent="-228600" lvl="5" marL="2743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6pPr>
            <a:lvl7pPr indent="-228600" lvl="6" marL="32004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7pPr>
            <a:lvl8pPr indent="-228600" lvl="7" marL="36576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8pPr>
            <a:lvl9pPr indent="-228600" lvl="8" marL="41148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00000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195" name="Google Shape;195;p12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2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4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14"/>
          <p:cNvSpPr txBox="1"/>
          <p:nvPr>
            <p:ph idx="1" type="body"/>
          </p:nvPr>
        </p:nvSpPr>
        <p:spPr>
          <a:xfrm>
            <a:off x="304800" y="2286000"/>
            <a:ext cx="84582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00000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25" name="Google Shape;325;p14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14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93300"/>
            </a:gs>
            <a:gs pos="50000">
              <a:srgbClr val="FFCC99"/>
            </a:gs>
            <a:gs pos="100000">
              <a:srgbClr val="993300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04800" y="2286000"/>
            <a:ext cx="84582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1" algn="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Char char="•"/>
              <a:defRPr b="1" i="0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–"/>
              <a:defRPr b="1" i="0" sz="2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•"/>
              <a:defRPr b="1" i="0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–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1"/>
          <p:cNvGrpSpPr/>
          <p:nvPr/>
        </p:nvGrpSpPr>
        <p:grpSpPr>
          <a:xfrm>
            <a:off x="-99615" y="5825996"/>
            <a:ext cx="1302394" cy="1079710"/>
            <a:chOff x="-174" y="-522"/>
            <a:chExt cx="5419" cy="4905"/>
          </a:xfrm>
        </p:grpSpPr>
        <p:sp>
          <p:nvSpPr>
            <p:cNvPr id="12" name="Google Shape;12;p1"/>
            <p:cNvSpPr/>
            <p:nvPr/>
          </p:nvSpPr>
          <p:spPr>
            <a:xfrm rot="2100000">
              <a:off x="1152" y="-240"/>
              <a:ext cx="2224" cy="393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 rot="5700000">
              <a:off x="2717" y="2256"/>
              <a:ext cx="1104" cy="244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 rot="3840000">
              <a:off x="2209" y="430"/>
              <a:ext cx="1971" cy="360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 rot="4800000">
              <a:off x="2618" y="1441"/>
              <a:ext cx="1445" cy="307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 rot="6360000">
              <a:off x="2525" y="2947"/>
              <a:ext cx="758" cy="168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 rot="780000">
              <a:off x="240" y="-240"/>
              <a:ext cx="2224" cy="3936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-35845" y="1036625"/>
            <a:ext cx="9047637" cy="438938"/>
            <a:chOff x="-23" y="653"/>
            <a:chExt cx="5699" cy="276"/>
          </a:xfrm>
        </p:grpSpPr>
        <p:grpSp>
          <p:nvGrpSpPr>
            <p:cNvPr id="19" name="Google Shape;19;p1"/>
            <p:cNvGrpSpPr/>
            <p:nvPr/>
          </p:nvGrpSpPr>
          <p:grpSpPr>
            <a:xfrm>
              <a:off x="-23" y="653"/>
              <a:ext cx="323" cy="276"/>
              <a:chOff x="-23" y="653"/>
              <a:chExt cx="323" cy="276"/>
            </a:xfrm>
          </p:grpSpPr>
          <p:sp>
            <p:nvSpPr>
              <p:cNvPr id="20" name="Google Shape;20;p1"/>
              <p:cNvSpPr/>
              <p:nvPr/>
            </p:nvSpPr>
            <p:spPr>
              <a:xfrm rot="2100000">
                <a:off x="55" y="672"/>
                <a:ext cx="135" cy="218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 rot="5700000">
                <a:off x="152" y="803"/>
                <a:ext cx="62" cy="149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 rot="3840000">
                <a:off x="124" y="699"/>
                <a:ext cx="109" cy="218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 rot="4800000">
                <a:off x="148" y="757"/>
                <a:ext cx="80" cy="186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 rot="6360000">
                <a:off x="140" y="844"/>
                <a:ext cx="42" cy="102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 rot="780000">
                <a:off x="0" y="672"/>
                <a:ext cx="135" cy="218"/>
              </a:xfrm>
              <a:prstGeom prst="moon">
                <a:avLst>
                  <a:gd fmla="val 9535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6" name="Google Shape;26;p1"/>
            <p:cNvSpPr/>
            <p:nvPr/>
          </p:nvSpPr>
          <p:spPr>
            <a:xfrm rot="2100000">
              <a:off x="39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 rot="5700000">
              <a:off x="48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 rot="3840000">
              <a:off x="46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 rot="4800000">
              <a:off x="48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 rot="6360000">
              <a:off x="47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 rot="780000">
              <a:off x="33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 rot="2100000">
              <a:off x="72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 rot="5700000">
              <a:off x="82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 rot="3840000">
              <a:off x="79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 rot="4800000">
              <a:off x="82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 rot="6360000">
              <a:off x="81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 rot="780000">
              <a:off x="67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 rot="2100000">
              <a:off x="106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 rot="5700000">
              <a:off x="116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 rot="3840000">
              <a:off x="113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 rot="4800000">
              <a:off x="115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 rot="6360000">
              <a:off x="114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 rot="780000">
              <a:off x="100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 rot="2100000">
              <a:off x="139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 rot="5700000">
              <a:off x="149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 rot="3840000">
              <a:off x="146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 rot="4800000">
              <a:off x="149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 rot="6360000">
              <a:off x="148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 rot="780000">
              <a:off x="134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 rot="2100000">
              <a:off x="173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 rot="5700000">
              <a:off x="183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2" name="Google Shape;52;p1"/>
            <p:cNvSpPr/>
            <p:nvPr/>
          </p:nvSpPr>
          <p:spPr>
            <a:xfrm rot="3840000">
              <a:off x="180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 rot="4800000">
              <a:off x="182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 rot="6360000">
              <a:off x="182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 rot="780000">
              <a:off x="168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6" name="Google Shape;56;p1"/>
            <p:cNvSpPr/>
            <p:nvPr/>
          </p:nvSpPr>
          <p:spPr>
            <a:xfrm rot="2100000">
              <a:off x="207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7" name="Google Shape;57;p1"/>
            <p:cNvSpPr/>
            <p:nvPr/>
          </p:nvSpPr>
          <p:spPr>
            <a:xfrm rot="5700000">
              <a:off x="216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8" name="Google Shape;58;p1"/>
            <p:cNvSpPr/>
            <p:nvPr/>
          </p:nvSpPr>
          <p:spPr>
            <a:xfrm rot="3840000">
              <a:off x="214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9" name="Google Shape;59;p1"/>
            <p:cNvSpPr/>
            <p:nvPr/>
          </p:nvSpPr>
          <p:spPr>
            <a:xfrm rot="4800000">
              <a:off x="216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 rot="6360000">
              <a:off x="215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 rot="780000">
              <a:off x="201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 rot="2100000">
              <a:off x="240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 rot="5700000">
              <a:off x="250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 rot="3840000">
              <a:off x="247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 rot="4800000">
              <a:off x="250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 rot="6360000">
              <a:off x="249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 rot="780000">
              <a:off x="235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 rot="2100000">
              <a:off x="274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 rot="5700000">
              <a:off x="284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 rot="3840000">
              <a:off x="281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 rot="4800000">
              <a:off x="283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 rot="6360000">
              <a:off x="282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 rot="780000">
              <a:off x="268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 rot="2100000">
              <a:off x="307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 rot="5700000">
              <a:off x="317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 rot="3840000">
              <a:off x="314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" name="Google Shape;77;p1"/>
            <p:cNvSpPr/>
            <p:nvPr/>
          </p:nvSpPr>
          <p:spPr>
            <a:xfrm rot="4800000">
              <a:off x="317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 rot="6360000">
              <a:off x="316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 rot="780000">
              <a:off x="302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 rot="2100000">
              <a:off x="341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 rot="5700000">
              <a:off x="351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 rot="3840000">
              <a:off x="348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 rot="4800000">
              <a:off x="350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 rot="6360000">
              <a:off x="350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" name="Google Shape;85;p1"/>
            <p:cNvSpPr/>
            <p:nvPr/>
          </p:nvSpPr>
          <p:spPr>
            <a:xfrm rot="780000">
              <a:off x="336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 rot="2100000">
              <a:off x="375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 rot="5700000">
              <a:off x="384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 rot="3840000">
              <a:off x="382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 rot="4800000">
              <a:off x="384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 rot="6360000">
              <a:off x="383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 rot="780000">
              <a:off x="369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 rot="2100000">
              <a:off x="408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 rot="5700000">
              <a:off x="418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 rot="3840000">
              <a:off x="415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 rot="4800000">
              <a:off x="418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 rot="6360000">
              <a:off x="417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 rot="780000">
              <a:off x="403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 rot="2100000">
              <a:off x="442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 rot="5700000">
              <a:off x="452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 rot="3840000">
              <a:off x="449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 rot="4800000">
              <a:off x="451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 rot="6360000">
              <a:off x="450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 rot="780000">
              <a:off x="436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 rot="2100000">
              <a:off x="475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 rot="5700000">
              <a:off x="485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 rot="3840000">
              <a:off x="482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 rot="4800000">
              <a:off x="485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 rot="6360000">
              <a:off x="484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 rot="780000">
              <a:off x="470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 rot="2100000">
              <a:off x="509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 rot="5700000">
              <a:off x="519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 rot="3840000">
              <a:off x="516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 rot="4800000">
              <a:off x="518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 rot="6360000">
              <a:off x="518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 rot="780000">
              <a:off x="504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" name="Google Shape;116;p1"/>
            <p:cNvSpPr/>
            <p:nvPr/>
          </p:nvSpPr>
          <p:spPr>
            <a:xfrm rot="2100000">
              <a:off x="543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 rot="5700000">
              <a:off x="552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 rot="3840000">
              <a:off x="550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 rot="4800000">
              <a:off x="552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" name="Google Shape;120;p1"/>
            <p:cNvSpPr/>
            <p:nvPr/>
          </p:nvSpPr>
          <p:spPr>
            <a:xfrm rot="6360000">
              <a:off x="551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 rot="780000">
              <a:off x="537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22" name="Google Shape;122;p1"/>
          <p:cNvGrpSpPr/>
          <p:nvPr/>
        </p:nvGrpSpPr>
        <p:grpSpPr>
          <a:xfrm flipH="1">
            <a:off x="7941221" y="5825996"/>
            <a:ext cx="1302394" cy="1079710"/>
            <a:chOff x="-174" y="-522"/>
            <a:chExt cx="5419" cy="4905"/>
          </a:xfrm>
        </p:grpSpPr>
        <p:sp>
          <p:nvSpPr>
            <p:cNvPr id="123" name="Google Shape;123;p1"/>
            <p:cNvSpPr/>
            <p:nvPr/>
          </p:nvSpPr>
          <p:spPr>
            <a:xfrm rot="2100000">
              <a:off x="1152" y="-240"/>
              <a:ext cx="2224" cy="393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 rot="5700000">
              <a:off x="2717" y="2256"/>
              <a:ext cx="1104" cy="244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 rot="3840000">
              <a:off x="2209" y="430"/>
              <a:ext cx="1971" cy="360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 rot="4800000">
              <a:off x="2618" y="1441"/>
              <a:ext cx="1445" cy="307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 rot="6360000">
              <a:off x="2525" y="2947"/>
              <a:ext cx="758" cy="168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 rot="780000">
              <a:off x="240" y="-240"/>
              <a:ext cx="2224" cy="3936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93300"/>
            </a:gs>
            <a:gs pos="50000">
              <a:srgbClr val="FFCC99"/>
            </a:gs>
            <a:gs pos="100000">
              <a:srgbClr val="993300"/>
            </a:gs>
          </a:gsLst>
          <a:lin ang="5400000" scaled="0"/>
        </a:gra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0" name="Google Shape;200;p13"/>
          <p:cNvSpPr txBox="1"/>
          <p:nvPr>
            <p:ph idx="1" type="body"/>
          </p:nvPr>
        </p:nvSpPr>
        <p:spPr>
          <a:xfrm>
            <a:off x="304800" y="2286000"/>
            <a:ext cx="84582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57200" lvl="0" marL="457200" marR="0" rtl="1" algn="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Char char="•"/>
              <a:defRPr b="1" i="0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–"/>
              <a:defRPr b="1" i="0" sz="2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Char char="•"/>
              <a:defRPr b="1" i="0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–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Times New Roman"/>
              <a:buChar char="»"/>
              <a:defRPr b="1" i="0" sz="2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1" name="Google Shape;201;p13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2" name="Google Shape;202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3" name="Google Shape;203;p13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13"/>
          <p:cNvGrpSpPr/>
          <p:nvPr/>
        </p:nvGrpSpPr>
        <p:grpSpPr>
          <a:xfrm>
            <a:off x="-99615" y="5825996"/>
            <a:ext cx="1302394" cy="1079710"/>
            <a:chOff x="-174" y="-522"/>
            <a:chExt cx="5419" cy="4905"/>
          </a:xfrm>
        </p:grpSpPr>
        <p:sp>
          <p:nvSpPr>
            <p:cNvPr id="205" name="Google Shape;205;p13"/>
            <p:cNvSpPr/>
            <p:nvPr/>
          </p:nvSpPr>
          <p:spPr>
            <a:xfrm rot="2100000">
              <a:off x="1152" y="-240"/>
              <a:ext cx="2224" cy="393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6" name="Google Shape;206;p13"/>
            <p:cNvSpPr/>
            <p:nvPr/>
          </p:nvSpPr>
          <p:spPr>
            <a:xfrm rot="5700000">
              <a:off x="2717" y="2256"/>
              <a:ext cx="1104" cy="244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7" name="Google Shape;207;p13"/>
            <p:cNvSpPr/>
            <p:nvPr/>
          </p:nvSpPr>
          <p:spPr>
            <a:xfrm rot="3840000">
              <a:off x="2209" y="430"/>
              <a:ext cx="1971" cy="360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8" name="Google Shape;208;p13"/>
            <p:cNvSpPr/>
            <p:nvPr/>
          </p:nvSpPr>
          <p:spPr>
            <a:xfrm rot="4800000">
              <a:off x="2618" y="1441"/>
              <a:ext cx="1445" cy="307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9" name="Google Shape;209;p13"/>
            <p:cNvSpPr/>
            <p:nvPr/>
          </p:nvSpPr>
          <p:spPr>
            <a:xfrm rot="6360000">
              <a:off x="2525" y="2947"/>
              <a:ext cx="758" cy="168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0" name="Google Shape;210;p13"/>
            <p:cNvSpPr/>
            <p:nvPr/>
          </p:nvSpPr>
          <p:spPr>
            <a:xfrm rot="780000">
              <a:off x="240" y="-240"/>
              <a:ext cx="2224" cy="3936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11" name="Google Shape;211;p13"/>
          <p:cNvGrpSpPr/>
          <p:nvPr/>
        </p:nvGrpSpPr>
        <p:grpSpPr>
          <a:xfrm>
            <a:off x="-35845" y="1036625"/>
            <a:ext cx="9047637" cy="438938"/>
            <a:chOff x="-23" y="653"/>
            <a:chExt cx="5699" cy="276"/>
          </a:xfrm>
        </p:grpSpPr>
        <p:grpSp>
          <p:nvGrpSpPr>
            <p:cNvPr id="212" name="Google Shape;212;p13"/>
            <p:cNvGrpSpPr/>
            <p:nvPr/>
          </p:nvGrpSpPr>
          <p:grpSpPr>
            <a:xfrm>
              <a:off x="-23" y="653"/>
              <a:ext cx="323" cy="276"/>
              <a:chOff x="-23" y="653"/>
              <a:chExt cx="323" cy="276"/>
            </a:xfrm>
          </p:grpSpPr>
          <p:sp>
            <p:nvSpPr>
              <p:cNvPr id="213" name="Google Shape;213;p13"/>
              <p:cNvSpPr/>
              <p:nvPr/>
            </p:nvSpPr>
            <p:spPr>
              <a:xfrm rot="2100000">
                <a:off x="55" y="672"/>
                <a:ext cx="135" cy="218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4" name="Google Shape;214;p13"/>
              <p:cNvSpPr/>
              <p:nvPr/>
            </p:nvSpPr>
            <p:spPr>
              <a:xfrm rot="5700000">
                <a:off x="152" y="803"/>
                <a:ext cx="62" cy="149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5" name="Google Shape;215;p13"/>
              <p:cNvSpPr/>
              <p:nvPr/>
            </p:nvSpPr>
            <p:spPr>
              <a:xfrm rot="3840000">
                <a:off x="124" y="699"/>
                <a:ext cx="109" cy="218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6" name="Google Shape;216;p13"/>
              <p:cNvSpPr/>
              <p:nvPr/>
            </p:nvSpPr>
            <p:spPr>
              <a:xfrm rot="4800000">
                <a:off x="148" y="757"/>
                <a:ext cx="80" cy="186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7" name="Google Shape;217;p13"/>
              <p:cNvSpPr/>
              <p:nvPr/>
            </p:nvSpPr>
            <p:spPr>
              <a:xfrm rot="6360000">
                <a:off x="140" y="844"/>
                <a:ext cx="42" cy="102"/>
              </a:xfrm>
              <a:prstGeom prst="moon">
                <a:avLst>
                  <a:gd fmla="val 50000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8" name="Google Shape;218;p13"/>
              <p:cNvSpPr/>
              <p:nvPr/>
            </p:nvSpPr>
            <p:spPr>
              <a:xfrm rot="780000">
                <a:off x="0" y="672"/>
                <a:ext cx="135" cy="218"/>
              </a:xfrm>
              <a:prstGeom prst="moon">
                <a:avLst>
                  <a:gd fmla="val 9535" name="adj"/>
                </a:avLst>
              </a:prstGeom>
              <a:gradFill>
                <a:gsLst>
                  <a:gs pos="0">
                    <a:srgbClr val="993300"/>
                  </a:gs>
                  <a:gs pos="100000">
                    <a:srgbClr val="FFCC99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19" name="Google Shape;219;p13"/>
            <p:cNvSpPr/>
            <p:nvPr/>
          </p:nvSpPr>
          <p:spPr>
            <a:xfrm rot="2100000">
              <a:off x="39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0" name="Google Shape;220;p13"/>
            <p:cNvSpPr/>
            <p:nvPr/>
          </p:nvSpPr>
          <p:spPr>
            <a:xfrm rot="5700000">
              <a:off x="48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1" name="Google Shape;221;p13"/>
            <p:cNvSpPr/>
            <p:nvPr/>
          </p:nvSpPr>
          <p:spPr>
            <a:xfrm rot="3840000">
              <a:off x="46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2" name="Google Shape;222;p13"/>
            <p:cNvSpPr/>
            <p:nvPr/>
          </p:nvSpPr>
          <p:spPr>
            <a:xfrm rot="4800000">
              <a:off x="48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3" name="Google Shape;223;p13"/>
            <p:cNvSpPr/>
            <p:nvPr/>
          </p:nvSpPr>
          <p:spPr>
            <a:xfrm rot="6360000">
              <a:off x="47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4" name="Google Shape;224;p13"/>
            <p:cNvSpPr/>
            <p:nvPr/>
          </p:nvSpPr>
          <p:spPr>
            <a:xfrm rot="780000">
              <a:off x="33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5" name="Google Shape;225;p13"/>
            <p:cNvSpPr/>
            <p:nvPr/>
          </p:nvSpPr>
          <p:spPr>
            <a:xfrm rot="2100000">
              <a:off x="72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 rot="5700000">
              <a:off x="82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7" name="Google Shape;227;p13"/>
            <p:cNvSpPr/>
            <p:nvPr/>
          </p:nvSpPr>
          <p:spPr>
            <a:xfrm rot="3840000">
              <a:off x="79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8" name="Google Shape;228;p13"/>
            <p:cNvSpPr/>
            <p:nvPr/>
          </p:nvSpPr>
          <p:spPr>
            <a:xfrm rot="4800000">
              <a:off x="82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9" name="Google Shape;229;p13"/>
            <p:cNvSpPr/>
            <p:nvPr/>
          </p:nvSpPr>
          <p:spPr>
            <a:xfrm rot="6360000">
              <a:off x="81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0" name="Google Shape;230;p13"/>
            <p:cNvSpPr/>
            <p:nvPr/>
          </p:nvSpPr>
          <p:spPr>
            <a:xfrm rot="780000">
              <a:off x="67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 rot="2100000">
              <a:off x="106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 rot="5700000">
              <a:off x="116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3" name="Google Shape;233;p13"/>
            <p:cNvSpPr/>
            <p:nvPr/>
          </p:nvSpPr>
          <p:spPr>
            <a:xfrm rot="3840000">
              <a:off x="113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4" name="Google Shape;234;p13"/>
            <p:cNvSpPr/>
            <p:nvPr/>
          </p:nvSpPr>
          <p:spPr>
            <a:xfrm rot="4800000">
              <a:off x="115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 rot="6360000">
              <a:off x="114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 rot="780000">
              <a:off x="100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7" name="Google Shape;237;p13"/>
            <p:cNvSpPr/>
            <p:nvPr/>
          </p:nvSpPr>
          <p:spPr>
            <a:xfrm rot="2100000">
              <a:off x="139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" name="Google Shape;238;p13"/>
            <p:cNvSpPr/>
            <p:nvPr/>
          </p:nvSpPr>
          <p:spPr>
            <a:xfrm rot="5700000">
              <a:off x="149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 rot="3840000">
              <a:off x="146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" name="Google Shape;240;p13"/>
            <p:cNvSpPr/>
            <p:nvPr/>
          </p:nvSpPr>
          <p:spPr>
            <a:xfrm rot="4800000">
              <a:off x="149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" name="Google Shape;241;p13"/>
            <p:cNvSpPr/>
            <p:nvPr/>
          </p:nvSpPr>
          <p:spPr>
            <a:xfrm rot="6360000">
              <a:off x="148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" name="Google Shape;242;p13"/>
            <p:cNvSpPr/>
            <p:nvPr/>
          </p:nvSpPr>
          <p:spPr>
            <a:xfrm rot="780000">
              <a:off x="134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" name="Google Shape;243;p13"/>
            <p:cNvSpPr/>
            <p:nvPr/>
          </p:nvSpPr>
          <p:spPr>
            <a:xfrm rot="2100000">
              <a:off x="173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" name="Google Shape;244;p13"/>
            <p:cNvSpPr/>
            <p:nvPr/>
          </p:nvSpPr>
          <p:spPr>
            <a:xfrm rot="5700000">
              <a:off x="183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5" name="Google Shape;245;p13"/>
            <p:cNvSpPr/>
            <p:nvPr/>
          </p:nvSpPr>
          <p:spPr>
            <a:xfrm rot="3840000">
              <a:off x="180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6" name="Google Shape;246;p13"/>
            <p:cNvSpPr/>
            <p:nvPr/>
          </p:nvSpPr>
          <p:spPr>
            <a:xfrm rot="4800000">
              <a:off x="182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7" name="Google Shape;247;p13"/>
            <p:cNvSpPr/>
            <p:nvPr/>
          </p:nvSpPr>
          <p:spPr>
            <a:xfrm rot="6360000">
              <a:off x="182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13"/>
            <p:cNvSpPr/>
            <p:nvPr/>
          </p:nvSpPr>
          <p:spPr>
            <a:xfrm rot="780000">
              <a:off x="168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9" name="Google Shape;249;p13"/>
            <p:cNvSpPr/>
            <p:nvPr/>
          </p:nvSpPr>
          <p:spPr>
            <a:xfrm rot="2100000">
              <a:off x="207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13"/>
            <p:cNvSpPr/>
            <p:nvPr/>
          </p:nvSpPr>
          <p:spPr>
            <a:xfrm rot="5700000">
              <a:off x="216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1" name="Google Shape;251;p13"/>
            <p:cNvSpPr/>
            <p:nvPr/>
          </p:nvSpPr>
          <p:spPr>
            <a:xfrm rot="3840000">
              <a:off x="214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13"/>
            <p:cNvSpPr/>
            <p:nvPr/>
          </p:nvSpPr>
          <p:spPr>
            <a:xfrm rot="4800000">
              <a:off x="216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3" name="Google Shape;253;p13"/>
            <p:cNvSpPr/>
            <p:nvPr/>
          </p:nvSpPr>
          <p:spPr>
            <a:xfrm rot="6360000">
              <a:off x="215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13"/>
            <p:cNvSpPr/>
            <p:nvPr/>
          </p:nvSpPr>
          <p:spPr>
            <a:xfrm rot="780000">
              <a:off x="201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5" name="Google Shape;255;p13"/>
            <p:cNvSpPr/>
            <p:nvPr/>
          </p:nvSpPr>
          <p:spPr>
            <a:xfrm rot="2100000">
              <a:off x="240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13"/>
            <p:cNvSpPr/>
            <p:nvPr/>
          </p:nvSpPr>
          <p:spPr>
            <a:xfrm rot="5700000">
              <a:off x="250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7" name="Google Shape;257;p13"/>
            <p:cNvSpPr/>
            <p:nvPr/>
          </p:nvSpPr>
          <p:spPr>
            <a:xfrm rot="3840000">
              <a:off x="247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13"/>
            <p:cNvSpPr/>
            <p:nvPr/>
          </p:nvSpPr>
          <p:spPr>
            <a:xfrm rot="4800000">
              <a:off x="250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9" name="Google Shape;259;p13"/>
            <p:cNvSpPr/>
            <p:nvPr/>
          </p:nvSpPr>
          <p:spPr>
            <a:xfrm rot="6360000">
              <a:off x="249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 rot="780000">
              <a:off x="235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1" name="Google Shape;261;p13"/>
            <p:cNvSpPr/>
            <p:nvPr/>
          </p:nvSpPr>
          <p:spPr>
            <a:xfrm rot="2100000">
              <a:off x="274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2" name="Google Shape;262;p13"/>
            <p:cNvSpPr/>
            <p:nvPr/>
          </p:nvSpPr>
          <p:spPr>
            <a:xfrm rot="5700000">
              <a:off x="284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3" name="Google Shape;263;p13"/>
            <p:cNvSpPr/>
            <p:nvPr/>
          </p:nvSpPr>
          <p:spPr>
            <a:xfrm rot="3840000">
              <a:off x="281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 rot="4800000">
              <a:off x="283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5" name="Google Shape;265;p13"/>
            <p:cNvSpPr/>
            <p:nvPr/>
          </p:nvSpPr>
          <p:spPr>
            <a:xfrm rot="6360000">
              <a:off x="282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6" name="Google Shape;266;p13"/>
            <p:cNvSpPr/>
            <p:nvPr/>
          </p:nvSpPr>
          <p:spPr>
            <a:xfrm rot="780000">
              <a:off x="268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7" name="Google Shape;267;p13"/>
            <p:cNvSpPr/>
            <p:nvPr/>
          </p:nvSpPr>
          <p:spPr>
            <a:xfrm rot="2100000">
              <a:off x="307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8" name="Google Shape;268;p13"/>
            <p:cNvSpPr/>
            <p:nvPr/>
          </p:nvSpPr>
          <p:spPr>
            <a:xfrm rot="5700000">
              <a:off x="317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9" name="Google Shape;269;p13"/>
            <p:cNvSpPr/>
            <p:nvPr/>
          </p:nvSpPr>
          <p:spPr>
            <a:xfrm rot="3840000">
              <a:off x="314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0" name="Google Shape;270;p13"/>
            <p:cNvSpPr/>
            <p:nvPr/>
          </p:nvSpPr>
          <p:spPr>
            <a:xfrm rot="4800000">
              <a:off x="317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1" name="Google Shape;271;p13"/>
            <p:cNvSpPr/>
            <p:nvPr/>
          </p:nvSpPr>
          <p:spPr>
            <a:xfrm rot="6360000">
              <a:off x="316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2" name="Google Shape;272;p13"/>
            <p:cNvSpPr/>
            <p:nvPr/>
          </p:nvSpPr>
          <p:spPr>
            <a:xfrm rot="780000">
              <a:off x="302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3" name="Google Shape;273;p13"/>
            <p:cNvSpPr/>
            <p:nvPr/>
          </p:nvSpPr>
          <p:spPr>
            <a:xfrm rot="2100000">
              <a:off x="341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4" name="Google Shape;274;p13"/>
            <p:cNvSpPr/>
            <p:nvPr/>
          </p:nvSpPr>
          <p:spPr>
            <a:xfrm rot="5700000">
              <a:off x="351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5" name="Google Shape;275;p13"/>
            <p:cNvSpPr/>
            <p:nvPr/>
          </p:nvSpPr>
          <p:spPr>
            <a:xfrm rot="3840000">
              <a:off x="348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6" name="Google Shape;276;p13"/>
            <p:cNvSpPr/>
            <p:nvPr/>
          </p:nvSpPr>
          <p:spPr>
            <a:xfrm rot="4800000">
              <a:off x="350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7" name="Google Shape;277;p13"/>
            <p:cNvSpPr/>
            <p:nvPr/>
          </p:nvSpPr>
          <p:spPr>
            <a:xfrm rot="6360000">
              <a:off x="350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8" name="Google Shape;278;p13"/>
            <p:cNvSpPr/>
            <p:nvPr/>
          </p:nvSpPr>
          <p:spPr>
            <a:xfrm rot="780000">
              <a:off x="336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79" name="Google Shape;279;p13"/>
            <p:cNvSpPr/>
            <p:nvPr/>
          </p:nvSpPr>
          <p:spPr>
            <a:xfrm rot="2100000">
              <a:off x="375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0" name="Google Shape;280;p13"/>
            <p:cNvSpPr/>
            <p:nvPr/>
          </p:nvSpPr>
          <p:spPr>
            <a:xfrm rot="5700000">
              <a:off x="384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1" name="Google Shape;281;p13"/>
            <p:cNvSpPr/>
            <p:nvPr/>
          </p:nvSpPr>
          <p:spPr>
            <a:xfrm rot="3840000">
              <a:off x="382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 rot="4800000">
              <a:off x="384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3" name="Google Shape;283;p13"/>
            <p:cNvSpPr/>
            <p:nvPr/>
          </p:nvSpPr>
          <p:spPr>
            <a:xfrm rot="6360000">
              <a:off x="383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4" name="Google Shape;284;p13"/>
            <p:cNvSpPr/>
            <p:nvPr/>
          </p:nvSpPr>
          <p:spPr>
            <a:xfrm rot="780000">
              <a:off x="369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5" name="Google Shape;285;p13"/>
            <p:cNvSpPr/>
            <p:nvPr/>
          </p:nvSpPr>
          <p:spPr>
            <a:xfrm rot="2100000">
              <a:off x="408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6" name="Google Shape;286;p13"/>
            <p:cNvSpPr/>
            <p:nvPr/>
          </p:nvSpPr>
          <p:spPr>
            <a:xfrm rot="5700000">
              <a:off x="418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7" name="Google Shape;287;p13"/>
            <p:cNvSpPr/>
            <p:nvPr/>
          </p:nvSpPr>
          <p:spPr>
            <a:xfrm rot="3840000">
              <a:off x="415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8" name="Google Shape;288;p13"/>
            <p:cNvSpPr/>
            <p:nvPr/>
          </p:nvSpPr>
          <p:spPr>
            <a:xfrm rot="4800000">
              <a:off x="418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9" name="Google Shape;289;p13"/>
            <p:cNvSpPr/>
            <p:nvPr/>
          </p:nvSpPr>
          <p:spPr>
            <a:xfrm rot="6360000">
              <a:off x="417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0" name="Google Shape;290;p13"/>
            <p:cNvSpPr/>
            <p:nvPr/>
          </p:nvSpPr>
          <p:spPr>
            <a:xfrm rot="780000">
              <a:off x="403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 rot="2100000">
              <a:off x="442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2" name="Google Shape;292;p13"/>
            <p:cNvSpPr/>
            <p:nvPr/>
          </p:nvSpPr>
          <p:spPr>
            <a:xfrm rot="5700000">
              <a:off x="452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 rot="3840000">
              <a:off x="449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4" name="Google Shape;294;p13"/>
            <p:cNvSpPr/>
            <p:nvPr/>
          </p:nvSpPr>
          <p:spPr>
            <a:xfrm rot="4800000">
              <a:off x="451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5" name="Google Shape;295;p13"/>
            <p:cNvSpPr/>
            <p:nvPr/>
          </p:nvSpPr>
          <p:spPr>
            <a:xfrm rot="6360000">
              <a:off x="450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6" name="Google Shape;296;p13"/>
            <p:cNvSpPr/>
            <p:nvPr/>
          </p:nvSpPr>
          <p:spPr>
            <a:xfrm rot="780000">
              <a:off x="436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7" name="Google Shape;297;p13"/>
            <p:cNvSpPr/>
            <p:nvPr/>
          </p:nvSpPr>
          <p:spPr>
            <a:xfrm rot="2100000">
              <a:off x="475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8" name="Google Shape;298;p13"/>
            <p:cNvSpPr/>
            <p:nvPr/>
          </p:nvSpPr>
          <p:spPr>
            <a:xfrm rot="5700000">
              <a:off x="485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9" name="Google Shape;299;p13"/>
            <p:cNvSpPr/>
            <p:nvPr/>
          </p:nvSpPr>
          <p:spPr>
            <a:xfrm rot="3840000">
              <a:off x="482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0" name="Google Shape;300;p13"/>
            <p:cNvSpPr/>
            <p:nvPr/>
          </p:nvSpPr>
          <p:spPr>
            <a:xfrm rot="4800000">
              <a:off x="485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1" name="Google Shape;301;p13"/>
            <p:cNvSpPr/>
            <p:nvPr/>
          </p:nvSpPr>
          <p:spPr>
            <a:xfrm rot="6360000">
              <a:off x="484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2" name="Google Shape;302;p13"/>
            <p:cNvSpPr/>
            <p:nvPr/>
          </p:nvSpPr>
          <p:spPr>
            <a:xfrm rot="780000">
              <a:off x="470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3" name="Google Shape;303;p13"/>
            <p:cNvSpPr/>
            <p:nvPr/>
          </p:nvSpPr>
          <p:spPr>
            <a:xfrm rot="2100000">
              <a:off x="509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4" name="Google Shape;304;p13"/>
            <p:cNvSpPr/>
            <p:nvPr/>
          </p:nvSpPr>
          <p:spPr>
            <a:xfrm rot="5700000">
              <a:off x="519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5" name="Google Shape;305;p13"/>
            <p:cNvSpPr/>
            <p:nvPr/>
          </p:nvSpPr>
          <p:spPr>
            <a:xfrm rot="3840000">
              <a:off x="516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 rot="4800000">
              <a:off x="518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7" name="Google Shape;307;p13"/>
            <p:cNvSpPr/>
            <p:nvPr/>
          </p:nvSpPr>
          <p:spPr>
            <a:xfrm rot="6360000">
              <a:off x="518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 rot="780000">
              <a:off x="504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9" name="Google Shape;309;p13"/>
            <p:cNvSpPr/>
            <p:nvPr/>
          </p:nvSpPr>
          <p:spPr>
            <a:xfrm rot="2100000">
              <a:off x="543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0" name="Google Shape;310;p13"/>
            <p:cNvSpPr/>
            <p:nvPr/>
          </p:nvSpPr>
          <p:spPr>
            <a:xfrm rot="5700000">
              <a:off x="552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1" name="Google Shape;311;p13"/>
            <p:cNvSpPr/>
            <p:nvPr/>
          </p:nvSpPr>
          <p:spPr>
            <a:xfrm rot="3840000">
              <a:off x="550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 rot="4800000">
              <a:off x="552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3" name="Google Shape;313;p13"/>
            <p:cNvSpPr/>
            <p:nvPr/>
          </p:nvSpPr>
          <p:spPr>
            <a:xfrm rot="6360000">
              <a:off x="551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 rot="780000">
              <a:off x="537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15" name="Google Shape;315;p13"/>
          <p:cNvGrpSpPr/>
          <p:nvPr/>
        </p:nvGrpSpPr>
        <p:grpSpPr>
          <a:xfrm flipH="1">
            <a:off x="7941221" y="5825996"/>
            <a:ext cx="1302394" cy="1079710"/>
            <a:chOff x="-174" y="-522"/>
            <a:chExt cx="5419" cy="4905"/>
          </a:xfrm>
        </p:grpSpPr>
        <p:sp>
          <p:nvSpPr>
            <p:cNvPr id="316" name="Google Shape;316;p13"/>
            <p:cNvSpPr/>
            <p:nvPr/>
          </p:nvSpPr>
          <p:spPr>
            <a:xfrm rot="2100000">
              <a:off x="1152" y="-240"/>
              <a:ext cx="2224" cy="393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 rot="5700000">
              <a:off x="2717" y="2256"/>
              <a:ext cx="1104" cy="244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8" name="Google Shape;318;p13"/>
            <p:cNvSpPr/>
            <p:nvPr/>
          </p:nvSpPr>
          <p:spPr>
            <a:xfrm rot="3840000">
              <a:off x="2209" y="430"/>
              <a:ext cx="1971" cy="360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19" name="Google Shape;319;p13"/>
            <p:cNvSpPr/>
            <p:nvPr/>
          </p:nvSpPr>
          <p:spPr>
            <a:xfrm rot="4800000">
              <a:off x="2618" y="1441"/>
              <a:ext cx="1445" cy="307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0" name="Google Shape;320;p13"/>
            <p:cNvSpPr/>
            <p:nvPr/>
          </p:nvSpPr>
          <p:spPr>
            <a:xfrm rot="6360000">
              <a:off x="2525" y="2947"/>
              <a:ext cx="758" cy="1680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21" name="Google Shape;321;p13"/>
            <p:cNvSpPr/>
            <p:nvPr/>
          </p:nvSpPr>
          <p:spPr>
            <a:xfrm rot="780000">
              <a:off x="240" y="-240"/>
              <a:ext cx="2224" cy="3936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993300"/>
                </a:gs>
                <a:gs pos="100000">
                  <a:srgbClr val="FFCC99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slide3.xml" TargetMode="External"/><Relationship Id="rId4" Type="http://schemas.openxmlformats.org/officeDocument/2006/relationships/hyperlink" Target="http://slide8.xml" TargetMode="External"/><Relationship Id="rId10" Type="http://schemas.openxmlformats.org/officeDocument/2006/relationships/hyperlink" Target="http://slide23.xml" TargetMode="External"/><Relationship Id="rId9" Type="http://schemas.openxmlformats.org/officeDocument/2006/relationships/hyperlink" Target="http://slide23.xml" TargetMode="External"/><Relationship Id="rId5" Type="http://schemas.openxmlformats.org/officeDocument/2006/relationships/hyperlink" Target="http://slide8.xml" TargetMode="External"/><Relationship Id="rId6" Type="http://schemas.openxmlformats.org/officeDocument/2006/relationships/hyperlink" Target="http://slide8.xml" TargetMode="External"/><Relationship Id="rId7" Type="http://schemas.openxmlformats.org/officeDocument/2006/relationships/hyperlink" Target="http://sh-map.ppt#-1,1,%D7%9E%D7%A6%D7%92%D7%AA%20%D7%A9%D7%9C%20PowerPoint" TargetMode="External"/><Relationship Id="rId8" Type="http://schemas.openxmlformats.org/officeDocument/2006/relationships/hyperlink" Target="http://slide23.xm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slide14.xml" TargetMode="External"/><Relationship Id="rId4" Type="http://schemas.openxmlformats.org/officeDocument/2006/relationships/hyperlink" Target="http://slide14.xml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"/>
          <p:cNvSpPr txBox="1"/>
          <p:nvPr>
            <p:ph type="ctrTitle"/>
          </p:nvPr>
        </p:nvSpPr>
        <p:spPr>
          <a:xfrm>
            <a:off x="609600" y="2438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7000"/>
              <a:buFont typeface="Times New Roman"/>
              <a:buNone/>
            </a:pPr>
            <a:r>
              <a:rPr b="1" i="0" lang="en-US" sz="7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מבוא לספר שופטים</a:t>
            </a:r>
            <a:endParaRPr/>
          </a:p>
        </p:txBody>
      </p:sp>
      <p:sp>
        <p:nvSpPr>
          <p:cNvPr id="333" name="Google Shape;333;p15"/>
          <p:cNvSpPr txBox="1"/>
          <p:nvPr>
            <p:ph idx="1" type="subTitle"/>
          </p:nvPr>
        </p:nvSpPr>
        <p:spPr>
          <a:xfrm>
            <a:off x="2590800" y="5257800"/>
            <a:ext cx="4114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EEEC6"/>
              </a:buClr>
              <a:buSzPts val="2800"/>
              <a:buFont typeface="Times New Roman"/>
              <a:buNone/>
            </a:pPr>
            <a:r>
              <a:t/>
            </a:r>
            <a:endParaRPr/>
          </a:p>
        </p:txBody>
      </p:sp>
      <p:grpSp>
        <p:nvGrpSpPr>
          <p:cNvPr id="334" name="Google Shape;334;p15"/>
          <p:cNvGrpSpPr/>
          <p:nvPr/>
        </p:nvGrpSpPr>
        <p:grpSpPr>
          <a:xfrm>
            <a:off x="116555" y="4541825"/>
            <a:ext cx="9047637" cy="438938"/>
            <a:chOff x="-23" y="653"/>
            <a:chExt cx="5699" cy="276"/>
          </a:xfrm>
        </p:grpSpPr>
        <p:sp>
          <p:nvSpPr>
            <p:cNvPr id="335" name="Google Shape;335;p15"/>
            <p:cNvSpPr/>
            <p:nvPr/>
          </p:nvSpPr>
          <p:spPr>
            <a:xfrm rot="2100000">
              <a:off x="5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6" name="Google Shape;336;p15"/>
            <p:cNvSpPr/>
            <p:nvPr/>
          </p:nvSpPr>
          <p:spPr>
            <a:xfrm rot="5700000">
              <a:off x="15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7" name="Google Shape;337;p15"/>
            <p:cNvSpPr/>
            <p:nvPr/>
          </p:nvSpPr>
          <p:spPr>
            <a:xfrm rot="3840000">
              <a:off x="12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8" name="Google Shape;338;p15"/>
            <p:cNvSpPr/>
            <p:nvPr/>
          </p:nvSpPr>
          <p:spPr>
            <a:xfrm rot="4800000">
              <a:off x="14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9" name="Google Shape;339;p15"/>
            <p:cNvSpPr/>
            <p:nvPr/>
          </p:nvSpPr>
          <p:spPr>
            <a:xfrm rot="6360000">
              <a:off x="14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0" name="Google Shape;340;p15"/>
            <p:cNvSpPr/>
            <p:nvPr/>
          </p:nvSpPr>
          <p:spPr>
            <a:xfrm rot="780000">
              <a:off x="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1" name="Google Shape;341;p15"/>
            <p:cNvSpPr/>
            <p:nvPr/>
          </p:nvSpPr>
          <p:spPr>
            <a:xfrm rot="2100000">
              <a:off x="39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2" name="Google Shape;342;p15"/>
            <p:cNvSpPr/>
            <p:nvPr/>
          </p:nvSpPr>
          <p:spPr>
            <a:xfrm rot="5700000">
              <a:off x="48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3" name="Google Shape;343;p15"/>
            <p:cNvSpPr/>
            <p:nvPr/>
          </p:nvSpPr>
          <p:spPr>
            <a:xfrm rot="3840000">
              <a:off x="46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4" name="Google Shape;344;p15"/>
            <p:cNvSpPr/>
            <p:nvPr/>
          </p:nvSpPr>
          <p:spPr>
            <a:xfrm rot="4800000">
              <a:off x="48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5" name="Google Shape;345;p15"/>
            <p:cNvSpPr/>
            <p:nvPr/>
          </p:nvSpPr>
          <p:spPr>
            <a:xfrm rot="6360000">
              <a:off x="47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6" name="Google Shape;346;p15"/>
            <p:cNvSpPr/>
            <p:nvPr/>
          </p:nvSpPr>
          <p:spPr>
            <a:xfrm rot="780000">
              <a:off x="33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7" name="Google Shape;347;p15"/>
            <p:cNvSpPr/>
            <p:nvPr/>
          </p:nvSpPr>
          <p:spPr>
            <a:xfrm rot="2100000">
              <a:off x="72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8" name="Google Shape;348;p15"/>
            <p:cNvSpPr/>
            <p:nvPr/>
          </p:nvSpPr>
          <p:spPr>
            <a:xfrm rot="5700000">
              <a:off x="82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9" name="Google Shape;349;p15"/>
            <p:cNvSpPr/>
            <p:nvPr/>
          </p:nvSpPr>
          <p:spPr>
            <a:xfrm rot="3840000">
              <a:off x="79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0" name="Google Shape;350;p15"/>
            <p:cNvSpPr/>
            <p:nvPr/>
          </p:nvSpPr>
          <p:spPr>
            <a:xfrm rot="4800000">
              <a:off x="82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1" name="Google Shape;351;p15"/>
            <p:cNvSpPr/>
            <p:nvPr/>
          </p:nvSpPr>
          <p:spPr>
            <a:xfrm rot="6360000">
              <a:off x="81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2" name="Google Shape;352;p15"/>
            <p:cNvSpPr/>
            <p:nvPr/>
          </p:nvSpPr>
          <p:spPr>
            <a:xfrm rot="780000">
              <a:off x="67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3" name="Google Shape;353;p15"/>
            <p:cNvSpPr/>
            <p:nvPr/>
          </p:nvSpPr>
          <p:spPr>
            <a:xfrm rot="2100000">
              <a:off x="106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4" name="Google Shape;354;p15"/>
            <p:cNvSpPr/>
            <p:nvPr/>
          </p:nvSpPr>
          <p:spPr>
            <a:xfrm rot="5700000">
              <a:off x="116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5" name="Google Shape;355;p15"/>
            <p:cNvSpPr/>
            <p:nvPr/>
          </p:nvSpPr>
          <p:spPr>
            <a:xfrm rot="3840000">
              <a:off x="113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6" name="Google Shape;356;p15"/>
            <p:cNvSpPr/>
            <p:nvPr/>
          </p:nvSpPr>
          <p:spPr>
            <a:xfrm rot="4800000">
              <a:off x="115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7" name="Google Shape;357;p15"/>
            <p:cNvSpPr/>
            <p:nvPr/>
          </p:nvSpPr>
          <p:spPr>
            <a:xfrm rot="6360000">
              <a:off x="114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8" name="Google Shape;358;p15"/>
            <p:cNvSpPr/>
            <p:nvPr/>
          </p:nvSpPr>
          <p:spPr>
            <a:xfrm rot="780000">
              <a:off x="100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9" name="Google Shape;359;p15"/>
            <p:cNvSpPr/>
            <p:nvPr/>
          </p:nvSpPr>
          <p:spPr>
            <a:xfrm rot="2100000">
              <a:off x="139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0" name="Google Shape;360;p15"/>
            <p:cNvSpPr/>
            <p:nvPr/>
          </p:nvSpPr>
          <p:spPr>
            <a:xfrm rot="5700000">
              <a:off x="149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1" name="Google Shape;361;p15"/>
            <p:cNvSpPr/>
            <p:nvPr/>
          </p:nvSpPr>
          <p:spPr>
            <a:xfrm rot="3840000">
              <a:off x="146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 rot="4800000">
              <a:off x="149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3" name="Google Shape;363;p15"/>
            <p:cNvSpPr/>
            <p:nvPr/>
          </p:nvSpPr>
          <p:spPr>
            <a:xfrm rot="6360000">
              <a:off x="148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4" name="Google Shape;364;p15"/>
            <p:cNvSpPr/>
            <p:nvPr/>
          </p:nvSpPr>
          <p:spPr>
            <a:xfrm rot="780000">
              <a:off x="134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5" name="Google Shape;365;p15"/>
            <p:cNvSpPr/>
            <p:nvPr/>
          </p:nvSpPr>
          <p:spPr>
            <a:xfrm rot="2100000">
              <a:off x="173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6" name="Google Shape;366;p15"/>
            <p:cNvSpPr/>
            <p:nvPr/>
          </p:nvSpPr>
          <p:spPr>
            <a:xfrm rot="5700000">
              <a:off x="183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7" name="Google Shape;367;p15"/>
            <p:cNvSpPr/>
            <p:nvPr/>
          </p:nvSpPr>
          <p:spPr>
            <a:xfrm rot="3840000">
              <a:off x="180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8" name="Google Shape;368;p15"/>
            <p:cNvSpPr/>
            <p:nvPr/>
          </p:nvSpPr>
          <p:spPr>
            <a:xfrm rot="4800000">
              <a:off x="182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9" name="Google Shape;369;p15"/>
            <p:cNvSpPr/>
            <p:nvPr/>
          </p:nvSpPr>
          <p:spPr>
            <a:xfrm rot="6360000">
              <a:off x="182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 rot="780000">
              <a:off x="168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1" name="Google Shape;371;p15"/>
            <p:cNvSpPr/>
            <p:nvPr/>
          </p:nvSpPr>
          <p:spPr>
            <a:xfrm rot="2100000">
              <a:off x="207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2" name="Google Shape;372;p15"/>
            <p:cNvSpPr/>
            <p:nvPr/>
          </p:nvSpPr>
          <p:spPr>
            <a:xfrm rot="5700000">
              <a:off x="216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3" name="Google Shape;373;p15"/>
            <p:cNvSpPr/>
            <p:nvPr/>
          </p:nvSpPr>
          <p:spPr>
            <a:xfrm rot="3840000">
              <a:off x="214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4" name="Google Shape;374;p15"/>
            <p:cNvSpPr/>
            <p:nvPr/>
          </p:nvSpPr>
          <p:spPr>
            <a:xfrm rot="4800000">
              <a:off x="216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5" name="Google Shape;375;p15"/>
            <p:cNvSpPr/>
            <p:nvPr/>
          </p:nvSpPr>
          <p:spPr>
            <a:xfrm rot="6360000">
              <a:off x="215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6" name="Google Shape;376;p15"/>
            <p:cNvSpPr/>
            <p:nvPr/>
          </p:nvSpPr>
          <p:spPr>
            <a:xfrm rot="780000">
              <a:off x="201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7" name="Google Shape;377;p15"/>
            <p:cNvSpPr/>
            <p:nvPr/>
          </p:nvSpPr>
          <p:spPr>
            <a:xfrm rot="2100000">
              <a:off x="240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8" name="Google Shape;378;p15"/>
            <p:cNvSpPr/>
            <p:nvPr/>
          </p:nvSpPr>
          <p:spPr>
            <a:xfrm rot="5700000">
              <a:off x="250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9" name="Google Shape;379;p15"/>
            <p:cNvSpPr/>
            <p:nvPr/>
          </p:nvSpPr>
          <p:spPr>
            <a:xfrm rot="3840000">
              <a:off x="247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0" name="Google Shape;380;p15"/>
            <p:cNvSpPr/>
            <p:nvPr/>
          </p:nvSpPr>
          <p:spPr>
            <a:xfrm rot="4800000">
              <a:off x="250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1" name="Google Shape;381;p15"/>
            <p:cNvSpPr/>
            <p:nvPr/>
          </p:nvSpPr>
          <p:spPr>
            <a:xfrm rot="6360000">
              <a:off x="249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2" name="Google Shape;382;p15"/>
            <p:cNvSpPr/>
            <p:nvPr/>
          </p:nvSpPr>
          <p:spPr>
            <a:xfrm rot="780000">
              <a:off x="235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3" name="Google Shape;383;p15"/>
            <p:cNvSpPr/>
            <p:nvPr/>
          </p:nvSpPr>
          <p:spPr>
            <a:xfrm rot="2100000">
              <a:off x="274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4" name="Google Shape;384;p15"/>
            <p:cNvSpPr/>
            <p:nvPr/>
          </p:nvSpPr>
          <p:spPr>
            <a:xfrm rot="5700000">
              <a:off x="284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5" name="Google Shape;385;p15"/>
            <p:cNvSpPr/>
            <p:nvPr/>
          </p:nvSpPr>
          <p:spPr>
            <a:xfrm rot="3840000">
              <a:off x="281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6" name="Google Shape;386;p15"/>
            <p:cNvSpPr/>
            <p:nvPr/>
          </p:nvSpPr>
          <p:spPr>
            <a:xfrm rot="4800000">
              <a:off x="283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7" name="Google Shape;387;p15"/>
            <p:cNvSpPr/>
            <p:nvPr/>
          </p:nvSpPr>
          <p:spPr>
            <a:xfrm rot="6360000">
              <a:off x="282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8" name="Google Shape;388;p15"/>
            <p:cNvSpPr/>
            <p:nvPr/>
          </p:nvSpPr>
          <p:spPr>
            <a:xfrm rot="780000">
              <a:off x="268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9" name="Google Shape;389;p15"/>
            <p:cNvSpPr/>
            <p:nvPr/>
          </p:nvSpPr>
          <p:spPr>
            <a:xfrm rot="2100000">
              <a:off x="307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0" name="Google Shape;390;p15"/>
            <p:cNvSpPr/>
            <p:nvPr/>
          </p:nvSpPr>
          <p:spPr>
            <a:xfrm rot="5700000">
              <a:off x="317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1" name="Google Shape;391;p15"/>
            <p:cNvSpPr/>
            <p:nvPr/>
          </p:nvSpPr>
          <p:spPr>
            <a:xfrm rot="3840000">
              <a:off x="314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2" name="Google Shape;392;p15"/>
            <p:cNvSpPr/>
            <p:nvPr/>
          </p:nvSpPr>
          <p:spPr>
            <a:xfrm rot="4800000">
              <a:off x="317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3" name="Google Shape;393;p15"/>
            <p:cNvSpPr/>
            <p:nvPr/>
          </p:nvSpPr>
          <p:spPr>
            <a:xfrm rot="6360000">
              <a:off x="316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4" name="Google Shape;394;p15"/>
            <p:cNvSpPr/>
            <p:nvPr/>
          </p:nvSpPr>
          <p:spPr>
            <a:xfrm rot="780000">
              <a:off x="302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5" name="Google Shape;395;p15"/>
            <p:cNvSpPr/>
            <p:nvPr/>
          </p:nvSpPr>
          <p:spPr>
            <a:xfrm rot="2100000">
              <a:off x="341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6" name="Google Shape;396;p15"/>
            <p:cNvSpPr/>
            <p:nvPr/>
          </p:nvSpPr>
          <p:spPr>
            <a:xfrm rot="5700000">
              <a:off x="351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 rot="3840000">
              <a:off x="348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8" name="Google Shape;398;p15"/>
            <p:cNvSpPr/>
            <p:nvPr/>
          </p:nvSpPr>
          <p:spPr>
            <a:xfrm rot="4800000">
              <a:off x="350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99" name="Google Shape;399;p15"/>
            <p:cNvSpPr/>
            <p:nvPr/>
          </p:nvSpPr>
          <p:spPr>
            <a:xfrm rot="6360000">
              <a:off x="350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0" name="Google Shape;400;p15"/>
            <p:cNvSpPr/>
            <p:nvPr/>
          </p:nvSpPr>
          <p:spPr>
            <a:xfrm rot="780000">
              <a:off x="336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1" name="Google Shape;401;p15"/>
            <p:cNvSpPr/>
            <p:nvPr/>
          </p:nvSpPr>
          <p:spPr>
            <a:xfrm rot="2100000">
              <a:off x="375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2" name="Google Shape;402;p15"/>
            <p:cNvSpPr/>
            <p:nvPr/>
          </p:nvSpPr>
          <p:spPr>
            <a:xfrm rot="5700000">
              <a:off x="384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3" name="Google Shape;403;p15"/>
            <p:cNvSpPr/>
            <p:nvPr/>
          </p:nvSpPr>
          <p:spPr>
            <a:xfrm rot="3840000">
              <a:off x="382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4" name="Google Shape;404;p15"/>
            <p:cNvSpPr/>
            <p:nvPr/>
          </p:nvSpPr>
          <p:spPr>
            <a:xfrm rot="4800000">
              <a:off x="384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5" name="Google Shape;405;p15"/>
            <p:cNvSpPr/>
            <p:nvPr/>
          </p:nvSpPr>
          <p:spPr>
            <a:xfrm rot="6360000">
              <a:off x="383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6" name="Google Shape;406;p15"/>
            <p:cNvSpPr/>
            <p:nvPr/>
          </p:nvSpPr>
          <p:spPr>
            <a:xfrm rot="780000">
              <a:off x="369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7" name="Google Shape;407;p15"/>
            <p:cNvSpPr/>
            <p:nvPr/>
          </p:nvSpPr>
          <p:spPr>
            <a:xfrm rot="2100000">
              <a:off x="4087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8" name="Google Shape;408;p15"/>
            <p:cNvSpPr/>
            <p:nvPr/>
          </p:nvSpPr>
          <p:spPr>
            <a:xfrm rot="5700000">
              <a:off x="4184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09" name="Google Shape;409;p15"/>
            <p:cNvSpPr/>
            <p:nvPr/>
          </p:nvSpPr>
          <p:spPr>
            <a:xfrm rot="3840000">
              <a:off x="4156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0" name="Google Shape;410;p15"/>
            <p:cNvSpPr/>
            <p:nvPr/>
          </p:nvSpPr>
          <p:spPr>
            <a:xfrm rot="4800000">
              <a:off x="4180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1" name="Google Shape;411;p15"/>
            <p:cNvSpPr/>
            <p:nvPr/>
          </p:nvSpPr>
          <p:spPr>
            <a:xfrm rot="6360000">
              <a:off x="4172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2" name="Google Shape;412;p15"/>
            <p:cNvSpPr/>
            <p:nvPr/>
          </p:nvSpPr>
          <p:spPr>
            <a:xfrm rot="780000">
              <a:off x="4032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3" name="Google Shape;413;p15"/>
            <p:cNvSpPr/>
            <p:nvPr/>
          </p:nvSpPr>
          <p:spPr>
            <a:xfrm rot="2100000">
              <a:off x="4423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4" name="Google Shape;414;p15"/>
            <p:cNvSpPr/>
            <p:nvPr/>
          </p:nvSpPr>
          <p:spPr>
            <a:xfrm rot="5700000">
              <a:off x="4520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5" name="Google Shape;415;p15"/>
            <p:cNvSpPr/>
            <p:nvPr/>
          </p:nvSpPr>
          <p:spPr>
            <a:xfrm rot="3840000">
              <a:off x="4492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 rot="4800000">
              <a:off x="4516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7" name="Google Shape;417;p15"/>
            <p:cNvSpPr/>
            <p:nvPr/>
          </p:nvSpPr>
          <p:spPr>
            <a:xfrm rot="6360000">
              <a:off x="4508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8" name="Google Shape;418;p15"/>
            <p:cNvSpPr/>
            <p:nvPr/>
          </p:nvSpPr>
          <p:spPr>
            <a:xfrm rot="780000">
              <a:off x="4368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 rot="2100000">
              <a:off x="4759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0" name="Google Shape;420;p15"/>
            <p:cNvSpPr/>
            <p:nvPr/>
          </p:nvSpPr>
          <p:spPr>
            <a:xfrm rot="5700000">
              <a:off x="4856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1" name="Google Shape;421;p15"/>
            <p:cNvSpPr/>
            <p:nvPr/>
          </p:nvSpPr>
          <p:spPr>
            <a:xfrm rot="3840000">
              <a:off x="4828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 rot="4800000">
              <a:off x="4852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3" name="Google Shape;423;p15"/>
            <p:cNvSpPr/>
            <p:nvPr/>
          </p:nvSpPr>
          <p:spPr>
            <a:xfrm rot="6360000">
              <a:off x="4844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4" name="Google Shape;424;p15"/>
            <p:cNvSpPr/>
            <p:nvPr/>
          </p:nvSpPr>
          <p:spPr>
            <a:xfrm rot="780000">
              <a:off x="4704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5" name="Google Shape;425;p15"/>
            <p:cNvSpPr/>
            <p:nvPr/>
          </p:nvSpPr>
          <p:spPr>
            <a:xfrm rot="2100000">
              <a:off x="5095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6" name="Google Shape;426;p15"/>
            <p:cNvSpPr/>
            <p:nvPr/>
          </p:nvSpPr>
          <p:spPr>
            <a:xfrm rot="5700000">
              <a:off x="5192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7" name="Google Shape;427;p15"/>
            <p:cNvSpPr/>
            <p:nvPr/>
          </p:nvSpPr>
          <p:spPr>
            <a:xfrm rot="3840000">
              <a:off x="5164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 rot="4800000">
              <a:off x="5188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 rot="6360000">
              <a:off x="5180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0" name="Google Shape;430;p15"/>
            <p:cNvSpPr/>
            <p:nvPr/>
          </p:nvSpPr>
          <p:spPr>
            <a:xfrm rot="780000">
              <a:off x="5040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1" name="Google Shape;431;p15"/>
            <p:cNvSpPr/>
            <p:nvPr/>
          </p:nvSpPr>
          <p:spPr>
            <a:xfrm rot="2100000">
              <a:off x="5431" y="672"/>
              <a:ext cx="135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2" name="Google Shape;432;p15"/>
            <p:cNvSpPr/>
            <p:nvPr/>
          </p:nvSpPr>
          <p:spPr>
            <a:xfrm rot="5700000">
              <a:off x="5528" y="803"/>
              <a:ext cx="62" cy="149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3" name="Google Shape;433;p15"/>
            <p:cNvSpPr/>
            <p:nvPr/>
          </p:nvSpPr>
          <p:spPr>
            <a:xfrm rot="3840000">
              <a:off x="5500" y="699"/>
              <a:ext cx="109" cy="218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4" name="Google Shape;434;p15"/>
            <p:cNvSpPr/>
            <p:nvPr/>
          </p:nvSpPr>
          <p:spPr>
            <a:xfrm rot="4800000">
              <a:off x="5524" y="757"/>
              <a:ext cx="80" cy="186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5" name="Google Shape;435;p15"/>
            <p:cNvSpPr/>
            <p:nvPr/>
          </p:nvSpPr>
          <p:spPr>
            <a:xfrm rot="6360000">
              <a:off x="5516" y="844"/>
              <a:ext cx="42" cy="102"/>
            </a:xfrm>
            <a:prstGeom prst="moon">
              <a:avLst>
                <a:gd fmla="val 50000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36" name="Google Shape;436;p15"/>
            <p:cNvSpPr/>
            <p:nvPr/>
          </p:nvSpPr>
          <p:spPr>
            <a:xfrm rot="780000">
              <a:off x="5376" y="672"/>
              <a:ext cx="135" cy="218"/>
            </a:xfrm>
            <a:prstGeom prst="moon">
              <a:avLst>
                <a:gd fmla="val 9535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6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פרקי המבוא</a:t>
            </a:r>
            <a:endParaRPr/>
          </a:p>
        </p:txBody>
      </p:sp>
      <p:sp>
        <p:nvSpPr>
          <p:cNvPr id="442" name="Google Shape;442;p16"/>
          <p:cNvSpPr txBox="1"/>
          <p:nvPr>
            <p:ph idx="1" type="body"/>
          </p:nvPr>
        </p:nvSpPr>
        <p:spPr>
          <a:xfrm>
            <a:off x="304800" y="2286000"/>
            <a:ext cx="84582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Char char="•"/>
            </a:pPr>
            <a:r>
              <a:rPr b="1" i="0" lang="en-US" sz="3600" u="sng">
                <a:solidFill>
                  <a:schemeClr val="hlink"/>
                </a:solidFill>
                <a:hlinkClick r:id="rId3"/>
              </a:rPr>
              <a:t>מיקום (איפה) ספר שופטים בתנ"ך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Char char="•"/>
            </a:pPr>
            <a:r>
              <a:rPr b="1" i="0" lang="en-US" sz="3600" u="sng">
                <a:solidFill>
                  <a:schemeClr val="hlink"/>
                </a:solidFill>
                <a:hlinkClick r:id="rId4"/>
              </a:rPr>
              <a:t>מ</a:t>
            </a:r>
            <a:r>
              <a:rPr lang="en-US" u="sng">
                <a:solidFill>
                  <a:schemeClr val="hlink"/>
                </a:solidFill>
                <a:hlinkClick r:id="rId5"/>
              </a:rPr>
              <a:t>ה קורה ב</a:t>
            </a:r>
            <a:r>
              <a:rPr b="1" i="0" lang="en-US" sz="3600" u="sng">
                <a:solidFill>
                  <a:schemeClr val="hlink"/>
                </a:solidFill>
                <a:hlinkClick r:id="rId6"/>
              </a:rPr>
              <a:t>תקופה בה עוסק ספר שופטים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Char char="•"/>
            </a:pPr>
            <a:r>
              <a:rPr b="1" i="0" lang="en-US" sz="3600" u="sng">
                <a:solidFill>
                  <a:schemeClr val="hlink"/>
                </a:solidFill>
                <a:hlinkClick r:id="rId7"/>
              </a:rPr>
              <a:t>מפת השבטים, העמים הזרים והשופטים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Char char="•"/>
            </a:pPr>
            <a:r>
              <a:rPr b="1" i="0" lang="en-US" sz="3600" u="sng">
                <a:solidFill>
                  <a:schemeClr val="hlink"/>
                </a:solidFill>
                <a:hlinkClick r:id="rId8"/>
              </a:rPr>
              <a:t>המבנה </a:t>
            </a:r>
            <a:r>
              <a:rPr lang="en-US" u="sng">
                <a:solidFill>
                  <a:schemeClr val="hlink"/>
                </a:solidFill>
                <a:hlinkClick r:id="rId9"/>
              </a:rPr>
              <a:t>של</a:t>
            </a:r>
            <a:r>
              <a:rPr b="1" i="0" lang="en-US" sz="3600" u="sng">
                <a:solidFill>
                  <a:schemeClr val="hlink"/>
                </a:solidFill>
                <a:hlinkClick r:id="rId10"/>
              </a:rPr>
              <a:t> ספר שופטים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17"/>
          <p:cNvGrpSpPr/>
          <p:nvPr/>
        </p:nvGrpSpPr>
        <p:grpSpPr>
          <a:xfrm>
            <a:off x="3048000" y="3810000"/>
            <a:ext cx="2438400" cy="2992437"/>
            <a:chOff x="1920" y="2400"/>
            <a:chExt cx="1536" cy="1885"/>
          </a:xfrm>
        </p:grpSpPr>
        <p:grpSp>
          <p:nvGrpSpPr>
            <p:cNvPr id="448" name="Google Shape;448;p17"/>
            <p:cNvGrpSpPr/>
            <p:nvPr/>
          </p:nvGrpSpPr>
          <p:grpSpPr>
            <a:xfrm>
              <a:off x="1920" y="3648"/>
              <a:ext cx="1536" cy="637"/>
              <a:chOff x="1872" y="960"/>
              <a:chExt cx="2544" cy="1056"/>
            </a:xfrm>
          </p:grpSpPr>
          <p:sp>
            <p:nvSpPr>
              <p:cNvPr id="449" name="Google Shape;449;p17"/>
              <p:cNvSpPr/>
              <p:nvPr/>
            </p:nvSpPr>
            <p:spPr>
              <a:xfrm>
                <a:off x="1968" y="153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50" name="Google Shape;450;p17"/>
              <p:cNvGrpSpPr/>
              <p:nvPr/>
            </p:nvGrpSpPr>
            <p:grpSpPr>
              <a:xfrm>
                <a:off x="1968" y="1056"/>
                <a:ext cx="2400" cy="912"/>
                <a:chOff x="1968" y="2256"/>
                <a:chExt cx="2400" cy="912"/>
              </a:xfrm>
            </p:grpSpPr>
            <p:sp>
              <p:nvSpPr>
                <p:cNvPr id="451" name="Google Shape;451;p17"/>
                <p:cNvSpPr/>
                <p:nvPr/>
              </p:nvSpPr>
              <p:spPr>
                <a:xfrm>
                  <a:off x="1968" y="268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2" name="Google Shape;452;p17"/>
                <p:cNvSpPr/>
                <p:nvPr/>
              </p:nvSpPr>
              <p:spPr>
                <a:xfrm>
                  <a:off x="1968" y="264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3" name="Google Shape;453;p17"/>
                <p:cNvSpPr/>
                <p:nvPr/>
              </p:nvSpPr>
              <p:spPr>
                <a:xfrm>
                  <a:off x="1968" y="259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4" name="Google Shape;454;p17"/>
                <p:cNvSpPr/>
                <p:nvPr/>
              </p:nvSpPr>
              <p:spPr>
                <a:xfrm>
                  <a:off x="1968" y="254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5" name="Google Shape;455;p17"/>
                <p:cNvSpPr/>
                <p:nvPr/>
              </p:nvSpPr>
              <p:spPr>
                <a:xfrm>
                  <a:off x="1968" y="249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6" name="Google Shape;456;p17"/>
                <p:cNvSpPr/>
                <p:nvPr/>
              </p:nvSpPr>
              <p:spPr>
                <a:xfrm>
                  <a:off x="1968" y="244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7" name="Google Shape;457;p17"/>
                <p:cNvSpPr/>
                <p:nvPr/>
              </p:nvSpPr>
              <p:spPr>
                <a:xfrm>
                  <a:off x="1968" y="240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8" name="Google Shape;458;p17"/>
                <p:cNvSpPr/>
                <p:nvPr/>
              </p:nvSpPr>
              <p:spPr>
                <a:xfrm>
                  <a:off x="1968" y="235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59" name="Google Shape;459;p17"/>
                <p:cNvSpPr/>
                <p:nvPr/>
              </p:nvSpPr>
              <p:spPr>
                <a:xfrm>
                  <a:off x="1968" y="230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60" name="Google Shape;460;p17"/>
                <p:cNvSpPr/>
                <p:nvPr/>
              </p:nvSpPr>
              <p:spPr>
                <a:xfrm>
                  <a:off x="1968" y="225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sp>
            <p:nvSpPr>
              <p:cNvPr id="461" name="Google Shape;461;p17"/>
              <p:cNvSpPr/>
              <p:nvPr/>
            </p:nvSpPr>
            <p:spPr>
              <a:xfrm>
                <a:off x="1872" y="1440"/>
                <a:ext cx="1728" cy="576"/>
              </a:xfrm>
              <a:prstGeom prst="roundRect">
                <a:avLst>
                  <a:gd fmla="val 16667" name="adj"/>
                </a:avLst>
              </a:prstGeom>
              <a:gradFill>
                <a:gsLst>
                  <a:gs pos="0">
                    <a:srgbClr val="993300"/>
                  </a:gs>
                  <a:gs pos="50000">
                    <a:srgbClr val="FFCC99"/>
                  </a:gs>
                  <a:gs pos="100000">
                    <a:srgbClr val="993300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3600"/>
                  <a:buFont typeface="Times New Roman"/>
                  <a:buNone/>
                </a:pPr>
                <a:r>
                  <a:rPr b="1" i="0" lang="en-US" sz="36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מלכים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17"/>
              <p:cNvSpPr/>
              <p:nvPr/>
            </p:nvSpPr>
            <p:spPr>
              <a:xfrm>
                <a:off x="2016" y="96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463" name="Google Shape;463;p17"/>
            <p:cNvGrpSpPr/>
            <p:nvPr/>
          </p:nvGrpSpPr>
          <p:grpSpPr>
            <a:xfrm>
              <a:off x="1920" y="3251"/>
              <a:ext cx="1536" cy="637"/>
              <a:chOff x="1872" y="960"/>
              <a:chExt cx="2544" cy="1056"/>
            </a:xfrm>
          </p:grpSpPr>
          <p:sp>
            <p:nvSpPr>
              <p:cNvPr id="464" name="Google Shape;464;p17"/>
              <p:cNvSpPr/>
              <p:nvPr/>
            </p:nvSpPr>
            <p:spPr>
              <a:xfrm>
                <a:off x="1968" y="153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65" name="Google Shape;465;p17"/>
              <p:cNvGrpSpPr/>
              <p:nvPr/>
            </p:nvGrpSpPr>
            <p:grpSpPr>
              <a:xfrm>
                <a:off x="1968" y="1056"/>
                <a:ext cx="2400" cy="912"/>
                <a:chOff x="1968" y="2256"/>
                <a:chExt cx="2400" cy="912"/>
              </a:xfrm>
            </p:grpSpPr>
            <p:sp>
              <p:nvSpPr>
                <p:cNvPr id="466" name="Google Shape;466;p17"/>
                <p:cNvSpPr/>
                <p:nvPr/>
              </p:nvSpPr>
              <p:spPr>
                <a:xfrm>
                  <a:off x="1968" y="268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67" name="Google Shape;467;p17"/>
                <p:cNvSpPr/>
                <p:nvPr/>
              </p:nvSpPr>
              <p:spPr>
                <a:xfrm>
                  <a:off x="1968" y="264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68" name="Google Shape;468;p17"/>
                <p:cNvSpPr/>
                <p:nvPr/>
              </p:nvSpPr>
              <p:spPr>
                <a:xfrm>
                  <a:off x="1968" y="259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69" name="Google Shape;469;p17"/>
                <p:cNvSpPr/>
                <p:nvPr/>
              </p:nvSpPr>
              <p:spPr>
                <a:xfrm>
                  <a:off x="1968" y="254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70" name="Google Shape;470;p17"/>
                <p:cNvSpPr/>
                <p:nvPr/>
              </p:nvSpPr>
              <p:spPr>
                <a:xfrm>
                  <a:off x="1968" y="249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71" name="Google Shape;471;p17"/>
                <p:cNvSpPr/>
                <p:nvPr/>
              </p:nvSpPr>
              <p:spPr>
                <a:xfrm>
                  <a:off x="1968" y="244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72" name="Google Shape;472;p17"/>
                <p:cNvSpPr/>
                <p:nvPr/>
              </p:nvSpPr>
              <p:spPr>
                <a:xfrm>
                  <a:off x="1968" y="240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73" name="Google Shape;473;p17"/>
                <p:cNvSpPr/>
                <p:nvPr/>
              </p:nvSpPr>
              <p:spPr>
                <a:xfrm>
                  <a:off x="1968" y="235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74" name="Google Shape;474;p17"/>
                <p:cNvSpPr/>
                <p:nvPr/>
              </p:nvSpPr>
              <p:spPr>
                <a:xfrm>
                  <a:off x="1968" y="230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75" name="Google Shape;475;p17"/>
                <p:cNvSpPr/>
                <p:nvPr/>
              </p:nvSpPr>
              <p:spPr>
                <a:xfrm>
                  <a:off x="1968" y="225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sp>
            <p:nvSpPr>
              <p:cNvPr id="476" name="Google Shape;476;p17"/>
              <p:cNvSpPr/>
              <p:nvPr/>
            </p:nvSpPr>
            <p:spPr>
              <a:xfrm>
                <a:off x="1872" y="1440"/>
                <a:ext cx="1728" cy="576"/>
              </a:xfrm>
              <a:prstGeom prst="roundRect">
                <a:avLst>
                  <a:gd fmla="val 16667" name="adj"/>
                </a:avLst>
              </a:prstGeom>
              <a:gradFill>
                <a:gsLst>
                  <a:gs pos="0">
                    <a:srgbClr val="993300"/>
                  </a:gs>
                  <a:gs pos="50000">
                    <a:srgbClr val="FFCC99"/>
                  </a:gs>
                  <a:gs pos="100000">
                    <a:srgbClr val="993300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3600"/>
                  <a:buFont typeface="Times New Roman"/>
                  <a:buNone/>
                </a:pPr>
                <a:r>
                  <a:rPr b="1" i="0" lang="en-US" sz="36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שמואל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17"/>
              <p:cNvSpPr/>
              <p:nvPr/>
            </p:nvSpPr>
            <p:spPr>
              <a:xfrm>
                <a:off x="2016" y="96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478" name="Google Shape;478;p17"/>
            <p:cNvGrpSpPr/>
            <p:nvPr/>
          </p:nvGrpSpPr>
          <p:grpSpPr>
            <a:xfrm>
              <a:off x="1920" y="2832"/>
              <a:ext cx="1536" cy="637"/>
              <a:chOff x="1872" y="960"/>
              <a:chExt cx="2544" cy="1056"/>
            </a:xfrm>
          </p:grpSpPr>
          <p:sp>
            <p:nvSpPr>
              <p:cNvPr id="479" name="Google Shape;479;p17"/>
              <p:cNvSpPr/>
              <p:nvPr/>
            </p:nvSpPr>
            <p:spPr>
              <a:xfrm>
                <a:off x="1968" y="153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80" name="Google Shape;480;p17"/>
              <p:cNvGrpSpPr/>
              <p:nvPr/>
            </p:nvGrpSpPr>
            <p:grpSpPr>
              <a:xfrm>
                <a:off x="1968" y="1056"/>
                <a:ext cx="2400" cy="912"/>
                <a:chOff x="1968" y="2256"/>
                <a:chExt cx="2400" cy="912"/>
              </a:xfrm>
            </p:grpSpPr>
            <p:sp>
              <p:nvSpPr>
                <p:cNvPr id="481" name="Google Shape;481;p17"/>
                <p:cNvSpPr/>
                <p:nvPr/>
              </p:nvSpPr>
              <p:spPr>
                <a:xfrm>
                  <a:off x="1968" y="268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2" name="Google Shape;482;p17"/>
                <p:cNvSpPr/>
                <p:nvPr/>
              </p:nvSpPr>
              <p:spPr>
                <a:xfrm>
                  <a:off x="1968" y="264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3" name="Google Shape;483;p17"/>
                <p:cNvSpPr/>
                <p:nvPr/>
              </p:nvSpPr>
              <p:spPr>
                <a:xfrm>
                  <a:off x="1968" y="259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4" name="Google Shape;484;p17"/>
                <p:cNvSpPr/>
                <p:nvPr/>
              </p:nvSpPr>
              <p:spPr>
                <a:xfrm>
                  <a:off x="1968" y="254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5" name="Google Shape;485;p17"/>
                <p:cNvSpPr/>
                <p:nvPr/>
              </p:nvSpPr>
              <p:spPr>
                <a:xfrm>
                  <a:off x="1968" y="249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6" name="Google Shape;486;p17"/>
                <p:cNvSpPr/>
                <p:nvPr/>
              </p:nvSpPr>
              <p:spPr>
                <a:xfrm>
                  <a:off x="1968" y="244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7" name="Google Shape;487;p17"/>
                <p:cNvSpPr/>
                <p:nvPr/>
              </p:nvSpPr>
              <p:spPr>
                <a:xfrm>
                  <a:off x="1968" y="240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8" name="Google Shape;488;p17"/>
                <p:cNvSpPr/>
                <p:nvPr/>
              </p:nvSpPr>
              <p:spPr>
                <a:xfrm>
                  <a:off x="1968" y="235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89" name="Google Shape;489;p17"/>
                <p:cNvSpPr/>
                <p:nvPr/>
              </p:nvSpPr>
              <p:spPr>
                <a:xfrm>
                  <a:off x="1968" y="230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90" name="Google Shape;490;p17"/>
                <p:cNvSpPr/>
                <p:nvPr/>
              </p:nvSpPr>
              <p:spPr>
                <a:xfrm>
                  <a:off x="1968" y="225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sp>
            <p:nvSpPr>
              <p:cNvPr id="491" name="Google Shape;491;p17"/>
              <p:cNvSpPr/>
              <p:nvPr/>
            </p:nvSpPr>
            <p:spPr>
              <a:xfrm>
                <a:off x="1872" y="1440"/>
                <a:ext cx="1728" cy="576"/>
              </a:xfrm>
              <a:prstGeom prst="roundRect">
                <a:avLst>
                  <a:gd fmla="val 16667" name="adj"/>
                </a:avLst>
              </a:prstGeom>
              <a:gradFill>
                <a:gsLst>
                  <a:gs pos="0">
                    <a:srgbClr val="993300"/>
                  </a:gs>
                  <a:gs pos="50000">
                    <a:srgbClr val="FFCC99"/>
                  </a:gs>
                  <a:gs pos="100000">
                    <a:srgbClr val="993300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3600"/>
                  <a:buFont typeface="Times New Roman"/>
                  <a:buNone/>
                </a:pPr>
                <a:r>
                  <a:rPr b="1" i="0" lang="en-US" sz="36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שופטים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17"/>
              <p:cNvSpPr/>
              <p:nvPr/>
            </p:nvSpPr>
            <p:spPr>
              <a:xfrm>
                <a:off x="2016" y="96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493" name="Google Shape;493;p17"/>
            <p:cNvGrpSpPr/>
            <p:nvPr/>
          </p:nvGrpSpPr>
          <p:grpSpPr>
            <a:xfrm>
              <a:off x="1920" y="2400"/>
              <a:ext cx="1536" cy="637"/>
              <a:chOff x="1872" y="960"/>
              <a:chExt cx="2544" cy="1056"/>
            </a:xfrm>
          </p:grpSpPr>
          <p:sp>
            <p:nvSpPr>
              <p:cNvPr id="494" name="Google Shape;494;p17"/>
              <p:cNvSpPr/>
              <p:nvPr/>
            </p:nvSpPr>
            <p:spPr>
              <a:xfrm>
                <a:off x="1968" y="153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495" name="Google Shape;495;p17"/>
              <p:cNvGrpSpPr/>
              <p:nvPr/>
            </p:nvGrpSpPr>
            <p:grpSpPr>
              <a:xfrm>
                <a:off x="1968" y="1056"/>
                <a:ext cx="2400" cy="912"/>
                <a:chOff x="1968" y="2256"/>
                <a:chExt cx="2400" cy="912"/>
              </a:xfrm>
            </p:grpSpPr>
            <p:sp>
              <p:nvSpPr>
                <p:cNvPr id="496" name="Google Shape;496;p17"/>
                <p:cNvSpPr/>
                <p:nvPr/>
              </p:nvSpPr>
              <p:spPr>
                <a:xfrm>
                  <a:off x="1968" y="268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97" name="Google Shape;497;p17"/>
                <p:cNvSpPr/>
                <p:nvPr/>
              </p:nvSpPr>
              <p:spPr>
                <a:xfrm>
                  <a:off x="1968" y="264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98" name="Google Shape;498;p17"/>
                <p:cNvSpPr/>
                <p:nvPr/>
              </p:nvSpPr>
              <p:spPr>
                <a:xfrm>
                  <a:off x="1968" y="259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99" name="Google Shape;499;p17"/>
                <p:cNvSpPr/>
                <p:nvPr/>
              </p:nvSpPr>
              <p:spPr>
                <a:xfrm>
                  <a:off x="1968" y="254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00" name="Google Shape;500;p17"/>
                <p:cNvSpPr/>
                <p:nvPr/>
              </p:nvSpPr>
              <p:spPr>
                <a:xfrm>
                  <a:off x="1968" y="249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01" name="Google Shape;501;p17"/>
                <p:cNvSpPr/>
                <p:nvPr/>
              </p:nvSpPr>
              <p:spPr>
                <a:xfrm>
                  <a:off x="1968" y="244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02" name="Google Shape;502;p17"/>
                <p:cNvSpPr/>
                <p:nvPr/>
              </p:nvSpPr>
              <p:spPr>
                <a:xfrm>
                  <a:off x="1968" y="240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03" name="Google Shape;503;p17"/>
                <p:cNvSpPr/>
                <p:nvPr/>
              </p:nvSpPr>
              <p:spPr>
                <a:xfrm>
                  <a:off x="1968" y="235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04" name="Google Shape;504;p17"/>
                <p:cNvSpPr/>
                <p:nvPr/>
              </p:nvSpPr>
              <p:spPr>
                <a:xfrm>
                  <a:off x="1968" y="230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05" name="Google Shape;505;p17"/>
                <p:cNvSpPr/>
                <p:nvPr/>
              </p:nvSpPr>
              <p:spPr>
                <a:xfrm>
                  <a:off x="1968" y="225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sp>
            <p:nvSpPr>
              <p:cNvPr id="506" name="Google Shape;506;p17"/>
              <p:cNvSpPr/>
              <p:nvPr/>
            </p:nvSpPr>
            <p:spPr>
              <a:xfrm>
                <a:off x="1872" y="1440"/>
                <a:ext cx="1728" cy="576"/>
              </a:xfrm>
              <a:prstGeom prst="roundRect">
                <a:avLst>
                  <a:gd fmla="val 16667" name="adj"/>
                </a:avLst>
              </a:prstGeom>
              <a:gradFill>
                <a:gsLst>
                  <a:gs pos="0">
                    <a:srgbClr val="993300"/>
                  </a:gs>
                  <a:gs pos="50000">
                    <a:srgbClr val="FFCC99"/>
                  </a:gs>
                  <a:gs pos="100000">
                    <a:srgbClr val="993300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3600"/>
                  <a:buFont typeface="Times New Roman"/>
                  <a:buNone/>
                </a:pPr>
                <a:r>
                  <a:rPr b="1" i="0" lang="en-US" sz="36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יהושע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17"/>
              <p:cNvSpPr/>
              <p:nvPr/>
            </p:nvSpPr>
            <p:spPr>
              <a:xfrm>
                <a:off x="2016" y="96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pSp>
        <p:nvGrpSpPr>
          <p:cNvPr id="508" name="Google Shape;508;p17"/>
          <p:cNvGrpSpPr/>
          <p:nvPr/>
        </p:nvGrpSpPr>
        <p:grpSpPr>
          <a:xfrm>
            <a:off x="304800" y="2819400"/>
            <a:ext cx="8153400" cy="1371600"/>
            <a:chOff x="192" y="1776"/>
            <a:chExt cx="5136" cy="864"/>
          </a:xfrm>
        </p:grpSpPr>
        <p:grpSp>
          <p:nvGrpSpPr>
            <p:cNvPr id="509" name="Google Shape;509;p17"/>
            <p:cNvGrpSpPr/>
            <p:nvPr/>
          </p:nvGrpSpPr>
          <p:grpSpPr>
            <a:xfrm>
              <a:off x="192" y="1883"/>
              <a:ext cx="1824" cy="757"/>
              <a:chOff x="192" y="1883"/>
              <a:chExt cx="1824" cy="757"/>
            </a:xfrm>
          </p:grpSpPr>
          <p:sp>
            <p:nvSpPr>
              <p:cNvPr id="510" name="Google Shape;510;p17"/>
              <p:cNvSpPr/>
              <p:nvPr/>
            </p:nvSpPr>
            <p:spPr>
              <a:xfrm>
                <a:off x="261" y="2296"/>
                <a:ext cx="1721" cy="344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511" name="Google Shape;511;p17"/>
              <p:cNvGrpSpPr/>
              <p:nvPr/>
            </p:nvGrpSpPr>
            <p:grpSpPr>
              <a:xfrm>
                <a:off x="192" y="1883"/>
                <a:ext cx="1824" cy="757"/>
                <a:chOff x="192" y="1883"/>
                <a:chExt cx="1824" cy="757"/>
              </a:xfrm>
            </p:grpSpPr>
            <p:grpSp>
              <p:nvGrpSpPr>
                <p:cNvPr id="512" name="Google Shape;512;p17"/>
                <p:cNvGrpSpPr/>
                <p:nvPr/>
              </p:nvGrpSpPr>
              <p:grpSpPr>
                <a:xfrm>
                  <a:off x="261" y="1952"/>
                  <a:ext cx="1721" cy="654"/>
                  <a:chOff x="1968" y="2256"/>
                  <a:chExt cx="2400" cy="912"/>
                </a:xfrm>
              </p:grpSpPr>
              <p:sp>
                <p:nvSpPr>
                  <p:cNvPr id="513" name="Google Shape;513;p17"/>
                  <p:cNvSpPr/>
                  <p:nvPr/>
                </p:nvSpPr>
                <p:spPr>
                  <a:xfrm>
                    <a:off x="1968" y="2688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14" name="Google Shape;514;p17"/>
                  <p:cNvSpPr/>
                  <p:nvPr/>
                </p:nvSpPr>
                <p:spPr>
                  <a:xfrm>
                    <a:off x="1968" y="2640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15" name="Google Shape;515;p17"/>
                  <p:cNvSpPr/>
                  <p:nvPr/>
                </p:nvSpPr>
                <p:spPr>
                  <a:xfrm>
                    <a:off x="1968" y="2592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16" name="Google Shape;516;p17"/>
                  <p:cNvSpPr/>
                  <p:nvPr/>
                </p:nvSpPr>
                <p:spPr>
                  <a:xfrm>
                    <a:off x="1968" y="2544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17" name="Google Shape;517;p17"/>
                  <p:cNvSpPr/>
                  <p:nvPr/>
                </p:nvSpPr>
                <p:spPr>
                  <a:xfrm>
                    <a:off x="1968" y="2496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18" name="Google Shape;518;p17"/>
                  <p:cNvSpPr/>
                  <p:nvPr/>
                </p:nvSpPr>
                <p:spPr>
                  <a:xfrm>
                    <a:off x="1968" y="2448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19" name="Google Shape;519;p17"/>
                  <p:cNvSpPr/>
                  <p:nvPr/>
                </p:nvSpPr>
                <p:spPr>
                  <a:xfrm>
                    <a:off x="1968" y="2400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20" name="Google Shape;520;p17"/>
                  <p:cNvSpPr/>
                  <p:nvPr/>
                </p:nvSpPr>
                <p:spPr>
                  <a:xfrm>
                    <a:off x="1968" y="2352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21" name="Google Shape;521;p17"/>
                  <p:cNvSpPr/>
                  <p:nvPr/>
                </p:nvSpPr>
                <p:spPr>
                  <a:xfrm>
                    <a:off x="1968" y="2304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522" name="Google Shape;522;p17"/>
                  <p:cNvSpPr/>
                  <p:nvPr/>
                </p:nvSpPr>
                <p:spPr>
                  <a:xfrm>
                    <a:off x="1968" y="2256"/>
                    <a:ext cx="2400" cy="480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 cap="flat" cmpd="sng" w="9525">
                    <a:solidFill>
                      <a:srgbClr val="6633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</p:grpSp>
            <p:grpSp>
              <p:nvGrpSpPr>
                <p:cNvPr id="523" name="Google Shape;523;p17"/>
                <p:cNvGrpSpPr/>
                <p:nvPr/>
              </p:nvGrpSpPr>
              <p:grpSpPr>
                <a:xfrm>
                  <a:off x="192" y="1883"/>
                  <a:ext cx="1824" cy="757"/>
                  <a:chOff x="192" y="1883"/>
                  <a:chExt cx="1824" cy="757"/>
                </a:xfrm>
              </p:grpSpPr>
              <p:sp>
                <p:nvSpPr>
                  <p:cNvPr id="524" name="Google Shape;524;p17"/>
                  <p:cNvSpPr/>
                  <p:nvPr/>
                </p:nvSpPr>
                <p:spPr>
                  <a:xfrm>
                    <a:off x="192" y="2227"/>
                    <a:ext cx="1239" cy="413"/>
                  </a:xfrm>
                  <a:prstGeom prst="roundRect">
                    <a:avLst>
                      <a:gd fmla="val 16667" name="adj"/>
                    </a:avLst>
                  </a:prstGeom>
                  <a:gradFill>
                    <a:gsLst>
                      <a:gs pos="0">
                        <a:srgbClr val="993300"/>
                      </a:gs>
                      <a:gs pos="50000">
                        <a:srgbClr val="FFCC99"/>
                      </a:gs>
                      <a:gs pos="100000">
                        <a:srgbClr val="993300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663300"/>
                      </a:buClr>
                      <a:buSzPts val="4200"/>
                      <a:buFont typeface="Times New Roman"/>
                      <a:buNone/>
                    </a:pPr>
                    <a:r>
                      <a:rPr b="1" i="0" lang="en-US" sz="4200" u="none" cap="none" strike="noStrike">
                        <a:solidFill>
                          <a:srgbClr val="6633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כתובים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5" name="Google Shape;525;p17"/>
                  <p:cNvSpPr/>
                  <p:nvPr/>
                </p:nvSpPr>
                <p:spPr>
                  <a:xfrm>
                    <a:off x="295" y="1883"/>
                    <a:ext cx="1721" cy="344"/>
                  </a:xfrm>
                  <a:custGeom>
                    <a:rect b="b" l="l" r="r" t="t"/>
                    <a:pathLst>
                      <a:path extrusionOk="0" h="480" w="2400">
                        <a:moveTo>
                          <a:pt x="0" y="480"/>
                        </a:moveTo>
                        <a:lnTo>
                          <a:pt x="1056" y="0"/>
                        </a:lnTo>
                        <a:lnTo>
                          <a:pt x="2400" y="0"/>
                        </a:lnTo>
                        <a:lnTo>
                          <a:pt x="1632" y="480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CC99"/>
                      </a:gs>
                      <a:gs pos="100000">
                        <a:srgbClr val="993300"/>
                      </a:gs>
                    </a:gsLst>
                    <a:lin ang="18900000" scaled="0"/>
                  </a:gra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1" algn="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2400"/>
                      <a:buFont typeface="Arial"/>
                      <a:buNone/>
                    </a:pPr>
                    <a:r>
                      <a:t/>
                    </a:r>
                    <a:endParaRPr b="0" i="0" sz="2400" u="none" cap="none" strike="noStrik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</p:grpSp>
          </p:grpSp>
        </p:grpSp>
        <p:grpSp>
          <p:nvGrpSpPr>
            <p:cNvPr id="526" name="Google Shape;526;p17"/>
            <p:cNvGrpSpPr/>
            <p:nvPr/>
          </p:nvGrpSpPr>
          <p:grpSpPr>
            <a:xfrm>
              <a:off x="1824" y="1824"/>
              <a:ext cx="1824" cy="757"/>
              <a:chOff x="1824" y="1824"/>
              <a:chExt cx="1824" cy="757"/>
            </a:xfrm>
          </p:grpSpPr>
          <p:sp>
            <p:nvSpPr>
              <p:cNvPr id="527" name="Google Shape;527;p17"/>
              <p:cNvSpPr/>
              <p:nvPr/>
            </p:nvSpPr>
            <p:spPr>
              <a:xfrm>
                <a:off x="1893" y="2237"/>
                <a:ext cx="1721" cy="344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528" name="Google Shape;528;p17"/>
              <p:cNvGrpSpPr/>
              <p:nvPr/>
            </p:nvGrpSpPr>
            <p:grpSpPr>
              <a:xfrm>
                <a:off x="1824" y="1824"/>
                <a:ext cx="1824" cy="757"/>
                <a:chOff x="1824" y="1824"/>
                <a:chExt cx="1824" cy="757"/>
              </a:xfrm>
            </p:grpSpPr>
            <p:grpSp>
              <p:nvGrpSpPr>
                <p:cNvPr id="529" name="Google Shape;529;p17"/>
                <p:cNvGrpSpPr/>
                <p:nvPr/>
              </p:nvGrpSpPr>
              <p:grpSpPr>
                <a:xfrm>
                  <a:off x="1824" y="1893"/>
                  <a:ext cx="1790" cy="688"/>
                  <a:chOff x="1824" y="1893"/>
                  <a:chExt cx="1790" cy="688"/>
                </a:xfrm>
              </p:grpSpPr>
              <p:grpSp>
                <p:nvGrpSpPr>
                  <p:cNvPr id="530" name="Google Shape;530;p17"/>
                  <p:cNvGrpSpPr/>
                  <p:nvPr/>
                </p:nvGrpSpPr>
                <p:grpSpPr>
                  <a:xfrm>
                    <a:off x="1893" y="1893"/>
                    <a:ext cx="1721" cy="654"/>
                    <a:chOff x="1968" y="2256"/>
                    <a:chExt cx="2400" cy="912"/>
                  </a:xfrm>
                </p:grpSpPr>
                <p:sp>
                  <p:nvSpPr>
                    <p:cNvPr id="531" name="Google Shape;531;p17"/>
                    <p:cNvSpPr/>
                    <p:nvPr/>
                  </p:nvSpPr>
                  <p:spPr>
                    <a:xfrm>
                      <a:off x="1968" y="2688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2" name="Google Shape;532;p17"/>
                    <p:cNvSpPr/>
                    <p:nvPr/>
                  </p:nvSpPr>
                  <p:spPr>
                    <a:xfrm>
                      <a:off x="1968" y="2640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3" name="Google Shape;533;p17"/>
                    <p:cNvSpPr/>
                    <p:nvPr/>
                  </p:nvSpPr>
                  <p:spPr>
                    <a:xfrm>
                      <a:off x="1968" y="2592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4" name="Google Shape;534;p17"/>
                    <p:cNvSpPr/>
                    <p:nvPr/>
                  </p:nvSpPr>
                  <p:spPr>
                    <a:xfrm>
                      <a:off x="1968" y="2544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5" name="Google Shape;535;p17"/>
                    <p:cNvSpPr/>
                    <p:nvPr/>
                  </p:nvSpPr>
                  <p:spPr>
                    <a:xfrm>
                      <a:off x="1968" y="2496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6" name="Google Shape;536;p17"/>
                    <p:cNvSpPr/>
                    <p:nvPr/>
                  </p:nvSpPr>
                  <p:spPr>
                    <a:xfrm>
                      <a:off x="1968" y="2448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7" name="Google Shape;537;p17"/>
                    <p:cNvSpPr/>
                    <p:nvPr/>
                  </p:nvSpPr>
                  <p:spPr>
                    <a:xfrm>
                      <a:off x="1968" y="2400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8" name="Google Shape;538;p17"/>
                    <p:cNvSpPr/>
                    <p:nvPr/>
                  </p:nvSpPr>
                  <p:spPr>
                    <a:xfrm>
                      <a:off x="1968" y="2352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39" name="Google Shape;539;p17"/>
                    <p:cNvSpPr/>
                    <p:nvPr/>
                  </p:nvSpPr>
                  <p:spPr>
                    <a:xfrm>
                      <a:off x="1968" y="2304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  <p:sp>
                  <p:nvSpPr>
                    <p:cNvPr id="540" name="Google Shape;540;p17"/>
                    <p:cNvSpPr/>
                    <p:nvPr/>
                  </p:nvSpPr>
                  <p:spPr>
                    <a:xfrm>
                      <a:off x="1968" y="2256"/>
                      <a:ext cx="2400" cy="480"/>
                    </a:xfrm>
                    <a:custGeom>
                      <a:rect b="b" l="l" r="r" t="t"/>
                      <a:pathLst>
                        <a:path extrusionOk="0" h="480" w="2400">
                          <a:moveTo>
                            <a:pt x="0" y="480"/>
                          </a:moveTo>
                          <a:lnTo>
                            <a:pt x="1056" y="0"/>
                          </a:lnTo>
                          <a:lnTo>
                            <a:pt x="2400" y="0"/>
                          </a:lnTo>
                          <a:lnTo>
                            <a:pt x="1632" y="480"/>
                          </a:lnTo>
                          <a:lnTo>
                            <a:pt x="0" y="48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FFCC99"/>
                        </a:gs>
                        <a:gs pos="100000">
                          <a:srgbClr val="993300"/>
                        </a:gs>
                      </a:gsLst>
                      <a:lin ang="18900000" scaled="0"/>
                    </a:gradFill>
                    <a:ln cap="flat" cmpd="sng" w="9525">
                      <a:solidFill>
                        <a:srgbClr val="6633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p:txBody>
                </p:sp>
              </p:grpSp>
              <p:sp>
                <p:nvSpPr>
                  <p:cNvPr id="541" name="Google Shape;541;p17"/>
                  <p:cNvSpPr/>
                  <p:nvPr/>
                </p:nvSpPr>
                <p:spPr>
                  <a:xfrm>
                    <a:off x="1824" y="2168"/>
                    <a:ext cx="1239" cy="413"/>
                  </a:xfrm>
                  <a:prstGeom prst="roundRect">
                    <a:avLst>
                      <a:gd fmla="val 16667" name="adj"/>
                    </a:avLst>
                  </a:prstGeom>
                  <a:gradFill>
                    <a:gsLst>
                      <a:gs pos="0">
                        <a:srgbClr val="993300"/>
                      </a:gs>
                      <a:gs pos="50000">
                        <a:srgbClr val="FFCC99"/>
                      </a:gs>
                      <a:gs pos="100000">
                        <a:srgbClr val="993300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663300"/>
                      </a:buClr>
                      <a:buSzPts val="4200"/>
                      <a:buFont typeface="Times New Roman"/>
                      <a:buNone/>
                    </a:pPr>
                    <a:r>
                      <a:rPr b="1" i="0" lang="en-US" sz="4200" u="none" cap="none" strike="noStrike">
                        <a:solidFill>
                          <a:srgbClr val="6633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נביאים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42" name="Google Shape;542;p17"/>
                <p:cNvSpPr/>
                <p:nvPr/>
              </p:nvSpPr>
              <p:spPr>
                <a:xfrm>
                  <a:off x="1927" y="1824"/>
                  <a:ext cx="1721" cy="344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grpSp>
          <p:nvGrpSpPr>
            <p:cNvPr id="543" name="Google Shape;543;p17"/>
            <p:cNvGrpSpPr/>
            <p:nvPr/>
          </p:nvGrpSpPr>
          <p:grpSpPr>
            <a:xfrm>
              <a:off x="3504" y="1776"/>
              <a:ext cx="1824" cy="757"/>
              <a:chOff x="3504" y="1776"/>
              <a:chExt cx="1824" cy="757"/>
            </a:xfrm>
          </p:grpSpPr>
          <p:sp>
            <p:nvSpPr>
              <p:cNvPr id="544" name="Google Shape;544;p17"/>
              <p:cNvSpPr/>
              <p:nvPr/>
            </p:nvSpPr>
            <p:spPr>
              <a:xfrm>
                <a:off x="3573" y="2189"/>
                <a:ext cx="1721" cy="344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545" name="Google Shape;545;p17"/>
              <p:cNvGrpSpPr/>
              <p:nvPr/>
            </p:nvGrpSpPr>
            <p:grpSpPr>
              <a:xfrm>
                <a:off x="3573" y="1845"/>
                <a:ext cx="1721" cy="654"/>
                <a:chOff x="1968" y="2256"/>
                <a:chExt cx="2400" cy="912"/>
              </a:xfrm>
            </p:grpSpPr>
            <p:sp>
              <p:nvSpPr>
                <p:cNvPr id="546" name="Google Shape;546;p17"/>
                <p:cNvSpPr/>
                <p:nvPr/>
              </p:nvSpPr>
              <p:spPr>
                <a:xfrm>
                  <a:off x="1968" y="268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47" name="Google Shape;547;p17"/>
                <p:cNvSpPr/>
                <p:nvPr/>
              </p:nvSpPr>
              <p:spPr>
                <a:xfrm>
                  <a:off x="1968" y="264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48" name="Google Shape;548;p17"/>
                <p:cNvSpPr/>
                <p:nvPr/>
              </p:nvSpPr>
              <p:spPr>
                <a:xfrm>
                  <a:off x="1968" y="259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49" name="Google Shape;549;p17"/>
                <p:cNvSpPr/>
                <p:nvPr/>
              </p:nvSpPr>
              <p:spPr>
                <a:xfrm>
                  <a:off x="1968" y="254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50" name="Google Shape;550;p17"/>
                <p:cNvSpPr/>
                <p:nvPr/>
              </p:nvSpPr>
              <p:spPr>
                <a:xfrm>
                  <a:off x="1968" y="249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51" name="Google Shape;551;p17"/>
                <p:cNvSpPr/>
                <p:nvPr/>
              </p:nvSpPr>
              <p:spPr>
                <a:xfrm>
                  <a:off x="1968" y="2448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52" name="Google Shape;552;p17"/>
                <p:cNvSpPr/>
                <p:nvPr/>
              </p:nvSpPr>
              <p:spPr>
                <a:xfrm>
                  <a:off x="1968" y="2400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53" name="Google Shape;553;p17"/>
                <p:cNvSpPr/>
                <p:nvPr/>
              </p:nvSpPr>
              <p:spPr>
                <a:xfrm>
                  <a:off x="1968" y="2352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54" name="Google Shape;554;p17"/>
                <p:cNvSpPr/>
                <p:nvPr/>
              </p:nvSpPr>
              <p:spPr>
                <a:xfrm>
                  <a:off x="1968" y="2304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555" name="Google Shape;555;p17"/>
                <p:cNvSpPr/>
                <p:nvPr/>
              </p:nvSpPr>
              <p:spPr>
                <a:xfrm>
                  <a:off x="1968" y="2256"/>
                  <a:ext cx="2400" cy="480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 cap="flat" cmpd="sng" w="9525">
                  <a:solidFill>
                    <a:srgbClr val="6633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556" name="Google Shape;556;p17"/>
              <p:cNvGrpSpPr/>
              <p:nvPr/>
            </p:nvGrpSpPr>
            <p:grpSpPr>
              <a:xfrm>
                <a:off x="3504" y="1776"/>
                <a:ext cx="1824" cy="757"/>
                <a:chOff x="3504" y="1776"/>
                <a:chExt cx="1824" cy="757"/>
              </a:xfrm>
            </p:grpSpPr>
            <p:sp>
              <p:nvSpPr>
                <p:cNvPr id="557" name="Google Shape;557;p17"/>
                <p:cNvSpPr/>
                <p:nvPr/>
              </p:nvSpPr>
              <p:spPr>
                <a:xfrm>
                  <a:off x="3504" y="2120"/>
                  <a:ext cx="1239" cy="413"/>
                </a:xfrm>
                <a:prstGeom prst="roundRect">
                  <a:avLst>
                    <a:gd fmla="val 16667" name="adj"/>
                  </a:avLst>
                </a:prstGeom>
                <a:gradFill>
                  <a:gsLst>
                    <a:gs pos="0">
                      <a:srgbClr val="993300"/>
                    </a:gs>
                    <a:gs pos="50000">
                      <a:srgbClr val="FFCC99"/>
                    </a:gs>
                    <a:gs pos="100000">
                      <a:srgbClr val="993300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663300"/>
                    </a:buClr>
                    <a:buSzPts val="4200"/>
                    <a:buFont typeface="Times New Roman"/>
                    <a:buNone/>
                  </a:pPr>
                  <a:r>
                    <a:rPr b="1" i="0" lang="en-US" sz="4200" u="none" cap="none" strike="noStrike">
                      <a:solidFill>
                        <a:srgbClr val="663300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תורה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8" name="Google Shape;558;p17"/>
                <p:cNvSpPr/>
                <p:nvPr/>
              </p:nvSpPr>
              <p:spPr>
                <a:xfrm>
                  <a:off x="3607" y="1776"/>
                  <a:ext cx="1721" cy="344"/>
                </a:xfrm>
                <a:custGeom>
                  <a:rect b="b" l="l" r="r" t="t"/>
                  <a:pathLst>
                    <a:path extrusionOk="0" h="480" w="2400">
                      <a:moveTo>
                        <a:pt x="0" y="480"/>
                      </a:moveTo>
                      <a:lnTo>
                        <a:pt x="1056" y="0"/>
                      </a:lnTo>
                      <a:lnTo>
                        <a:pt x="2400" y="0"/>
                      </a:lnTo>
                      <a:lnTo>
                        <a:pt x="1632" y="480"/>
                      </a:lnTo>
                      <a:lnTo>
                        <a:pt x="0" y="48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CC99"/>
                    </a:gs>
                    <a:gs pos="100000">
                      <a:srgbClr val="993300"/>
                    </a:gs>
                  </a:gsLst>
                  <a:lin ang="1890000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400"/>
                    <a:buFont typeface="Arial"/>
                    <a:buNone/>
                  </a:pPr>
                  <a:r>
                    <a:t/>
                  </a:r>
                  <a:endParaRPr b="0" i="0" sz="2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</p:grpSp>
      <p:sp>
        <p:nvSpPr>
          <p:cNvPr id="559" name="Google Shape;559;p17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4400">
              <a:solidFill>
                <a:srgbClr val="FEEEC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60" name="Google Shape;560;p17"/>
          <p:cNvGrpSpPr/>
          <p:nvPr/>
        </p:nvGrpSpPr>
        <p:grpSpPr>
          <a:xfrm>
            <a:off x="2971800" y="1447800"/>
            <a:ext cx="4038600" cy="1676400"/>
            <a:chOff x="1872" y="960"/>
            <a:chExt cx="2544" cy="1056"/>
          </a:xfrm>
        </p:grpSpPr>
        <p:sp>
          <p:nvSpPr>
            <p:cNvPr id="561" name="Google Shape;561;p17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562" name="Google Shape;562;p17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563" name="Google Shape;563;p17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64" name="Google Shape;564;p17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65" name="Google Shape;565;p17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66" name="Google Shape;566;p17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67" name="Google Shape;567;p17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68" name="Google Shape;568;p17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69" name="Google Shape;569;p17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70" name="Google Shape;570;p17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71" name="Google Shape;571;p17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72" name="Google Shape;572;p17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573" name="Google Shape;573;p17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5600"/>
                <a:buFont typeface="Times New Roman"/>
                <a:buNone/>
              </a:pPr>
              <a:r>
                <a:rPr b="1" i="0" lang="en-US" sz="5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ת נ " ך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7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75" name="Google Shape;575;p17"/>
          <p:cNvSpPr txBox="1"/>
          <p:nvPr/>
        </p:nvSpPr>
        <p:spPr>
          <a:xfrm>
            <a:off x="2971800" y="4876800"/>
            <a:ext cx="1828800" cy="6858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8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ספר שופטים בתוך ספר נביאים</a:t>
            </a:r>
            <a:endParaRPr/>
          </a:p>
        </p:txBody>
      </p:sp>
      <p:grpSp>
        <p:nvGrpSpPr>
          <p:cNvPr id="581" name="Google Shape;581;p18"/>
          <p:cNvGrpSpPr/>
          <p:nvPr/>
        </p:nvGrpSpPr>
        <p:grpSpPr>
          <a:xfrm>
            <a:off x="3048000" y="4495800"/>
            <a:ext cx="2438400" cy="1011237"/>
            <a:chOff x="1872" y="960"/>
            <a:chExt cx="2544" cy="1056"/>
          </a:xfrm>
        </p:grpSpPr>
        <p:sp>
          <p:nvSpPr>
            <p:cNvPr id="582" name="Google Shape;582;p18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583" name="Google Shape;583;p18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584" name="Google Shape;584;p18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85" name="Google Shape;585;p18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86" name="Google Shape;586;p18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87" name="Google Shape;587;p18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88" name="Google Shape;588;p18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89" name="Google Shape;589;p18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90" name="Google Shape;590;p18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91" name="Google Shape;591;p18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92" name="Google Shape;592;p18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593" name="Google Shape;593;p18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594" name="Google Shape;594;p18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מלכים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8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596" name="Google Shape;596;p18"/>
          <p:cNvGrpSpPr/>
          <p:nvPr/>
        </p:nvGrpSpPr>
        <p:grpSpPr>
          <a:xfrm>
            <a:off x="3048000" y="3581400"/>
            <a:ext cx="2438400" cy="1011237"/>
            <a:chOff x="1872" y="960"/>
            <a:chExt cx="2544" cy="1056"/>
          </a:xfrm>
        </p:grpSpPr>
        <p:sp>
          <p:nvSpPr>
            <p:cNvPr id="597" name="Google Shape;597;p18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598" name="Google Shape;598;p18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599" name="Google Shape;599;p18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0" name="Google Shape;600;p18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1" name="Google Shape;601;p18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2" name="Google Shape;602;p18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3" name="Google Shape;603;p18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4" name="Google Shape;604;p18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5" name="Google Shape;605;p18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6" name="Google Shape;606;p18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7" name="Google Shape;607;p18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08" name="Google Shape;608;p18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609" name="Google Shape;609;p18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שמואל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8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11" name="Google Shape;611;p18"/>
          <p:cNvGrpSpPr/>
          <p:nvPr/>
        </p:nvGrpSpPr>
        <p:grpSpPr>
          <a:xfrm>
            <a:off x="3048000" y="2646362"/>
            <a:ext cx="2438400" cy="1011237"/>
            <a:chOff x="1872" y="960"/>
            <a:chExt cx="2544" cy="1056"/>
          </a:xfrm>
        </p:grpSpPr>
        <p:sp>
          <p:nvSpPr>
            <p:cNvPr id="612" name="Google Shape;612;p18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613" name="Google Shape;613;p18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614" name="Google Shape;614;p18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5" name="Google Shape;615;p18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6" name="Google Shape;616;p18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7" name="Google Shape;617;p18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8" name="Google Shape;618;p18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19" name="Google Shape;619;p18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20" name="Google Shape;620;p18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21" name="Google Shape;621;p18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22" name="Google Shape;622;p18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23" name="Google Shape;623;p18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624" name="Google Shape;624;p18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שופטים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8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26" name="Google Shape;626;p18"/>
          <p:cNvGrpSpPr/>
          <p:nvPr/>
        </p:nvGrpSpPr>
        <p:grpSpPr>
          <a:xfrm>
            <a:off x="3048000" y="1731962"/>
            <a:ext cx="2438400" cy="1011237"/>
            <a:chOff x="1872" y="960"/>
            <a:chExt cx="2544" cy="1056"/>
          </a:xfrm>
        </p:grpSpPr>
        <p:sp>
          <p:nvSpPr>
            <p:cNvPr id="627" name="Google Shape;627;p18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628" name="Google Shape;628;p18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629" name="Google Shape;629;p18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0" name="Google Shape;630;p18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1" name="Google Shape;631;p18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2" name="Google Shape;632;p18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3" name="Google Shape;633;p18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4" name="Google Shape;634;p18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5" name="Google Shape;635;p18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6" name="Google Shape;636;p18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7" name="Google Shape;637;p18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38" name="Google Shape;638;p18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639" name="Google Shape;639;p18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יהושע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8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641" name="Google Shape;641;p18"/>
          <p:cNvSpPr/>
          <p:nvPr/>
        </p:nvSpPr>
        <p:spPr>
          <a:xfrm rot="-5400000">
            <a:off x="13335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8"/>
          <p:cNvSpPr txBox="1"/>
          <p:nvPr/>
        </p:nvSpPr>
        <p:spPr>
          <a:xfrm>
            <a:off x="10668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8"/>
          <p:cNvSpPr/>
          <p:nvPr/>
        </p:nvSpPr>
        <p:spPr>
          <a:xfrm rot="-5400000">
            <a:off x="57531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8"/>
          <p:cNvSpPr txBox="1"/>
          <p:nvPr/>
        </p:nvSpPr>
        <p:spPr>
          <a:xfrm>
            <a:off x="54864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תקופה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9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ספר שופטים בתוך ספר נביאים</a:t>
            </a:r>
            <a:endParaRPr/>
          </a:p>
        </p:txBody>
      </p:sp>
      <p:grpSp>
        <p:nvGrpSpPr>
          <p:cNvPr id="650" name="Google Shape;650;p19"/>
          <p:cNvGrpSpPr/>
          <p:nvPr/>
        </p:nvGrpSpPr>
        <p:grpSpPr>
          <a:xfrm>
            <a:off x="3048000" y="4495800"/>
            <a:ext cx="2438400" cy="1011237"/>
            <a:chOff x="1872" y="960"/>
            <a:chExt cx="2544" cy="1056"/>
          </a:xfrm>
        </p:grpSpPr>
        <p:sp>
          <p:nvSpPr>
            <p:cNvPr id="651" name="Google Shape;651;p19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652" name="Google Shape;652;p19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653" name="Google Shape;653;p19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4" name="Google Shape;654;p19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5" name="Google Shape;655;p19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6" name="Google Shape;656;p19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7" name="Google Shape;657;p19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8" name="Google Shape;658;p19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9" name="Google Shape;659;p19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0" name="Google Shape;660;p19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1" name="Google Shape;661;p19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2" name="Google Shape;662;p19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663" name="Google Shape;663;p19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מלכים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9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65" name="Google Shape;665;p19"/>
          <p:cNvGrpSpPr/>
          <p:nvPr/>
        </p:nvGrpSpPr>
        <p:grpSpPr>
          <a:xfrm>
            <a:off x="3048000" y="3581400"/>
            <a:ext cx="2438400" cy="1011237"/>
            <a:chOff x="1872" y="960"/>
            <a:chExt cx="2544" cy="1056"/>
          </a:xfrm>
        </p:grpSpPr>
        <p:sp>
          <p:nvSpPr>
            <p:cNvPr id="666" name="Google Shape;666;p19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667" name="Google Shape;667;p19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668" name="Google Shape;668;p19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9" name="Google Shape;669;p19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0" name="Google Shape;670;p19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1" name="Google Shape;671;p19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2" name="Google Shape;672;p19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3" name="Google Shape;673;p19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4" name="Google Shape;674;p19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5" name="Google Shape;675;p19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6" name="Google Shape;676;p19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77" name="Google Shape;677;p19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678" name="Google Shape;678;p19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שמואל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9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80" name="Google Shape;680;p19"/>
          <p:cNvGrpSpPr/>
          <p:nvPr/>
        </p:nvGrpSpPr>
        <p:grpSpPr>
          <a:xfrm>
            <a:off x="3048000" y="2646362"/>
            <a:ext cx="2438400" cy="1011237"/>
            <a:chOff x="1872" y="960"/>
            <a:chExt cx="2544" cy="1056"/>
          </a:xfrm>
        </p:grpSpPr>
        <p:sp>
          <p:nvSpPr>
            <p:cNvPr id="681" name="Google Shape;681;p19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682" name="Google Shape;682;p19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683" name="Google Shape;683;p19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84" name="Google Shape;684;p19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85" name="Google Shape;685;p19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86" name="Google Shape;686;p19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87" name="Google Shape;687;p19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88" name="Google Shape;688;p19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89" name="Google Shape;689;p19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90" name="Google Shape;690;p19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91" name="Google Shape;691;p19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92" name="Google Shape;692;p19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693" name="Google Shape;693;p19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שופטים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9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95" name="Google Shape;695;p19"/>
          <p:cNvGrpSpPr/>
          <p:nvPr/>
        </p:nvGrpSpPr>
        <p:grpSpPr>
          <a:xfrm>
            <a:off x="3048000" y="1731962"/>
            <a:ext cx="2438400" cy="1011237"/>
            <a:chOff x="1872" y="960"/>
            <a:chExt cx="2544" cy="1056"/>
          </a:xfrm>
        </p:grpSpPr>
        <p:sp>
          <p:nvSpPr>
            <p:cNvPr id="696" name="Google Shape;696;p19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697" name="Google Shape;697;p19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698" name="Google Shape;698;p19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99" name="Google Shape;699;p19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0" name="Google Shape;700;p19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1" name="Google Shape;701;p19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2" name="Google Shape;702;p19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3" name="Google Shape;703;p19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4" name="Google Shape;704;p19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5" name="Google Shape;705;p19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6" name="Google Shape;706;p19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07" name="Google Shape;707;p19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708" name="Google Shape;708;p19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יהושע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9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710" name="Google Shape;710;p19"/>
          <p:cNvSpPr/>
          <p:nvPr/>
        </p:nvSpPr>
        <p:spPr>
          <a:xfrm rot="-5400000">
            <a:off x="13335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19"/>
          <p:cNvSpPr txBox="1"/>
          <p:nvPr/>
        </p:nvSpPr>
        <p:spPr>
          <a:xfrm>
            <a:off x="10668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19"/>
          <p:cNvSpPr/>
          <p:nvPr/>
        </p:nvSpPr>
        <p:spPr>
          <a:xfrm rot="-5400000">
            <a:off x="57531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19"/>
          <p:cNvSpPr txBox="1"/>
          <p:nvPr/>
        </p:nvSpPr>
        <p:spPr>
          <a:xfrm>
            <a:off x="54864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תקופה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9"/>
          <p:cNvSpPr/>
          <p:nvPr/>
        </p:nvSpPr>
        <p:spPr>
          <a:xfrm>
            <a:off x="914400" y="4953000"/>
            <a:ext cx="1808162" cy="685800"/>
          </a:xfrm>
          <a:prstGeom prst="roundRect">
            <a:avLst>
              <a:gd fmla="val 16667" name="adj"/>
            </a:avLst>
          </a:prstGeom>
          <a:solidFill>
            <a:srgbClr val="FFCC66"/>
          </a:soli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18900000" dist="107763">
              <a:srgbClr val="66330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 אחד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לעם כולו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9"/>
          <p:cNvSpPr/>
          <p:nvPr/>
        </p:nvSpPr>
        <p:spPr>
          <a:xfrm>
            <a:off x="893762" y="4038600"/>
            <a:ext cx="1808162" cy="685800"/>
          </a:xfrm>
          <a:prstGeom prst="roundRect">
            <a:avLst>
              <a:gd fmla="val 16667" name="adj"/>
            </a:avLst>
          </a:prstGeom>
          <a:solidFill>
            <a:srgbClr val="FFCC66"/>
          </a:soli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18900000" dist="107763">
              <a:srgbClr val="66330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 אחד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19"/>
          <p:cNvSpPr/>
          <p:nvPr/>
        </p:nvSpPr>
        <p:spPr>
          <a:xfrm>
            <a:off x="893762" y="3106737"/>
            <a:ext cx="1808162" cy="685800"/>
          </a:xfrm>
          <a:prstGeom prst="roundRect">
            <a:avLst>
              <a:gd fmla="val 16667" name="adj"/>
            </a:avLst>
          </a:prstGeom>
          <a:solidFill>
            <a:srgbClr val="FFCC66"/>
          </a:soli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18900000" dist="107763">
              <a:srgbClr val="66330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הרבה מנהיגים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19"/>
          <p:cNvSpPr/>
          <p:nvPr/>
        </p:nvSpPr>
        <p:spPr>
          <a:xfrm>
            <a:off x="914400" y="2209800"/>
            <a:ext cx="1808162" cy="685800"/>
          </a:xfrm>
          <a:prstGeom prst="roundRect">
            <a:avLst>
              <a:gd fmla="val 16667" name="adj"/>
            </a:avLst>
          </a:prstGeom>
          <a:solidFill>
            <a:srgbClr val="FFCC66"/>
          </a:soli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18900000" dist="107763">
              <a:srgbClr val="663300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 אחד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0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ספר שופטים בתוך ספר נביאים</a:t>
            </a:r>
            <a:endParaRPr/>
          </a:p>
        </p:txBody>
      </p:sp>
      <p:grpSp>
        <p:nvGrpSpPr>
          <p:cNvPr id="723" name="Google Shape;723;p20"/>
          <p:cNvGrpSpPr/>
          <p:nvPr/>
        </p:nvGrpSpPr>
        <p:grpSpPr>
          <a:xfrm>
            <a:off x="3048000" y="4495800"/>
            <a:ext cx="2438400" cy="1011237"/>
            <a:chOff x="1872" y="960"/>
            <a:chExt cx="2544" cy="1056"/>
          </a:xfrm>
        </p:grpSpPr>
        <p:sp>
          <p:nvSpPr>
            <p:cNvPr id="724" name="Google Shape;724;p20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25" name="Google Shape;725;p20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726" name="Google Shape;726;p20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27" name="Google Shape;727;p20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28" name="Google Shape;728;p20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29" name="Google Shape;729;p20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0" name="Google Shape;730;p20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1" name="Google Shape;731;p20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2" name="Google Shape;732;p20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3" name="Google Shape;733;p20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4" name="Google Shape;734;p20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35" name="Google Shape;735;p20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736" name="Google Shape;736;p20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מלכים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20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38" name="Google Shape;738;p20"/>
          <p:cNvGrpSpPr/>
          <p:nvPr/>
        </p:nvGrpSpPr>
        <p:grpSpPr>
          <a:xfrm>
            <a:off x="3048000" y="3581400"/>
            <a:ext cx="2438400" cy="1011237"/>
            <a:chOff x="1872" y="960"/>
            <a:chExt cx="2544" cy="1056"/>
          </a:xfrm>
        </p:grpSpPr>
        <p:sp>
          <p:nvSpPr>
            <p:cNvPr id="739" name="Google Shape;739;p20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40" name="Google Shape;740;p20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741" name="Google Shape;741;p20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2" name="Google Shape;742;p20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3" name="Google Shape;743;p20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4" name="Google Shape;744;p20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5" name="Google Shape;745;p20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6" name="Google Shape;746;p20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7" name="Google Shape;747;p20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8" name="Google Shape;748;p20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49" name="Google Shape;749;p20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50" name="Google Shape;750;p20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751" name="Google Shape;751;p20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שמואל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20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53" name="Google Shape;753;p20"/>
          <p:cNvGrpSpPr/>
          <p:nvPr/>
        </p:nvGrpSpPr>
        <p:grpSpPr>
          <a:xfrm>
            <a:off x="3048000" y="2646362"/>
            <a:ext cx="2438400" cy="1011237"/>
            <a:chOff x="1872" y="960"/>
            <a:chExt cx="2544" cy="1056"/>
          </a:xfrm>
        </p:grpSpPr>
        <p:sp>
          <p:nvSpPr>
            <p:cNvPr id="754" name="Google Shape;754;p20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55" name="Google Shape;755;p20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756" name="Google Shape;756;p20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57" name="Google Shape;757;p20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58" name="Google Shape;758;p20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59" name="Google Shape;759;p20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0" name="Google Shape;760;p20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1" name="Google Shape;761;p20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2" name="Google Shape;762;p20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3" name="Google Shape;763;p20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4" name="Google Shape;764;p20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65" name="Google Shape;765;p20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766" name="Google Shape;766;p20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שופטים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20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68" name="Google Shape;768;p20"/>
          <p:cNvGrpSpPr/>
          <p:nvPr/>
        </p:nvGrpSpPr>
        <p:grpSpPr>
          <a:xfrm>
            <a:off x="3048000" y="1731962"/>
            <a:ext cx="2438400" cy="1011237"/>
            <a:chOff x="1872" y="960"/>
            <a:chExt cx="2544" cy="1056"/>
          </a:xfrm>
        </p:grpSpPr>
        <p:sp>
          <p:nvSpPr>
            <p:cNvPr id="769" name="Google Shape;769;p20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70" name="Google Shape;770;p20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771" name="Google Shape;771;p20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2" name="Google Shape;772;p20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3" name="Google Shape;773;p20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4" name="Google Shape;774;p20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5" name="Google Shape;775;p20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6" name="Google Shape;776;p20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7" name="Google Shape;777;p20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8" name="Google Shape;778;p20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79" name="Google Shape;779;p20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80" name="Google Shape;780;p20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781" name="Google Shape;781;p20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יהושע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20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783" name="Google Shape;783;p20"/>
          <p:cNvSpPr/>
          <p:nvPr/>
        </p:nvSpPr>
        <p:spPr>
          <a:xfrm rot="-5400000">
            <a:off x="13335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20"/>
          <p:cNvSpPr txBox="1"/>
          <p:nvPr/>
        </p:nvSpPr>
        <p:spPr>
          <a:xfrm>
            <a:off x="10668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20"/>
          <p:cNvSpPr/>
          <p:nvPr/>
        </p:nvSpPr>
        <p:spPr>
          <a:xfrm rot="-5400000">
            <a:off x="57531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20"/>
          <p:cNvSpPr txBox="1"/>
          <p:nvPr/>
        </p:nvSpPr>
        <p:spPr>
          <a:xfrm>
            <a:off x="54864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תקופה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7" name="Google Shape;787;p20"/>
          <p:cNvGrpSpPr/>
          <p:nvPr/>
        </p:nvGrpSpPr>
        <p:grpSpPr>
          <a:xfrm>
            <a:off x="5486400" y="2133600"/>
            <a:ext cx="1925637" cy="3370262"/>
            <a:chOff x="3456" y="1344"/>
            <a:chExt cx="1213" cy="2123"/>
          </a:xfrm>
        </p:grpSpPr>
        <p:sp>
          <p:nvSpPr>
            <p:cNvPr id="788" name="Google Shape;788;p20"/>
            <p:cNvSpPr/>
            <p:nvPr/>
          </p:nvSpPr>
          <p:spPr>
            <a:xfrm>
              <a:off x="3469" y="3072"/>
              <a:ext cx="1200" cy="395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המלוכה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20"/>
            <p:cNvSpPr/>
            <p:nvPr/>
          </p:nvSpPr>
          <p:spPr>
            <a:xfrm>
              <a:off x="3456" y="2496"/>
              <a:ext cx="1200" cy="395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400"/>
                <a:buFont typeface="Times New Roman"/>
                <a:buNone/>
              </a:pPr>
              <a: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ראשית המלוכה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20"/>
            <p:cNvSpPr/>
            <p:nvPr/>
          </p:nvSpPr>
          <p:spPr>
            <a:xfrm>
              <a:off x="3456" y="1909"/>
              <a:ext cx="1200" cy="395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400"/>
                <a:buFont typeface="Times New Roman"/>
                <a:buNone/>
              </a:pPr>
              <a: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העם מתנחל</a:t>
              </a:r>
              <a:b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</a:br>
              <a: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ומתבסס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20"/>
            <p:cNvSpPr/>
            <p:nvPr/>
          </p:nvSpPr>
          <p:spPr>
            <a:xfrm>
              <a:off x="3469" y="1344"/>
              <a:ext cx="1200" cy="395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כיבוש הארץ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21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ספר שופטים בתוך ספר נביאים</a:t>
            </a:r>
            <a:endParaRPr/>
          </a:p>
        </p:txBody>
      </p:sp>
      <p:grpSp>
        <p:nvGrpSpPr>
          <p:cNvPr id="797" name="Google Shape;797;p21"/>
          <p:cNvGrpSpPr/>
          <p:nvPr/>
        </p:nvGrpSpPr>
        <p:grpSpPr>
          <a:xfrm>
            <a:off x="3048000" y="4495800"/>
            <a:ext cx="2438400" cy="1011237"/>
            <a:chOff x="1872" y="960"/>
            <a:chExt cx="2544" cy="1056"/>
          </a:xfrm>
        </p:grpSpPr>
        <p:sp>
          <p:nvSpPr>
            <p:cNvPr id="798" name="Google Shape;798;p21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99" name="Google Shape;799;p21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800" name="Google Shape;800;p21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1" name="Google Shape;801;p21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2" name="Google Shape;802;p21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3" name="Google Shape;803;p21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4" name="Google Shape;804;p21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5" name="Google Shape;805;p21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6" name="Google Shape;806;p21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7" name="Google Shape;807;p21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8" name="Google Shape;808;p21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9" name="Google Shape;809;p21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810" name="Google Shape;810;p21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מלכים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21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12" name="Google Shape;812;p21"/>
          <p:cNvGrpSpPr/>
          <p:nvPr/>
        </p:nvGrpSpPr>
        <p:grpSpPr>
          <a:xfrm>
            <a:off x="3048000" y="3581400"/>
            <a:ext cx="2438400" cy="1011237"/>
            <a:chOff x="1872" y="960"/>
            <a:chExt cx="2544" cy="1056"/>
          </a:xfrm>
        </p:grpSpPr>
        <p:sp>
          <p:nvSpPr>
            <p:cNvPr id="813" name="Google Shape;813;p21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814" name="Google Shape;814;p21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815" name="Google Shape;815;p21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6" name="Google Shape;816;p21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7" name="Google Shape;817;p21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8" name="Google Shape;818;p21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19" name="Google Shape;819;p21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0" name="Google Shape;820;p21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1" name="Google Shape;821;p21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2" name="Google Shape;822;p21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3" name="Google Shape;823;p21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4" name="Google Shape;824;p21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825" name="Google Shape;825;p21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שמואל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21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27" name="Google Shape;827;p21"/>
          <p:cNvGrpSpPr/>
          <p:nvPr/>
        </p:nvGrpSpPr>
        <p:grpSpPr>
          <a:xfrm>
            <a:off x="3048000" y="2646362"/>
            <a:ext cx="2438400" cy="1011237"/>
            <a:chOff x="1872" y="960"/>
            <a:chExt cx="2544" cy="1056"/>
          </a:xfrm>
        </p:grpSpPr>
        <p:sp>
          <p:nvSpPr>
            <p:cNvPr id="828" name="Google Shape;828;p21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829" name="Google Shape;829;p21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830" name="Google Shape;830;p21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1" name="Google Shape;831;p21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2" name="Google Shape;832;p21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3" name="Google Shape;833;p21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4" name="Google Shape;834;p21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5" name="Google Shape;835;p21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6" name="Google Shape;836;p21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7" name="Google Shape;837;p21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8" name="Google Shape;838;p21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39" name="Google Shape;839;p21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840" name="Google Shape;840;p21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שופטים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1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42" name="Google Shape;842;p21"/>
          <p:cNvGrpSpPr/>
          <p:nvPr/>
        </p:nvGrpSpPr>
        <p:grpSpPr>
          <a:xfrm>
            <a:off x="3048000" y="1731962"/>
            <a:ext cx="2438400" cy="1011237"/>
            <a:chOff x="1872" y="960"/>
            <a:chExt cx="2544" cy="1056"/>
          </a:xfrm>
        </p:grpSpPr>
        <p:sp>
          <p:nvSpPr>
            <p:cNvPr id="843" name="Google Shape;843;p21"/>
            <p:cNvSpPr/>
            <p:nvPr/>
          </p:nvSpPr>
          <p:spPr>
            <a:xfrm>
              <a:off x="1968" y="1536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844" name="Google Shape;844;p21"/>
            <p:cNvGrpSpPr/>
            <p:nvPr/>
          </p:nvGrpSpPr>
          <p:grpSpPr>
            <a:xfrm>
              <a:off x="1968" y="1056"/>
              <a:ext cx="2400" cy="912"/>
              <a:chOff x="1968" y="2256"/>
              <a:chExt cx="2400" cy="912"/>
            </a:xfrm>
          </p:grpSpPr>
          <p:sp>
            <p:nvSpPr>
              <p:cNvPr id="845" name="Google Shape;845;p21"/>
              <p:cNvSpPr/>
              <p:nvPr/>
            </p:nvSpPr>
            <p:spPr>
              <a:xfrm>
                <a:off x="1968" y="268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46" name="Google Shape;846;p21"/>
              <p:cNvSpPr/>
              <p:nvPr/>
            </p:nvSpPr>
            <p:spPr>
              <a:xfrm>
                <a:off x="1968" y="264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47" name="Google Shape;847;p21"/>
              <p:cNvSpPr/>
              <p:nvPr/>
            </p:nvSpPr>
            <p:spPr>
              <a:xfrm>
                <a:off x="1968" y="259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48" name="Google Shape;848;p21"/>
              <p:cNvSpPr/>
              <p:nvPr/>
            </p:nvSpPr>
            <p:spPr>
              <a:xfrm>
                <a:off x="1968" y="254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49" name="Google Shape;849;p21"/>
              <p:cNvSpPr/>
              <p:nvPr/>
            </p:nvSpPr>
            <p:spPr>
              <a:xfrm>
                <a:off x="1968" y="249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50" name="Google Shape;850;p21"/>
              <p:cNvSpPr/>
              <p:nvPr/>
            </p:nvSpPr>
            <p:spPr>
              <a:xfrm>
                <a:off x="1968" y="2448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51" name="Google Shape;851;p21"/>
              <p:cNvSpPr/>
              <p:nvPr/>
            </p:nvSpPr>
            <p:spPr>
              <a:xfrm>
                <a:off x="1968" y="2400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52" name="Google Shape;852;p21"/>
              <p:cNvSpPr/>
              <p:nvPr/>
            </p:nvSpPr>
            <p:spPr>
              <a:xfrm>
                <a:off x="1968" y="2352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53" name="Google Shape;853;p21"/>
              <p:cNvSpPr/>
              <p:nvPr/>
            </p:nvSpPr>
            <p:spPr>
              <a:xfrm>
                <a:off x="1968" y="2304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54" name="Google Shape;854;p21"/>
              <p:cNvSpPr/>
              <p:nvPr/>
            </p:nvSpPr>
            <p:spPr>
              <a:xfrm>
                <a:off x="1968" y="2256"/>
                <a:ext cx="2400" cy="480"/>
              </a:xfrm>
              <a:custGeom>
                <a:rect b="b" l="l" r="r" t="t"/>
                <a:pathLst>
                  <a:path extrusionOk="0" h="480" w="2400">
                    <a:moveTo>
                      <a:pt x="0" y="480"/>
                    </a:moveTo>
                    <a:lnTo>
                      <a:pt x="1056" y="0"/>
                    </a:lnTo>
                    <a:lnTo>
                      <a:pt x="2400" y="0"/>
                    </a:lnTo>
                    <a:lnTo>
                      <a:pt x="1632" y="480"/>
                    </a:lnTo>
                    <a:lnTo>
                      <a:pt x="0" y="480"/>
                    </a:lnTo>
                    <a:close/>
                  </a:path>
                </a:pathLst>
              </a:custGeom>
              <a:gradFill>
                <a:gsLst>
                  <a:gs pos="0">
                    <a:srgbClr val="FFCC99"/>
                  </a:gs>
                  <a:gs pos="100000">
                    <a:srgbClr val="993300"/>
                  </a:gs>
                </a:gsLst>
                <a:lin ang="18900000" scaled="0"/>
              </a:gradFill>
              <a:ln cap="flat" cmpd="sng" w="9525">
                <a:solidFill>
                  <a:srgbClr val="6633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1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855" name="Google Shape;855;p21"/>
            <p:cNvSpPr/>
            <p:nvPr/>
          </p:nvSpPr>
          <p:spPr>
            <a:xfrm>
              <a:off x="1872" y="1440"/>
              <a:ext cx="1728" cy="576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993300"/>
                </a:gs>
                <a:gs pos="50000">
                  <a:srgbClr val="FFCC99"/>
                </a:gs>
                <a:gs pos="100000">
                  <a:srgbClr val="9933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3600"/>
                <a:buFont typeface="Times New Roman"/>
                <a:buNone/>
              </a:pPr>
              <a:r>
                <a:rPr b="1" i="0" lang="en-US" sz="36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יהושע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1"/>
            <p:cNvSpPr/>
            <p:nvPr/>
          </p:nvSpPr>
          <p:spPr>
            <a:xfrm>
              <a:off x="2016" y="960"/>
              <a:ext cx="2400" cy="480"/>
            </a:xfrm>
            <a:custGeom>
              <a:rect b="b" l="l" r="r" t="t"/>
              <a:pathLst>
                <a:path extrusionOk="0" h="480" w="2400">
                  <a:moveTo>
                    <a:pt x="0" y="480"/>
                  </a:moveTo>
                  <a:lnTo>
                    <a:pt x="1056" y="0"/>
                  </a:lnTo>
                  <a:lnTo>
                    <a:pt x="2400" y="0"/>
                  </a:lnTo>
                  <a:lnTo>
                    <a:pt x="1632" y="480"/>
                  </a:lnTo>
                  <a:lnTo>
                    <a:pt x="0" y="480"/>
                  </a:lnTo>
                  <a:close/>
                </a:path>
              </a:pathLst>
            </a:custGeom>
            <a:gradFill>
              <a:gsLst>
                <a:gs pos="0">
                  <a:srgbClr val="FFCC99"/>
                </a:gs>
                <a:gs pos="100000">
                  <a:srgbClr val="993300"/>
                </a:gs>
              </a:gsLst>
              <a:lin ang="189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857" name="Google Shape;857;p21"/>
          <p:cNvSpPr/>
          <p:nvPr/>
        </p:nvSpPr>
        <p:spPr>
          <a:xfrm rot="-5400000">
            <a:off x="13335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21"/>
          <p:cNvSpPr txBox="1"/>
          <p:nvPr/>
        </p:nvSpPr>
        <p:spPr>
          <a:xfrm>
            <a:off x="10668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21"/>
          <p:cNvSpPr/>
          <p:nvPr/>
        </p:nvSpPr>
        <p:spPr>
          <a:xfrm rot="-5400000">
            <a:off x="5753100" y="5448300"/>
            <a:ext cx="1143000" cy="1676400"/>
          </a:xfrm>
          <a:custGeom>
            <a:rect b="b" l="l" r="r" t="t"/>
            <a:pathLst>
              <a:path extrusionOk="0" h="21600" w="21600">
                <a:moveTo>
                  <a:pt x="7228" y="0"/>
                </a:moveTo>
                <a:lnTo>
                  <a:pt x="7228" y="3784"/>
                </a:lnTo>
                <a:lnTo>
                  <a:pt x="3375" y="3784"/>
                </a:lnTo>
                <a:lnTo>
                  <a:pt x="3375" y="17816"/>
                </a:lnTo>
                <a:lnTo>
                  <a:pt x="7228" y="17816"/>
                </a:lnTo>
                <a:lnTo>
                  <a:pt x="7228" y="21600"/>
                </a:lnTo>
                <a:lnTo>
                  <a:pt x="21600" y="10800"/>
                </a:lnTo>
                <a:lnTo>
                  <a:pt x="7228" y="0"/>
                </a:lnTo>
                <a:close/>
              </a:path>
              <a:path extrusionOk="0" h="21600" w="21600">
                <a:moveTo>
                  <a:pt x="1350" y="3784"/>
                </a:moveTo>
                <a:lnTo>
                  <a:pt x="1350" y="17816"/>
                </a:lnTo>
                <a:lnTo>
                  <a:pt x="2700" y="17816"/>
                </a:lnTo>
                <a:lnTo>
                  <a:pt x="2700" y="3784"/>
                </a:lnTo>
                <a:lnTo>
                  <a:pt x="1350" y="3784"/>
                </a:lnTo>
                <a:close/>
              </a:path>
              <a:path extrusionOk="0" h="21600" w="21600">
                <a:moveTo>
                  <a:pt x="0" y="3784"/>
                </a:moveTo>
                <a:lnTo>
                  <a:pt x="0" y="17816"/>
                </a:lnTo>
                <a:lnTo>
                  <a:pt x="675" y="17816"/>
                </a:lnTo>
                <a:lnTo>
                  <a:pt x="675" y="3784"/>
                </a:lnTo>
                <a:lnTo>
                  <a:pt x="0" y="3784"/>
                </a:lnTo>
                <a:close/>
              </a:path>
            </a:pathLst>
          </a:custGeom>
          <a:gradFill>
            <a:gsLst>
              <a:gs pos="0">
                <a:srgbClr val="990000"/>
              </a:gs>
              <a:gs pos="100000">
                <a:srgbClr val="FFCC99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21"/>
          <p:cNvSpPr txBox="1"/>
          <p:nvPr/>
        </p:nvSpPr>
        <p:spPr>
          <a:xfrm>
            <a:off x="5486400" y="5715000"/>
            <a:ext cx="1676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תקופה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1" name="Google Shape;861;p21"/>
          <p:cNvGrpSpPr/>
          <p:nvPr/>
        </p:nvGrpSpPr>
        <p:grpSpPr>
          <a:xfrm>
            <a:off x="893762" y="2133600"/>
            <a:ext cx="6518275" cy="3505200"/>
            <a:chOff x="563" y="1344"/>
            <a:chExt cx="4106" cy="2208"/>
          </a:xfrm>
        </p:grpSpPr>
        <p:grpSp>
          <p:nvGrpSpPr>
            <p:cNvPr id="862" name="Google Shape;862;p21"/>
            <p:cNvGrpSpPr/>
            <p:nvPr/>
          </p:nvGrpSpPr>
          <p:grpSpPr>
            <a:xfrm>
              <a:off x="3456" y="1344"/>
              <a:ext cx="1213" cy="2123"/>
              <a:chOff x="3456" y="1344"/>
              <a:chExt cx="1213" cy="2123"/>
            </a:xfrm>
          </p:grpSpPr>
          <p:sp>
            <p:nvSpPr>
              <p:cNvPr id="863" name="Google Shape;863;p21"/>
              <p:cNvSpPr/>
              <p:nvPr/>
            </p:nvSpPr>
            <p:spPr>
              <a:xfrm>
                <a:off x="3469" y="3072"/>
                <a:ext cx="1200" cy="395"/>
              </a:xfrm>
              <a:prstGeom prst="roundRect">
                <a:avLst>
                  <a:gd fmla="val 16667" name="adj"/>
                </a:avLst>
              </a:prstGeom>
              <a:solidFill>
                <a:srgbClr val="FFCC66"/>
              </a:solidFill>
              <a:ln cap="flat" cmpd="sng" w="9525">
                <a:solidFill>
                  <a:srgbClr val="800000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18900000" dist="107763">
                  <a:srgbClr val="663300"/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2800"/>
                  <a:buFont typeface="Times New Roman"/>
                  <a:buNone/>
                </a:pPr>
                <a:r>
                  <a:rPr b="1" i="0" lang="en-US" sz="28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המלוכה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21"/>
              <p:cNvSpPr/>
              <p:nvPr/>
            </p:nvSpPr>
            <p:spPr>
              <a:xfrm>
                <a:off x="3456" y="2496"/>
                <a:ext cx="1200" cy="395"/>
              </a:xfrm>
              <a:prstGeom prst="roundRect">
                <a:avLst>
                  <a:gd fmla="val 16667" name="adj"/>
                </a:avLst>
              </a:prstGeom>
              <a:solidFill>
                <a:srgbClr val="FFCC66"/>
              </a:solidFill>
              <a:ln cap="flat" cmpd="sng" w="9525">
                <a:solidFill>
                  <a:srgbClr val="800000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18900000" dist="107763">
                  <a:srgbClr val="663300"/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2400"/>
                  <a:buFont typeface="Times New Roman"/>
                  <a:buNone/>
                </a:pPr>
                <a:r>
                  <a:rPr b="1" i="0" lang="en-US" sz="24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ראשית המלוכה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21"/>
              <p:cNvSpPr/>
              <p:nvPr/>
            </p:nvSpPr>
            <p:spPr>
              <a:xfrm>
                <a:off x="3456" y="1909"/>
                <a:ext cx="1200" cy="395"/>
              </a:xfrm>
              <a:prstGeom prst="roundRect">
                <a:avLst>
                  <a:gd fmla="val 16667" name="adj"/>
                </a:avLst>
              </a:prstGeom>
              <a:solidFill>
                <a:srgbClr val="FFCC66"/>
              </a:solidFill>
              <a:ln cap="flat" cmpd="sng" w="9525">
                <a:solidFill>
                  <a:srgbClr val="800000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18900000" dist="107763">
                  <a:srgbClr val="663300"/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2400"/>
                  <a:buFont typeface="Times New Roman"/>
                  <a:buNone/>
                </a:pPr>
                <a:r>
                  <a:rPr b="1" i="0" lang="en-US" sz="24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העם מתנחל</a:t>
                </a:r>
                <a:br>
                  <a:rPr b="1" i="0" lang="en-US" sz="24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</a:br>
                <a:r>
                  <a:rPr b="1" i="0" lang="en-US" sz="24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ומתבסס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21"/>
              <p:cNvSpPr/>
              <p:nvPr/>
            </p:nvSpPr>
            <p:spPr>
              <a:xfrm>
                <a:off x="3469" y="1344"/>
                <a:ext cx="1200" cy="395"/>
              </a:xfrm>
              <a:prstGeom prst="roundRect">
                <a:avLst>
                  <a:gd fmla="val 16667" name="adj"/>
                </a:avLst>
              </a:prstGeom>
              <a:solidFill>
                <a:srgbClr val="FFCC66"/>
              </a:solidFill>
              <a:ln cap="flat" cmpd="sng" w="9525">
                <a:solidFill>
                  <a:srgbClr val="800000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dir="18900000" dist="107763">
                  <a:srgbClr val="663300"/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3300"/>
                  </a:buClr>
                  <a:buSzPts val="2800"/>
                  <a:buFont typeface="Times New Roman"/>
                  <a:buNone/>
                </a:pPr>
                <a:r>
                  <a:rPr b="1" i="0" lang="en-US" sz="2800" u="none" cap="none" strike="noStrike">
                    <a:solidFill>
                      <a:srgbClr val="6633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כיבוש הארץ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67" name="Google Shape;867;p21"/>
            <p:cNvSpPr/>
            <p:nvPr/>
          </p:nvSpPr>
          <p:spPr>
            <a:xfrm>
              <a:off x="576" y="3120"/>
              <a:ext cx="1139" cy="432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400"/>
                <a:buFont typeface="Times New Roman"/>
                <a:buNone/>
              </a:pPr>
              <a: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מנהיג אחד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400"/>
                <a:buFont typeface="Times New Roman"/>
                <a:buNone/>
              </a:pPr>
              <a: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לעם כולו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21"/>
            <p:cNvSpPr/>
            <p:nvPr/>
          </p:nvSpPr>
          <p:spPr>
            <a:xfrm>
              <a:off x="563" y="2544"/>
              <a:ext cx="1139" cy="432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מנהיג אחד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21"/>
            <p:cNvSpPr/>
            <p:nvPr/>
          </p:nvSpPr>
          <p:spPr>
            <a:xfrm>
              <a:off x="563" y="1957"/>
              <a:ext cx="1139" cy="432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400"/>
                <a:buFont typeface="Times New Roman"/>
                <a:buNone/>
              </a:pPr>
              <a:r>
                <a:rPr b="1" i="0" lang="en-US" sz="24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הרבה מנהיגים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21"/>
            <p:cNvSpPr/>
            <p:nvPr/>
          </p:nvSpPr>
          <p:spPr>
            <a:xfrm>
              <a:off x="576" y="1392"/>
              <a:ext cx="1139" cy="432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18900000" dist="107763">
                <a:srgbClr val="6633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3300"/>
                </a:buClr>
                <a:buSzPts val="2800"/>
                <a:buFont typeface="Times New Roman"/>
                <a:buNone/>
              </a:pPr>
              <a:r>
                <a:rPr b="1" i="0" lang="en-US" sz="2800" u="none" cap="none" strike="noStrike">
                  <a:solidFill>
                    <a:srgbClr val="66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מנהיג אחד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22"/>
          <p:cNvSpPr/>
          <p:nvPr/>
        </p:nvSpPr>
        <p:spPr>
          <a:xfrm>
            <a:off x="228600" y="2286000"/>
            <a:ext cx="8077200" cy="1752600"/>
          </a:xfrm>
          <a:prstGeom prst="foldedCorner">
            <a:avLst>
              <a:gd fmla="val 16448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t/>
            </a:r>
            <a:endParaRPr b="0" i="0" sz="36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663300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"וישלח יהושע את העם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663300"/>
              </a:buClr>
              <a:buSzPts val="3600"/>
              <a:buFont typeface="Times New Roman"/>
              <a:buNone/>
            </a:pPr>
            <a:r>
              <a:rPr b="0" i="0" lang="en-US" sz="36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וילכו בני ישראל איש לנחלתו לרשת את הארץ"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6" name="Google Shape;876;p22"/>
          <p:cNvSpPr txBox="1"/>
          <p:nvPr>
            <p:ph idx="1" type="body"/>
          </p:nvPr>
        </p:nvSpPr>
        <p:spPr>
          <a:xfrm>
            <a:off x="0" y="4648200"/>
            <a:ext cx="8991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000"/>
              <a:buFont typeface="Times New Roman"/>
              <a:buNone/>
            </a:pPr>
            <a:r>
              <a:rPr b="1" i="0" lang="en-US" sz="4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התפצלות העם על פי השבטים לנחלות שלהם</a:t>
            </a:r>
            <a:endParaRPr/>
          </a:p>
        </p:txBody>
      </p:sp>
      <p:sp>
        <p:nvSpPr>
          <p:cNvPr id="877" name="Google Shape;877;p22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מאפייני התקופה - 1</a:t>
            </a:r>
            <a:endParaRPr/>
          </a:p>
        </p:txBody>
      </p:sp>
      <p:sp>
        <p:nvSpPr>
          <p:cNvPr id="878" name="Google Shape;878;p22"/>
          <p:cNvSpPr txBox="1"/>
          <p:nvPr/>
        </p:nvSpPr>
        <p:spPr>
          <a:xfrm>
            <a:off x="5122862" y="1720850"/>
            <a:ext cx="3738562" cy="488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Times New Roman"/>
              <a:buChar char="•"/>
            </a:pPr>
            <a:r>
              <a:rPr b="1" i="0" lang="en-US" sz="2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ב' פסוק 6 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23"/>
          <p:cNvSpPr/>
          <p:nvPr/>
        </p:nvSpPr>
        <p:spPr>
          <a:xfrm>
            <a:off x="381000" y="1905000"/>
            <a:ext cx="8229600" cy="1219200"/>
          </a:xfrm>
          <a:prstGeom prst="foldedCorner">
            <a:avLst>
              <a:gd fmla="val 16448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"ויהושע בן-נון מלא רוח חוכמה כי סמך משה את ידיו עליו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וישמעו אליו בני ישראל ויעשו כאשר ציווה ה' את משה"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4" name="Google Shape;884;p23"/>
          <p:cNvSpPr/>
          <p:nvPr/>
        </p:nvSpPr>
        <p:spPr>
          <a:xfrm>
            <a:off x="381000" y="3581400"/>
            <a:ext cx="8229600" cy="1219200"/>
          </a:xfrm>
          <a:prstGeom prst="foldedCorner">
            <a:avLst>
              <a:gd fmla="val 16448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"ויהי אחרי מות יהושע וישאלו בני ישראל ביהוה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לאמור מי יעלה לנו אל הכנעני בתחילה להילחם בו"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23"/>
          <p:cNvSpPr txBox="1"/>
          <p:nvPr>
            <p:ph idx="1" type="body"/>
          </p:nvPr>
        </p:nvSpPr>
        <p:spPr>
          <a:xfrm>
            <a:off x="990600" y="5105400"/>
            <a:ext cx="7467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000"/>
              <a:buFont typeface="Times New Roman"/>
              <a:buNone/>
            </a:pPr>
            <a:r>
              <a:rPr b="1" i="0" lang="en-US" sz="4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יהושע מת אין מנהיג לעם</a:t>
            </a:r>
            <a:endParaRPr/>
          </a:p>
        </p:txBody>
      </p:sp>
      <p:sp>
        <p:nvSpPr>
          <p:cNvPr id="886" name="Google Shape;886;p23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מאפייני התקופה - 2</a:t>
            </a:r>
            <a:endParaRPr/>
          </a:p>
        </p:txBody>
      </p:sp>
      <p:sp>
        <p:nvSpPr>
          <p:cNvPr id="887" name="Google Shape;887;p23"/>
          <p:cNvSpPr txBox="1"/>
          <p:nvPr/>
        </p:nvSpPr>
        <p:spPr>
          <a:xfrm>
            <a:off x="5410200" y="1524000"/>
            <a:ext cx="31337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דברים פרק לד' פסוק 9: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23"/>
          <p:cNvSpPr txBox="1"/>
          <p:nvPr/>
        </p:nvSpPr>
        <p:spPr>
          <a:xfrm>
            <a:off x="5334000" y="3200400"/>
            <a:ext cx="31654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א' פסוק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24"/>
          <p:cNvSpPr/>
          <p:nvPr/>
        </p:nvSpPr>
        <p:spPr>
          <a:xfrm>
            <a:off x="381000" y="2133600"/>
            <a:ext cx="8458200" cy="1676400"/>
          </a:xfrm>
          <a:prstGeom prst="foldedCorner">
            <a:avLst>
              <a:gd fmla="val 16448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t/>
            </a:r>
            <a:endParaRPr b="0" i="0" sz="32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None/>
            </a:pP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"ויאמר יהודה לשמעון אחיו עלה איתי בגורלי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ונלחמה בכנעני והלכתי גם אני איתך בגורלך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וילך אתו שמעון"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24"/>
          <p:cNvSpPr txBox="1"/>
          <p:nvPr>
            <p:ph idx="1" type="body"/>
          </p:nvPr>
        </p:nvSpPr>
        <p:spPr>
          <a:xfrm>
            <a:off x="533400" y="4267200"/>
            <a:ext cx="8077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000"/>
              <a:buFont typeface="Times New Roman"/>
              <a:buNone/>
            </a:pPr>
            <a:r>
              <a:rPr b="1" i="0" lang="en-US" sz="4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ההתארגנות למלחמה היא שבטית</a:t>
            </a:r>
            <a:endParaRPr/>
          </a:p>
        </p:txBody>
      </p:sp>
      <p:sp>
        <p:nvSpPr>
          <p:cNvPr id="895" name="Google Shape;895;p24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מאפייני התקופה - 3</a:t>
            </a:r>
            <a:endParaRPr/>
          </a:p>
        </p:txBody>
      </p:sp>
      <p:sp>
        <p:nvSpPr>
          <p:cNvPr id="896" name="Google Shape;896;p24"/>
          <p:cNvSpPr txBox="1"/>
          <p:nvPr/>
        </p:nvSpPr>
        <p:spPr>
          <a:xfrm>
            <a:off x="4800600" y="1508125"/>
            <a:ext cx="3916362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•"/>
            </a:pPr>
            <a:r>
              <a:rPr b="1" i="0" lang="en-US" sz="2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א' פסוק 3:</a:t>
            </a:r>
            <a:r>
              <a:rPr b="1" i="0" lang="en-US" sz="4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25"/>
          <p:cNvSpPr/>
          <p:nvPr/>
        </p:nvSpPr>
        <p:spPr>
          <a:xfrm>
            <a:off x="228600" y="1905000"/>
            <a:ext cx="8458200" cy="2209800"/>
          </a:xfrm>
          <a:prstGeom prst="foldedCorner">
            <a:avLst>
              <a:gd fmla="val 16448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540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None/>
            </a:pP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"והיה אם זרע ישראל ועלה מדין ועמלק ובני קדם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ועלו עליו: ויחנו עליהם וישחיתו את יבול הארץ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עד בואך עזה ולא ישאירו מחיה בישראל ושה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ושור וחמור"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2" name="Google Shape;902;p25"/>
          <p:cNvSpPr txBox="1"/>
          <p:nvPr>
            <p:ph idx="1" type="body"/>
          </p:nvPr>
        </p:nvSpPr>
        <p:spPr>
          <a:xfrm>
            <a:off x="533400" y="4419600"/>
            <a:ext cx="8077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000"/>
              <a:buFont typeface="Times New Roman"/>
              <a:buNone/>
            </a:pPr>
            <a:r>
              <a:rPr b="1" i="0" lang="en-US" sz="4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מעבר מנדודים לישיבת קבע, מרעיית צאן לעבודת אדמה</a:t>
            </a:r>
            <a:endParaRPr/>
          </a:p>
        </p:txBody>
      </p:sp>
      <p:sp>
        <p:nvSpPr>
          <p:cNvPr id="903" name="Google Shape;903;p25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מאפייני התקופה - 4</a:t>
            </a:r>
            <a:endParaRPr/>
          </a:p>
        </p:txBody>
      </p:sp>
      <p:sp>
        <p:nvSpPr>
          <p:cNvPr id="904" name="Google Shape;904;p25"/>
          <p:cNvSpPr txBox="1"/>
          <p:nvPr/>
        </p:nvSpPr>
        <p:spPr>
          <a:xfrm>
            <a:off x="4267200" y="1295400"/>
            <a:ext cx="4416425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•"/>
            </a:pPr>
            <a:r>
              <a:rPr b="1" i="0" lang="en-US" sz="2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ו' פסוקים 3,4:</a:t>
            </a:r>
            <a:r>
              <a:rPr b="1" i="0" lang="en-US" sz="4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26"/>
          <p:cNvSpPr/>
          <p:nvPr/>
        </p:nvSpPr>
        <p:spPr>
          <a:xfrm>
            <a:off x="152400" y="1981200"/>
            <a:ext cx="8610600" cy="2743200"/>
          </a:xfrm>
          <a:prstGeom prst="foldedCorner">
            <a:avLst>
              <a:gd fmla="val 18573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3240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None/>
            </a:pP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"ואפרים לא הוריש את הכנעני היושב בגזר וישב הכנעני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בקרבו בגזר: זבולון לא הוריש את ישבי קטרון ואת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יושבי נהלל וישב הכנעני בקרבו ויהי למס: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אשר לא הוריש את יושבי עכו ואת יושבי צידון ואת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אחלב ואת אכזיב ואת חלבה ואת אפיק ואת רחוב"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0" name="Google Shape;910;p26"/>
          <p:cNvSpPr txBox="1"/>
          <p:nvPr>
            <p:ph idx="1" type="body"/>
          </p:nvPr>
        </p:nvSpPr>
        <p:spPr>
          <a:xfrm>
            <a:off x="457200" y="4876800"/>
            <a:ext cx="80772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000"/>
              <a:buFont typeface="Times New Roman"/>
              <a:buNone/>
            </a:pPr>
            <a:r>
              <a:rPr b="1" i="0" lang="en-US" sz="4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קיימות מובלעות של עמים זרים שיושבים בנחלות השבטים</a:t>
            </a:r>
            <a:endParaRPr/>
          </a:p>
        </p:txBody>
      </p:sp>
      <p:sp>
        <p:nvSpPr>
          <p:cNvPr id="911" name="Google Shape;911;p26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מאפייני התקופה - 5</a:t>
            </a:r>
            <a:endParaRPr/>
          </a:p>
        </p:txBody>
      </p:sp>
      <p:sp>
        <p:nvSpPr>
          <p:cNvPr id="912" name="Google Shape;912;p26"/>
          <p:cNvSpPr txBox="1"/>
          <p:nvPr/>
        </p:nvSpPr>
        <p:spPr>
          <a:xfrm>
            <a:off x="3352800" y="1371600"/>
            <a:ext cx="5437187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Times New Roman"/>
              <a:buChar char="•"/>
            </a:pPr>
            <a:r>
              <a:rPr b="1" i="0" lang="en-US" sz="2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א' פסוקים 29,30,31:</a:t>
            </a:r>
            <a:r>
              <a:rPr b="1" i="0" lang="en-US" sz="40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27"/>
          <p:cNvSpPr txBox="1"/>
          <p:nvPr>
            <p:ph idx="1" type="body"/>
          </p:nvPr>
        </p:nvSpPr>
        <p:spPr>
          <a:xfrm>
            <a:off x="533400" y="1676400"/>
            <a:ext cx="76200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Char char="•"/>
            </a:pPr>
            <a: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התפצלות העם על פי השבטים לנחלות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Char char="•"/>
            </a:pPr>
            <a:r>
              <a:rPr lang="en-US" sz="3200"/>
              <a:t>יהושע</a:t>
            </a:r>
            <a: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מת, אין מנהיג לעם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Char char="•"/>
            </a:pPr>
            <a: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ההתארגנות למלחמה היא שבטית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Char char="•"/>
            </a:pPr>
            <a: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מעבר מנדודים לישיבת קבע, </a:t>
            </a:r>
            <a:b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מרעיית צאן לעבודת אדמה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Char char="•"/>
            </a:pPr>
            <a:r>
              <a:rPr b="1" i="0" lang="en-US" sz="3200" u="sng">
                <a:solidFill>
                  <a:schemeClr val="hlink"/>
                </a:solidFill>
                <a:hlinkClick r:id="rId3"/>
              </a:rPr>
              <a:t>קיימות מובלעות של עמים זרים </a:t>
            </a:r>
            <a:br>
              <a:rPr b="1" i="0" lang="en-US" sz="32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sng">
                <a:solidFill>
                  <a:schemeClr val="hlink"/>
                </a:solidFill>
                <a:hlinkClick r:id="rId4"/>
              </a:rPr>
              <a:t>שיושבים בנחלות השבטים</a:t>
            </a:r>
            <a:endParaRPr/>
          </a:p>
        </p:txBody>
      </p:sp>
      <p:sp>
        <p:nvSpPr>
          <p:cNvPr id="918" name="Google Shape;918;p27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סיכום מאפייני התקופה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28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28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29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29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האל</a:t>
            </a:r>
            <a:endParaRPr/>
          </a:p>
        </p:txBody>
      </p:sp>
      <p:sp>
        <p:nvSpPr>
          <p:cNvPr id="931" name="Google Shape;931;p29"/>
          <p:cNvSpPr/>
          <p:nvPr/>
        </p:nvSpPr>
        <p:spPr>
          <a:xfrm>
            <a:off x="4791075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2" name="Google Shape;932;p29"/>
          <p:cNvSpPr txBox="1"/>
          <p:nvPr/>
        </p:nvSpPr>
        <p:spPr>
          <a:xfrm>
            <a:off x="51054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30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האל 1</a:t>
            </a:r>
            <a:endParaRPr/>
          </a:p>
        </p:txBody>
      </p:sp>
      <p:sp>
        <p:nvSpPr>
          <p:cNvPr id="938" name="Google Shape;938;p30"/>
          <p:cNvSpPr/>
          <p:nvPr/>
        </p:nvSpPr>
        <p:spPr>
          <a:xfrm>
            <a:off x="4791075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9" name="Google Shape;939;p30"/>
          <p:cNvSpPr txBox="1"/>
          <p:nvPr/>
        </p:nvSpPr>
        <p:spPr>
          <a:xfrm>
            <a:off x="51054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30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30"/>
          <p:cNvSpPr/>
          <p:nvPr/>
        </p:nvSpPr>
        <p:spPr>
          <a:xfrm>
            <a:off x="152400" y="2057400"/>
            <a:ext cx="3657600" cy="3810000"/>
          </a:xfrm>
          <a:prstGeom prst="foldedCorner">
            <a:avLst>
              <a:gd fmla="val 17981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52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"ויחר אף יהוה בישראל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ויאמר יען אשר עברו הגוי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הזה את בריתי אשר צויתי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אבותם ולא שמעו 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לקולי: גם אני לא אוסיף 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להוריש איש מפניהם מן 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הגוים אשר עזב יהושע 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וימות"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30"/>
          <p:cNvSpPr txBox="1"/>
          <p:nvPr/>
        </p:nvSpPr>
        <p:spPr>
          <a:xfrm>
            <a:off x="3733800" y="3429000"/>
            <a:ext cx="4876800" cy="2066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השבטים אינם שומרים את מצוות ה' ולכן הוא אינו מסייע להם לכבוש את המובלעות.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30"/>
          <p:cNvSpPr txBox="1"/>
          <p:nvPr/>
        </p:nvSpPr>
        <p:spPr>
          <a:xfrm>
            <a:off x="0" y="1600200"/>
            <a:ext cx="4343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ב' פסוקים 20,21: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31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האל 2</a:t>
            </a:r>
            <a:endParaRPr/>
          </a:p>
        </p:txBody>
      </p:sp>
      <p:sp>
        <p:nvSpPr>
          <p:cNvPr id="949" name="Google Shape;949;p31"/>
          <p:cNvSpPr/>
          <p:nvPr/>
        </p:nvSpPr>
        <p:spPr>
          <a:xfrm>
            <a:off x="4791075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0" name="Google Shape;950;p31"/>
          <p:cNvSpPr txBox="1"/>
          <p:nvPr/>
        </p:nvSpPr>
        <p:spPr>
          <a:xfrm>
            <a:off x="51054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31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31"/>
          <p:cNvSpPr/>
          <p:nvPr/>
        </p:nvSpPr>
        <p:spPr>
          <a:xfrm>
            <a:off x="152400" y="2057400"/>
            <a:ext cx="3657600" cy="2819400"/>
          </a:xfrm>
          <a:prstGeom prst="foldedCorner">
            <a:avLst>
              <a:gd fmla="val 17981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52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None/>
            </a:pP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"למען נסות בם את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ישראל השומרים הם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דרך יהוה ללכת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בם כאשר שמרו אבותם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אם לא"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31"/>
          <p:cNvSpPr txBox="1"/>
          <p:nvPr/>
        </p:nvSpPr>
        <p:spPr>
          <a:xfrm>
            <a:off x="3810000" y="3459162"/>
            <a:ext cx="4876800" cy="1189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ה' מעמיד את אמונתו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של העם בניסיון.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31"/>
          <p:cNvSpPr txBox="1"/>
          <p:nvPr/>
        </p:nvSpPr>
        <p:spPr>
          <a:xfrm>
            <a:off x="0" y="1600200"/>
            <a:ext cx="4343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ב' פסוק 22: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32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האל 3</a:t>
            </a:r>
            <a:endParaRPr/>
          </a:p>
        </p:txBody>
      </p:sp>
      <p:sp>
        <p:nvSpPr>
          <p:cNvPr id="960" name="Google Shape;960;p32"/>
          <p:cNvSpPr/>
          <p:nvPr/>
        </p:nvSpPr>
        <p:spPr>
          <a:xfrm>
            <a:off x="4791075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1" name="Google Shape;961;p32"/>
          <p:cNvSpPr txBox="1"/>
          <p:nvPr/>
        </p:nvSpPr>
        <p:spPr>
          <a:xfrm>
            <a:off x="51054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32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32"/>
          <p:cNvSpPr/>
          <p:nvPr/>
        </p:nvSpPr>
        <p:spPr>
          <a:xfrm>
            <a:off x="152400" y="2057400"/>
            <a:ext cx="3657600" cy="3810000"/>
          </a:xfrm>
          <a:prstGeom prst="foldedCorner">
            <a:avLst>
              <a:gd fmla="val 17981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52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None/>
            </a:pP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"ואלה הגויים אשר הניח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יהוה לנסות בם את ישראל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כל אשר לא ידעו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כל מלחמות כנען: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רק למען דעת דורות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בני ישראל ללמדם מלחמה</a:t>
            </a:r>
            <a:b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רק אשר לפנים לא ידעום"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32"/>
          <p:cNvSpPr txBox="1"/>
          <p:nvPr/>
        </p:nvSpPr>
        <p:spPr>
          <a:xfrm>
            <a:off x="3733800" y="3429000"/>
            <a:ext cx="4876800" cy="157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ה' משאיר מובלעות על מנת שבני ישראל ילמדו להילחם.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32"/>
          <p:cNvSpPr txBox="1"/>
          <p:nvPr/>
        </p:nvSpPr>
        <p:spPr>
          <a:xfrm>
            <a:off x="0" y="1600200"/>
            <a:ext cx="4343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ג' פסוקים 2,1: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33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33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העם</a:t>
            </a:r>
            <a:endParaRPr/>
          </a:p>
        </p:txBody>
      </p:sp>
      <p:sp>
        <p:nvSpPr>
          <p:cNvPr id="972" name="Google Shape;972;p33"/>
          <p:cNvSpPr/>
          <p:nvPr/>
        </p:nvSpPr>
        <p:spPr>
          <a:xfrm flipH="1">
            <a:off x="1371600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3" name="Google Shape;973;p33"/>
          <p:cNvSpPr txBox="1"/>
          <p:nvPr/>
        </p:nvSpPr>
        <p:spPr>
          <a:xfrm>
            <a:off x="17526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העם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34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העם 1</a:t>
            </a:r>
            <a:endParaRPr/>
          </a:p>
        </p:txBody>
      </p:sp>
      <p:sp>
        <p:nvSpPr>
          <p:cNvPr id="979" name="Google Shape;979;p34"/>
          <p:cNvSpPr/>
          <p:nvPr/>
        </p:nvSpPr>
        <p:spPr>
          <a:xfrm flipH="1">
            <a:off x="1371600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0" name="Google Shape;980;p34"/>
          <p:cNvSpPr txBox="1"/>
          <p:nvPr/>
        </p:nvSpPr>
        <p:spPr>
          <a:xfrm>
            <a:off x="17526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העם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34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34"/>
          <p:cNvSpPr/>
          <p:nvPr/>
        </p:nvSpPr>
        <p:spPr>
          <a:xfrm>
            <a:off x="5105400" y="2133600"/>
            <a:ext cx="3657600" cy="2057400"/>
          </a:xfrm>
          <a:prstGeom prst="foldedCorner">
            <a:avLst>
              <a:gd fmla="val 17981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52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None/>
            </a:pP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"ויהי כי חזק ישראל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וישם את הכנעני למס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והוריש לא הורישו"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34"/>
          <p:cNvSpPr txBox="1"/>
          <p:nvPr/>
        </p:nvSpPr>
        <p:spPr>
          <a:xfrm>
            <a:off x="152400" y="3532187"/>
            <a:ext cx="4876800" cy="157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השתלטות על עם זר והטלת מיסים עליו -רווח כלכלי.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34"/>
          <p:cNvSpPr txBox="1"/>
          <p:nvPr/>
        </p:nvSpPr>
        <p:spPr>
          <a:xfrm>
            <a:off x="4953000" y="160020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א' פסוק  28: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35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סיבות העם 2</a:t>
            </a:r>
            <a:endParaRPr/>
          </a:p>
        </p:txBody>
      </p:sp>
      <p:sp>
        <p:nvSpPr>
          <p:cNvPr id="990" name="Google Shape;990;p35"/>
          <p:cNvSpPr/>
          <p:nvPr/>
        </p:nvSpPr>
        <p:spPr>
          <a:xfrm flipH="1">
            <a:off x="1371600" y="1692275"/>
            <a:ext cx="2752725" cy="1660525"/>
          </a:xfrm>
          <a:custGeom>
            <a:rect b="b" l="l" r="r" t="t"/>
            <a:pathLst>
              <a:path extrusionOk="0" h="1046" w="1734">
                <a:moveTo>
                  <a:pt x="0" y="505"/>
                </a:moveTo>
                <a:lnTo>
                  <a:pt x="1340" y="505"/>
                </a:lnTo>
                <a:lnTo>
                  <a:pt x="1340" y="799"/>
                </a:lnTo>
                <a:lnTo>
                  <a:pt x="1082" y="797"/>
                </a:lnTo>
                <a:lnTo>
                  <a:pt x="1422" y="1046"/>
                </a:lnTo>
                <a:lnTo>
                  <a:pt x="1734" y="796"/>
                </a:lnTo>
                <a:lnTo>
                  <a:pt x="1494" y="796"/>
                </a:lnTo>
                <a:lnTo>
                  <a:pt x="1493" y="0"/>
                </a:lnTo>
                <a:lnTo>
                  <a:pt x="0" y="0"/>
                </a:lnTo>
                <a:lnTo>
                  <a:pt x="236" y="235"/>
                </a:lnTo>
                <a:lnTo>
                  <a:pt x="0" y="505"/>
                </a:lnTo>
                <a:close/>
              </a:path>
            </a:pathLst>
          </a:cu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1" name="Google Shape;991;p35"/>
          <p:cNvSpPr txBox="1"/>
          <p:nvPr/>
        </p:nvSpPr>
        <p:spPr>
          <a:xfrm>
            <a:off x="1752600" y="1752600"/>
            <a:ext cx="2133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סיבות העם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35"/>
          <p:cNvSpPr/>
          <p:nvPr/>
        </p:nvSpPr>
        <p:spPr>
          <a:xfrm>
            <a:off x="3895725" y="1524000"/>
            <a:ext cx="1133475" cy="1133475"/>
          </a:xfrm>
          <a:prstGeom prst="flowChartDecision">
            <a:avLst/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08000" spcFirstLastPara="1" rIns="0" wrap="square" tIns="36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6500"/>
              <a:buFont typeface="Times New Roman"/>
              <a:buNone/>
            </a:pPr>
            <a:r>
              <a:rPr b="1" i="0" lang="en-US" sz="65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35"/>
          <p:cNvSpPr/>
          <p:nvPr/>
        </p:nvSpPr>
        <p:spPr>
          <a:xfrm>
            <a:off x="5105400" y="2133600"/>
            <a:ext cx="3657600" cy="2895600"/>
          </a:xfrm>
          <a:prstGeom prst="foldedCorner">
            <a:avLst>
              <a:gd fmla="val 17981" name="adj"/>
            </a:avLst>
          </a:prstGeom>
          <a:gradFill>
            <a:gsLst>
              <a:gs pos="0">
                <a:srgbClr val="990000"/>
              </a:gs>
              <a:gs pos="50000">
                <a:srgbClr val="FEEEC6"/>
              </a:gs>
              <a:gs pos="100000">
                <a:srgbClr val="990000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520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None/>
            </a:pP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"ויהי יהוה את יהודה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ויורש את ההר כי לא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להוריש את יושבי 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העמק כי רכב ברזל</a:t>
            </a:r>
            <a:b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en-US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להם"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35"/>
          <p:cNvSpPr txBox="1"/>
          <p:nvPr/>
        </p:nvSpPr>
        <p:spPr>
          <a:xfrm>
            <a:off x="152400" y="3532187"/>
            <a:ext cx="4876800" cy="157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600"/>
              <a:buFont typeface="Times New Roman"/>
              <a:buNone/>
            </a:pPr>
            <a:r>
              <a:rPr b="1" i="0" lang="en-US" sz="36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העם הזר חזק, בעל יכולת לחימה טובה, שלא ניתן להתגבר עליו.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35"/>
          <p:cNvSpPr txBox="1"/>
          <p:nvPr/>
        </p:nvSpPr>
        <p:spPr>
          <a:xfrm>
            <a:off x="4953000" y="1600200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שופטים פרק א' פסוק  28: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36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נותרו מובלעות? – סיכום</a:t>
            </a:r>
            <a:endParaRPr/>
          </a:p>
        </p:txBody>
      </p:sp>
      <p:sp>
        <p:nvSpPr>
          <p:cNvPr id="1001" name="Google Shape;1001;p36"/>
          <p:cNvSpPr txBox="1"/>
          <p:nvPr>
            <p:ph idx="1" type="body"/>
          </p:nvPr>
        </p:nvSpPr>
        <p:spPr>
          <a:xfrm>
            <a:off x="304800" y="1524000"/>
            <a:ext cx="8458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000"/>
              <a:buFont typeface="Times New Roman"/>
              <a:buChar char="•"/>
            </a:pPr>
            <a:r>
              <a:rPr b="1" i="0" lang="en-US" sz="3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האל:</a:t>
            </a:r>
            <a:endParaRPr/>
          </a:p>
          <a:p>
            <a:pPr indent="-285750" lvl="1" marL="742950" rtl="1" algn="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Times New Roman"/>
              <a:buChar char="•"/>
            </a:pPr>
            <a:r>
              <a:rPr b="1" i="0" lang="en-US" sz="26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השבטים לא שמרו את מצוות ה' ולכן אינו מסייע להם</a:t>
            </a:r>
            <a:endParaRPr/>
          </a:p>
          <a:p>
            <a:pPr indent="-285750" lvl="1" marL="742950" rtl="1" algn="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Times New Roman"/>
              <a:buChar char="•"/>
            </a:pPr>
            <a:r>
              <a:rPr b="1" i="0" lang="en-US" sz="26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מעמיד את אמונתו של העם בנסיון</a:t>
            </a:r>
            <a:endParaRPr/>
          </a:p>
          <a:p>
            <a:pPr indent="-285750" lvl="1" marL="742950" rtl="1" algn="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Times New Roman"/>
              <a:buChar char="•"/>
            </a:pPr>
            <a:r>
              <a:rPr b="1" i="0" lang="en-US" sz="26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משאיר את המובלעות כדי שבני ישראל ילמדו להילחם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00000"/>
              </a:buClr>
              <a:buSzPts val="3000"/>
              <a:buFont typeface="Times New Roman"/>
              <a:buChar char="•"/>
            </a:pPr>
            <a:r>
              <a:rPr b="1" i="0" lang="en-US" sz="3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השבטים:</a:t>
            </a:r>
            <a:endParaRPr/>
          </a:p>
          <a:p>
            <a:pPr indent="-285750" lvl="1" marL="742950" rtl="1" algn="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Times New Roman"/>
              <a:buChar char="•"/>
            </a:pPr>
            <a:r>
              <a:rPr b="1" i="0" lang="en-US" sz="26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השתלטות על עם זר והטלת מיסים עליו - רווח כלכלי</a:t>
            </a:r>
            <a:endParaRPr/>
          </a:p>
          <a:p>
            <a:pPr indent="-285750" lvl="1" marL="742950" rtl="1" algn="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Times New Roman"/>
              <a:buChar char="•"/>
            </a:pPr>
            <a:r>
              <a:rPr b="1" i="0" lang="en-US" sz="26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העם הזר חזק, בעל יכולת לחימה טובה, שלא ניתן להתגבר עליו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00000"/>
              </a:buClr>
              <a:buSzPts val="3000"/>
              <a:buFont typeface="Times New Roman"/>
              <a:buChar char="•"/>
            </a:pPr>
            <a:r>
              <a:rPr b="1" i="0" lang="en-US" sz="30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ההשלכות:</a:t>
            </a:r>
            <a:endParaRPr/>
          </a:p>
          <a:p>
            <a:pPr indent="-152400" lvl="0" marL="342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00000"/>
              </a:buClr>
              <a:buSzPts val="3000"/>
              <a:buFont typeface="Times New Roman"/>
              <a:buNone/>
            </a:pPr>
            <a:r>
              <a:t/>
            </a:r>
            <a:endParaRPr b="1" i="0" sz="3000" u="none">
              <a:solidFill>
                <a:srgbClr val="8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2" name="Google Shape;1002;p36"/>
          <p:cNvSpPr txBox="1"/>
          <p:nvPr/>
        </p:nvSpPr>
        <p:spPr>
          <a:xfrm>
            <a:off x="6553200" y="5486400"/>
            <a:ext cx="1828800" cy="457200"/>
          </a:xfrm>
          <a:prstGeom prst="rect">
            <a:avLst/>
          </a:prstGeom>
          <a:gradFill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התבוללות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36"/>
          <p:cNvSpPr txBox="1"/>
          <p:nvPr/>
        </p:nvSpPr>
        <p:spPr>
          <a:xfrm>
            <a:off x="4648200" y="5486400"/>
            <a:ext cx="1828800" cy="457200"/>
          </a:xfrm>
          <a:prstGeom prst="rect">
            <a:avLst/>
          </a:prstGeom>
          <a:gradFill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למידה וחיקוי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36"/>
          <p:cNvSpPr txBox="1"/>
          <p:nvPr/>
        </p:nvSpPr>
        <p:spPr>
          <a:xfrm>
            <a:off x="2743200" y="5486400"/>
            <a:ext cx="1828800" cy="457200"/>
          </a:xfrm>
          <a:prstGeom prst="rect">
            <a:avLst/>
          </a:prstGeom>
          <a:gradFill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שיעבוד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36"/>
          <p:cNvSpPr txBox="1"/>
          <p:nvPr/>
        </p:nvSpPr>
        <p:spPr>
          <a:xfrm>
            <a:off x="838200" y="5486400"/>
            <a:ext cx="1828800" cy="457200"/>
          </a:xfrm>
          <a:prstGeom prst="rect">
            <a:avLst/>
          </a:prstGeom>
          <a:gradFill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התקוממות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36"/>
          <p:cNvSpPr/>
          <p:nvPr/>
        </p:nvSpPr>
        <p:spPr>
          <a:xfrm>
            <a:off x="1447800" y="5943600"/>
            <a:ext cx="609600" cy="457200"/>
          </a:xfrm>
          <a:prstGeom prst="downArrow">
            <a:avLst>
              <a:gd fmla="val 8250" name="adj1"/>
              <a:gd fmla="val 6713" name="adj2"/>
            </a:avLst>
          </a:prstGeom>
          <a:gradFill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7" name="Google Shape;1007;p36"/>
          <p:cNvSpPr txBox="1"/>
          <p:nvPr/>
        </p:nvSpPr>
        <p:spPr>
          <a:xfrm>
            <a:off x="1143000" y="6400800"/>
            <a:ext cx="1295400" cy="457200"/>
          </a:xfrm>
          <a:prstGeom prst="rect">
            <a:avLst/>
          </a:prstGeom>
          <a:gradFill>
            <a:gsLst>
              <a:gs pos="0">
                <a:srgbClr val="990000"/>
              </a:gs>
              <a:gs pos="50000">
                <a:srgbClr val="FFCC99"/>
              </a:gs>
              <a:gs pos="100000">
                <a:srgbClr val="990000"/>
              </a:gs>
            </a:gsLst>
            <a:lin ang="54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מלחמה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37"/>
          <p:cNvSpPr txBox="1"/>
          <p:nvPr>
            <p:ph type="title"/>
          </p:nvPr>
        </p:nvSpPr>
        <p:spPr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EEC6"/>
              </a:buClr>
              <a:buSzPts val="4800"/>
              <a:buFont typeface="Times New Roman"/>
              <a:buNone/>
            </a:pPr>
            <a:r>
              <a:rPr b="1" i="0" lang="en-US" sz="4800" u="none">
                <a:solidFill>
                  <a:srgbClr val="FEEEC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מבנה המאפיין את ספר שופטים</a:t>
            </a:r>
            <a:endParaRPr/>
          </a:p>
        </p:txBody>
      </p:sp>
      <p:sp>
        <p:nvSpPr>
          <p:cNvPr id="1013" name="Google Shape;1013;p37"/>
          <p:cNvSpPr txBox="1"/>
          <p:nvPr/>
        </p:nvSpPr>
        <p:spPr>
          <a:xfrm>
            <a:off x="3657600" y="1839912"/>
            <a:ext cx="1447800" cy="75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800"/>
              <a:buFont typeface="Times New Roman"/>
              <a:buNone/>
            </a:pPr>
            <a:r>
              <a:rPr b="1" i="0" lang="en-US" sz="4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עונש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37"/>
          <p:cNvSpPr txBox="1"/>
          <p:nvPr/>
        </p:nvSpPr>
        <p:spPr>
          <a:xfrm>
            <a:off x="1295400" y="3352800"/>
            <a:ext cx="1447800" cy="75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800"/>
              <a:buFont typeface="Times New Roman"/>
              <a:buNone/>
            </a:pPr>
            <a:r>
              <a:rPr b="1" i="0" lang="en-US" sz="4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זעקה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37"/>
          <p:cNvSpPr txBox="1"/>
          <p:nvPr/>
        </p:nvSpPr>
        <p:spPr>
          <a:xfrm>
            <a:off x="3276600" y="4887912"/>
            <a:ext cx="1905000" cy="75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800"/>
              <a:buFont typeface="Times New Roman"/>
              <a:buNone/>
            </a:pPr>
            <a:r>
              <a:rPr b="1" i="0" lang="en-US" sz="4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ישועה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6" name="Google Shape;1016;p37"/>
          <p:cNvSpPr txBox="1"/>
          <p:nvPr/>
        </p:nvSpPr>
        <p:spPr>
          <a:xfrm>
            <a:off x="5715000" y="3440112"/>
            <a:ext cx="1447800" cy="75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800"/>
              <a:buFont typeface="Times New Roman"/>
              <a:buNone/>
            </a:pPr>
            <a:r>
              <a:rPr b="1" i="0" lang="en-US" sz="4800" u="none" cap="none" strike="noStrik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חטא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7" name="Google Shape;1017;p37"/>
          <p:cNvSpPr/>
          <p:nvPr/>
        </p:nvSpPr>
        <p:spPr>
          <a:xfrm rot="-7620000">
            <a:off x="5442743" y="2129631"/>
            <a:ext cx="1563687" cy="657225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00000"/>
              </a:gs>
              <a:gs pos="100000">
                <a:srgbClr val="FFCC99"/>
              </a:gs>
            </a:gsLst>
            <a:lin ang="189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8" name="Google Shape;1018;p37"/>
          <p:cNvSpPr/>
          <p:nvPr/>
        </p:nvSpPr>
        <p:spPr>
          <a:xfrm rot="8580000">
            <a:off x="1600200" y="2209800"/>
            <a:ext cx="1563687" cy="657225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189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9" name="Google Shape;1019;p37"/>
          <p:cNvSpPr/>
          <p:nvPr/>
        </p:nvSpPr>
        <p:spPr>
          <a:xfrm rot="3180000">
            <a:off x="1604168" y="4680743"/>
            <a:ext cx="1563687" cy="657225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FFCC99"/>
              </a:gs>
              <a:gs pos="100000">
                <a:srgbClr val="800000"/>
              </a:gs>
            </a:gsLst>
            <a:lin ang="189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0" name="Google Shape;1020;p37"/>
          <p:cNvSpPr/>
          <p:nvPr/>
        </p:nvSpPr>
        <p:spPr>
          <a:xfrm rot="-2220000">
            <a:off x="5413375" y="4681537"/>
            <a:ext cx="1563687" cy="657225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gradFill>
            <a:gsLst>
              <a:gs pos="0">
                <a:srgbClr val="800000"/>
              </a:gs>
              <a:gs pos="100000">
                <a:srgbClr val="FFCC99"/>
              </a:gs>
            </a:gsLst>
            <a:lin ang="2700000" scaled="0"/>
          </a:gradFill>
          <a:ln cap="flat" cmpd="sng" w="9525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1" name="Google Shape;1021;p37"/>
          <p:cNvSpPr/>
          <p:nvPr/>
        </p:nvSpPr>
        <p:spPr>
          <a:xfrm flipH="1">
            <a:off x="3505200" y="2819400"/>
            <a:ext cx="1676400" cy="1676400"/>
          </a:xfrm>
          <a:custGeom>
            <a:rect b="b" l="l" r="r" t="t"/>
            <a:pathLst>
              <a:path extrusionOk="0" h="21600" w="21600">
                <a:moveTo>
                  <a:pt x="17405" y="10227"/>
                </a:moveTo>
                <a:cubicBezTo>
                  <a:pt x="17107" y="6800"/>
                  <a:pt x="14239" y="4170"/>
                  <a:pt x="10800" y="4170"/>
                </a:cubicBezTo>
                <a:cubicBezTo>
                  <a:pt x="7138" y="4170"/>
                  <a:pt x="4170" y="7138"/>
                  <a:pt x="4170" y="10800"/>
                </a:cubicBezTo>
                <a:cubicBezTo>
                  <a:pt x="4170" y="14461"/>
                  <a:pt x="7138" y="17430"/>
                  <a:pt x="10800" y="17430"/>
                </a:cubicBezTo>
                <a:cubicBezTo>
                  <a:pt x="12948" y="17430"/>
                  <a:pt x="14963" y="16389"/>
                  <a:pt x="16206" y="14637"/>
                </a:cubicBezTo>
                <a:lnTo>
                  <a:pt x="19607" y="17050"/>
                </a:lnTo>
                <a:cubicBezTo>
                  <a:pt x="17581" y="19904"/>
                  <a:pt x="14299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02" y="-1"/>
                  <a:pt x="21075" y="4284"/>
                  <a:pt x="21559" y="9866"/>
                </a:cubicBezTo>
                <a:lnTo>
                  <a:pt x="24249" y="9633"/>
                </a:lnTo>
                <a:lnTo>
                  <a:pt x="19896" y="14813"/>
                </a:lnTo>
                <a:lnTo>
                  <a:pt x="14715" y="10460"/>
                </a:lnTo>
                <a:lnTo>
                  <a:pt x="17405" y="10227"/>
                </a:lnTo>
                <a:close/>
              </a:path>
            </a:pathLst>
          </a:custGeom>
          <a:gradFill>
            <a:gsLst>
              <a:gs pos="0">
                <a:srgbClr val="FFDDBB"/>
              </a:gs>
              <a:gs pos="100000">
                <a:srgbClr val="800000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800000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עיצוב ברירת מחדל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800000"/>
      </a:hlink>
      <a:folHlink>
        <a:srgbClr val="8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