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aximized" horzBarState="maximized">
    <p:restoredLeft sz="84380"/>
    <p:restoredTop sz="94660"/>
  </p:normalViewPr>
  <p:slideViewPr>
    <p:cSldViewPr>
      <p:cViewPr>
        <p:scale>
          <a:sx n="100" d="100"/>
          <a:sy n="100" d="100"/>
        </p:scale>
        <p:origin x="-1836" y="24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263B-32B0-4C9C-AF5C-C446F15316C9}" type="datetimeFigureOut">
              <a:rPr lang="he-IL" smtClean="0"/>
              <a:pPr/>
              <a:t>י"ד/אדר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3E0AC-C83E-45F3-8444-645C28B818DD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263B-32B0-4C9C-AF5C-C446F15316C9}" type="datetimeFigureOut">
              <a:rPr lang="he-IL" smtClean="0"/>
              <a:pPr/>
              <a:t>י"ד/אדר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3E0AC-C83E-45F3-8444-645C28B818DD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263B-32B0-4C9C-AF5C-C446F15316C9}" type="datetimeFigureOut">
              <a:rPr lang="he-IL" smtClean="0"/>
              <a:pPr/>
              <a:t>י"ד/אדר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3E0AC-C83E-45F3-8444-645C28B818DD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263B-32B0-4C9C-AF5C-C446F15316C9}" type="datetimeFigureOut">
              <a:rPr lang="he-IL" smtClean="0"/>
              <a:pPr/>
              <a:t>י"ד/אדר א/תשע"ו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3E0AC-C83E-45F3-8444-645C28B818DD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263B-32B0-4C9C-AF5C-C446F15316C9}" type="datetimeFigureOut">
              <a:rPr lang="he-IL" smtClean="0"/>
              <a:pPr/>
              <a:t>י"ד/אדר א/תשע"ו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3E0AC-C83E-45F3-8444-645C28B818DD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263B-32B0-4C9C-AF5C-C446F15316C9}" type="datetimeFigureOut">
              <a:rPr lang="he-IL" smtClean="0"/>
              <a:pPr/>
              <a:t>י"ד/אדר א/תשע"ו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3E0AC-C83E-45F3-8444-645C28B818DD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263B-32B0-4C9C-AF5C-C446F15316C9}" type="datetimeFigureOut">
              <a:rPr lang="he-IL" smtClean="0"/>
              <a:pPr/>
              <a:t>י"ד/אדר א/תשע"ו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3E0AC-C83E-45F3-8444-645C28B818DD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263B-32B0-4C9C-AF5C-C446F15316C9}" type="datetimeFigureOut">
              <a:rPr lang="he-IL" smtClean="0"/>
              <a:pPr/>
              <a:t>י"ד/אדר א/תשע"ו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3E0AC-C83E-45F3-8444-645C28B818DD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263B-32B0-4C9C-AF5C-C446F15316C9}" type="datetimeFigureOut">
              <a:rPr lang="he-IL" smtClean="0"/>
              <a:pPr/>
              <a:t>י"ד/אדר א/תשע"ו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3E0AC-C83E-45F3-8444-645C28B818DD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263B-32B0-4C9C-AF5C-C446F15316C9}" type="datetimeFigureOut">
              <a:rPr lang="he-IL" smtClean="0"/>
              <a:pPr/>
              <a:t>י"ד/אדר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3E0AC-C83E-45F3-8444-645C28B818DD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263B-32B0-4C9C-AF5C-C446F15316C9}" type="datetimeFigureOut">
              <a:rPr lang="he-IL" smtClean="0"/>
              <a:pPr/>
              <a:t>י"ד/אדר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3E0AC-C83E-45F3-8444-645C28B818DD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A263B-32B0-4C9C-AF5C-C446F15316C9}" type="datetimeFigureOut">
              <a:rPr lang="he-IL" smtClean="0"/>
              <a:pPr/>
              <a:t>י"ד/אדר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73E0AC-C83E-45F3-8444-645C28B818DD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52400" y="0"/>
            <a:ext cx="7000900" cy="90024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בס"ד                                                                                                               שם___________________________</a:t>
            </a:r>
          </a:p>
          <a:p>
            <a:pPr algn="ctr">
              <a:lnSpc>
                <a:spcPct val="150000"/>
              </a:lnSpc>
            </a:pPr>
            <a:r>
              <a:rPr lang="he-IL" sz="1400" b="1" u="sng" dirty="0" smtClean="0">
                <a:latin typeface="Guttman Hodes" pitchFamily="2" charset="-79"/>
                <a:cs typeface="Guttman Hodes" pitchFamily="2" charset="-79"/>
              </a:rPr>
              <a:t>יפתח </a:t>
            </a:r>
            <a:r>
              <a:rPr lang="he-IL" sz="1400" b="1" u="sng" dirty="0" err="1" smtClean="0">
                <a:latin typeface="Guttman Hodes" pitchFamily="2" charset="-79"/>
                <a:cs typeface="Guttman Hodes" pitchFamily="2" charset="-79"/>
              </a:rPr>
              <a:t>הגלעדי</a:t>
            </a:r>
            <a:r>
              <a:rPr lang="he-IL" sz="1400" b="1" u="sng" dirty="0" smtClean="0">
                <a:latin typeface="Guttman Hodes" pitchFamily="2" charset="-79"/>
                <a:cs typeface="Guttman Hodes" pitchFamily="2" charset="-79"/>
              </a:rPr>
              <a:t> – חלק ג', </a:t>
            </a:r>
            <a:r>
              <a:rPr lang="he-IL" sz="1400" b="1" u="sng" dirty="0" err="1" smtClean="0">
                <a:latin typeface="Guttman Hodes" pitchFamily="2" charset="-79"/>
                <a:cs typeface="Guttman Hodes" pitchFamily="2" charset="-79"/>
              </a:rPr>
              <a:t>אבצן</a:t>
            </a:r>
            <a:r>
              <a:rPr lang="he-IL" sz="1400" b="1" u="sng" dirty="0" smtClean="0">
                <a:latin typeface="Guttman Hodes" pitchFamily="2" charset="-79"/>
                <a:cs typeface="Guttman Hodes" pitchFamily="2" charset="-79"/>
              </a:rPr>
              <a:t>, </a:t>
            </a:r>
            <a:r>
              <a:rPr lang="he-IL" sz="1400" b="1" u="sng" dirty="0" err="1" smtClean="0">
                <a:latin typeface="Guttman Hodes" pitchFamily="2" charset="-79"/>
                <a:cs typeface="Guttman Hodes" pitchFamily="2" charset="-79"/>
              </a:rPr>
              <a:t>אילון</a:t>
            </a:r>
            <a:r>
              <a:rPr lang="he-IL" sz="1400" b="1" u="sng" dirty="0" smtClean="0">
                <a:latin typeface="Guttman Hodes" pitchFamily="2" charset="-79"/>
                <a:cs typeface="Guttman Hodes" pitchFamily="2" charset="-79"/>
              </a:rPr>
              <a:t> </a:t>
            </a:r>
            <a:r>
              <a:rPr lang="he-IL" sz="1400" b="1" u="sng" dirty="0" err="1" smtClean="0">
                <a:latin typeface="Guttman Hodes" pitchFamily="2" charset="-79"/>
                <a:cs typeface="Guttman Hodes" pitchFamily="2" charset="-79"/>
              </a:rPr>
              <a:t>ועבדון</a:t>
            </a:r>
            <a:r>
              <a:rPr lang="he-IL" sz="1400" b="1" u="sng" dirty="0" smtClean="0">
                <a:latin typeface="Guttman Hodes" pitchFamily="2" charset="-79"/>
                <a:cs typeface="Guttman Hodes" pitchFamily="2" charset="-79"/>
              </a:rPr>
              <a:t> </a:t>
            </a:r>
            <a:r>
              <a:rPr lang="he-IL" sz="1200" u="sng" dirty="0" smtClean="0">
                <a:latin typeface="Guttman Hodes" pitchFamily="2" charset="-79"/>
                <a:cs typeface="Guttman Hodes" pitchFamily="2" charset="-79"/>
              </a:rPr>
              <a:t>(פרק </a:t>
            </a:r>
            <a:r>
              <a:rPr lang="he-IL" sz="1200" u="sng" dirty="0" err="1" smtClean="0">
                <a:latin typeface="Guttman Hodes" pitchFamily="2" charset="-79"/>
                <a:cs typeface="Guttman Hodes" pitchFamily="2" charset="-79"/>
              </a:rPr>
              <a:t>יב</a:t>
            </a:r>
            <a:r>
              <a:rPr lang="he-IL" sz="1200" u="sng" dirty="0" smtClean="0">
                <a:latin typeface="Guttman Hodes" pitchFamily="2" charset="-79"/>
                <a:cs typeface="Guttman Hodes" pitchFamily="2" charset="-79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1) מהי הטענה של בני אפרים על יפתח? 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2) א'. מהי תשובתו של יפתח ב</a:t>
            </a:r>
            <a:r>
              <a:rPr lang="he-IL" sz="1200" b="1" dirty="0" smtClean="0">
                <a:latin typeface="Guttman Hodes" pitchFamily="2" charset="-79"/>
                <a:cs typeface="Guttman Hodes" pitchFamily="2" charset="-79"/>
              </a:rPr>
              <a:t>פסוק ב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? 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ב'. הסבר את דבריו של יפתח ב</a:t>
            </a:r>
            <a:r>
              <a:rPr lang="he-IL" sz="1200" b="1" dirty="0" smtClean="0">
                <a:latin typeface="Guttman Hodes" pitchFamily="2" charset="-79"/>
                <a:cs typeface="Guttman Hodes" pitchFamily="2" charset="-79"/>
              </a:rPr>
              <a:t>פסוק ג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? 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3) הוכח מפסוק ד שבני אפרים לא נרגעו בעקבות תשובותיו של יפתח. 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4) הסבר באופן כללי את המשפט שאמרו אנשי אפרים לאנשי גלעד "פְּלִיטֵי אֶפְרַיִם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אַת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ֶּם גִּלְעָד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בְּתוֹ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ךְ אֶפְרַיִם 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בְּתוֹךְ מְנַשֶּׁה"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ד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). 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5) על מה השתלטו אנשי גלעד (ה)?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6) א'. כיצד בדקו אנשי גלעד מי משבט אפרים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? 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ב'. כמה נהרגו במלחמת אחים זו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? 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7) מה מיוחד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באבצן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? 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שאלת אתגר: 8) עיין בבמדבר פרק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כו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. צטט את הפסוק שמקשר בין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אֵילו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ֹן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לזְבוּ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לֻן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. 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9) א'. מה אפשר ללמוד מהפסוק "וַיְהִי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לו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ֹ אַרְבָּעִים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בָּנ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ִים וּשְׁלֹשִׁי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ם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בְּנ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ֵי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בָנִי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ם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רֹכְבִים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עַ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ל שִׁבְעִים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עֲיָ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רִם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"?__________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ש. אתגר: ב'. איזה שופט נוסף שראינו קשור לעֲיָרִם? צטט את הפסוק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!________________________________________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  <a:endParaRPr lang="he-IL" sz="1200" dirty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ביאורי מילים: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וָאֶזְעַק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אֶתְכֶ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ם - 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וָאָשִׂימָה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נַפְ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שִׁי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בְכַפִּי- 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הַאֶפְרָתִי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אַת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ָּה - 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סִבֹּלֶת - 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וְלֹ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א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יָכִין לְדַבֵּר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כּ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ֵן (עיין במצודת דוד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!) - 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שִׁבְעִים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עֲיָ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רִם - 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</p:txBody>
      </p:sp>
      <p:pic>
        <p:nvPicPr>
          <p:cNvPr id="1030" name="Picture 6" descr="https://upload.wikimedia.org/wikipedia/commons/thumb/b/b3/Flickr_-_Israel_Defense_Forces_-_Crossing_the_Jordan.jpg/250px-Flickr_-_Israel_Defense_Forces_-_Crossing_the_Jord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76692"/>
            <a:ext cx="2209800" cy="1467308"/>
          </a:xfrm>
          <a:prstGeom prst="rect">
            <a:avLst/>
          </a:prstGeom>
          <a:noFill/>
        </p:spPr>
      </p:pic>
      <p:sp>
        <p:nvSpPr>
          <p:cNvPr id="7" name="מלבן 6"/>
          <p:cNvSpPr/>
          <p:nvPr/>
        </p:nvSpPr>
        <p:spPr>
          <a:xfrm>
            <a:off x="-228600" y="7467600"/>
            <a:ext cx="19884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1100" dirty="0" smtClean="0"/>
              <a:t>תרגול חציית סער של הירדן</a:t>
            </a:r>
            <a:endParaRPr lang="he-IL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 l="28331" t="9375" r="23646" b="5208"/>
          <a:stretch>
            <a:fillRect/>
          </a:stretch>
        </p:blipFill>
        <p:spPr bwMode="auto">
          <a:xfrm>
            <a:off x="152400" y="533400"/>
            <a:ext cx="6553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6200" y="2743200"/>
            <a:ext cx="9144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r>
              <a:rPr lang="he-IL" sz="1400" dirty="0" smtClean="0"/>
              <a:t>כפר קדום</a:t>
            </a:r>
            <a:endParaRPr lang="he-IL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3124200" y="6705600"/>
            <a:ext cx="762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r>
              <a:rPr lang="he-IL" sz="1400" dirty="0" err="1" smtClean="0"/>
              <a:t>אימאתין</a:t>
            </a:r>
            <a:endParaRPr lang="he-IL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4343400" y="2206823"/>
            <a:ext cx="4572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r>
              <a:rPr lang="he-IL" sz="1400" dirty="0" err="1" smtClean="0"/>
              <a:t>ג'ית</a:t>
            </a:r>
            <a:endParaRPr lang="he-IL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5486400" y="6477000"/>
            <a:ext cx="13716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r>
              <a:rPr lang="he-IL" sz="1400" dirty="0" err="1" smtClean="0"/>
              <a:t>פרעתה</a:t>
            </a:r>
            <a:r>
              <a:rPr lang="he-IL" sz="1400" dirty="0" smtClean="0"/>
              <a:t> = </a:t>
            </a:r>
            <a:r>
              <a:rPr lang="he-IL" sz="1400" dirty="0" err="1" smtClean="0"/>
              <a:t>פרעתון</a:t>
            </a:r>
            <a:endParaRPr lang="he-IL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1676400" y="4495800"/>
            <a:ext cx="10668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r>
              <a:rPr lang="he-IL" sz="1400" dirty="0" smtClean="0"/>
              <a:t>קדומים דרום</a:t>
            </a:r>
            <a:endParaRPr lang="he-IL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685800" y="762000"/>
            <a:ext cx="10668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r>
              <a:rPr lang="he-IL" sz="1400" dirty="0" smtClean="0"/>
              <a:t>קדומים צפון</a:t>
            </a:r>
            <a:endParaRPr lang="he-IL" sz="1400" dirty="0"/>
          </a:p>
        </p:txBody>
      </p:sp>
      <p:cxnSp>
        <p:nvCxnSpPr>
          <p:cNvPr id="11" name="מחבר חץ ישר 10"/>
          <p:cNvCxnSpPr/>
          <p:nvPr/>
        </p:nvCxnSpPr>
        <p:spPr>
          <a:xfrm>
            <a:off x="1219200" y="1066800"/>
            <a:ext cx="685800" cy="3048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מחבר חץ ישר 12"/>
          <p:cNvCxnSpPr>
            <a:stCxn id="7" idx="0"/>
          </p:cNvCxnSpPr>
          <p:nvPr/>
        </p:nvCxnSpPr>
        <p:spPr>
          <a:xfrm flipH="1" flipV="1">
            <a:off x="5715000" y="5867400"/>
            <a:ext cx="457200" cy="6096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מחבר חץ ישר 14"/>
          <p:cNvCxnSpPr>
            <a:stCxn id="4" idx="0"/>
          </p:cNvCxnSpPr>
          <p:nvPr/>
        </p:nvCxnSpPr>
        <p:spPr>
          <a:xfrm flipV="1">
            <a:off x="3505200" y="6248400"/>
            <a:ext cx="1219200" cy="4572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209800" y="152400"/>
            <a:ext cx="2286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r>
              <a:rPr lang="he-IL" sz="1400" dirty="0" err="1" smtClean="0"/>
              <a:t>פרעתון</a:t>
            </a:r>
            <a:r>
              <a:rPr lang="he-IL" sz="1400" dirty="0" smtClean="0"/>
              <a:t> – מצפון מזרח לקדומים </a:t>
            </a:r>
            <a:endParaRPr lang="he-IL" sz="1400" dirty="0"/>
          </a:p>
        </p:txBody>
      </p:sp>
      <p:pic>
        <p:nvPicPr>
          <p:cNvPr id="2050" name="Picture 2" descr="https://upload.wikimedia.org/wikipedia/commons/2/2b/The_Brigade_crossing_the_Jordan_at_Jisr_ed_Damieh.jpg"/>
          <p:cNvPicPr>
            <a:picLocks noChangeAspect="1" noChangeArrowheads="1"/>
          </p:cNvPicPr>
          <p:nvPr/>
        </p:nvPicPr>
        <p:blipFill>
          <a:blip r:embed="rId3" cstate="print"/>
          <a:srcRect t="9524" b="7936"/>
          <a:stretch>
            <a:fillRect/>
          </a:stretch>
        </p:blipFill>
        <p:spPr bwMode="auto">
          <a:xfrm>
            <a:off x="457200" y="7162800"/>
            <a:ext cx="2804311" cy="1981200"/>
          </a:xfrm>
          <a:prstGeom prst="rect">
            <a:avLst/>
          </a:prstGeom>
          <a:noFill/>
        </p:spPr>
      </p:pic>
      <p:sp>
        <p:nvSpPr>
          <p:cNvPr id="21" name="מלבן 20"/>
          <p:cNvSpPr/>
          <p:nvPr/>
        </p:nvSpPr>
        <p:spPr>
          <a:xfrm>
            <a:off x="3048000" y="7920335"/>
            <a:ext cx="3429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e-IL" sz="1200" dirty="0" smtClean="0"/>
              <a:t>חציית הירדן במעבר דמיא על ידי הכוחות האוסטרלים-ניו </a:t>
            </a:r>
            <a:r>
              <a:rPr lang="he-IL" sz="1200" dirty="0" err="1" smtClean="0"/>
              <a:t>זילנדיים</a:t>
            </a:r>
            <a:r>
              <a:rPr lang="he-IL" sz="1200" dirty="0" smtClean="0"/>
              <a:t>, מלחמת העולם הראשונה</a:t>
            </a:r>
            <a:endParaRPr lang="he-IL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259</Words>
  <Application>Microsoft Office PowerPoint</Application>
  <PresentationFormat>‫הצגה על המסך (4:3)</PresentationFormat>
  <Paragraphs>41</Paragraphs>
  <Slides>2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</vt:i4>
      </vt:variant>
    </vt:vector>
  </HeadingPairs>
  <TitlesOfParts>
    <vt:vector size="3" baseType="lpstr">
      <vt:lpstr>ערכת נושא Office</vt:lpstr>
      <vt:lpstr>שקופית 1</vt:lpstr>
      <vt:lpstr>שקופית 2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natan</dc:creator>
  <cp:lastModifiedBy>natan</cp:lastModifiedBy>
  <cp:revision>36</cp:revision>
  <dcterms:created xsi:type="dcterms:W3CDTF">2016-02-23T13:18:38Z</dcterms:created>
  <dcterms:modified xsi:type="dcterms:W3CDTF">2016-02-23T18:30:19Z</dcterms:modified>
</cp:coreProperties>
</file>