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ללא סגנון, רשת טבלה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aximized" horzBarState="maximized">
    <p:restoredLeft sz="84347" autoAdjust="0"/>
    <p:restoredTop sz="94624" autoAdjust="0"/>
  </p:normalViewPr>
  <p:slideViewPr>
    <p:cSldViewPr>
      <p:cViewPr>
        <p:scale>
          <a:sx n="100" d="100"/>
          <a:sy n="100" d="100"/>
        </p:scale>
        <p:origin x="-1836" y="24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2E0E7-B9B6-45EA-85CE-E4D37D6C43A3}" type="datetimeFigureOut">
              <a:rPr lang="he-IL" smtClean="0"/>
              <a:pPr/>
              <a:t>ח'/אדר א/תשע"ו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008AF-C32C-461F-B4D0-A1092D47EBF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2E0E7-B9B6-45EA-85CE-E4D37D6C43A3}" type="datetimeFigureOut">
              <a:rPr lang="he-IL" smtClean="0"/>
              <a:pPr/>
              <a:t>ח'/אדר א/תשע"ו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008AF-C32C-461F-B4D0-A1092D47EBF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2E0E7-B9B6-45EA-85CE-E4D37D6C43A3}" type="datetimeFigureOut">
              <a:rPr lang="he-IL" smtClean="0"/>
              <a:pPr/>
              <a:t>ח'/אדר א/תשע"ו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008AF-C32C-461F-B4D0-A1092D47EBF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2E0E7-B9B6-45EA-85CE-E4D37D6C43A3}" type="datetimeFigureOut">
              <a:rPr lang="he-IL" smtClean="0"/>
              <a:pPr/>
              <a:t>ח'/אדר א/תשע"ו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008AF-C32C-461F-B4D0-A1092D47EBF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2E0E7-B9B6-45EA-85CE-E4D37D6C43A3}" type="datetimeFigureOut">
              <a:rPr lang="he-IL" smtClean="0"/>
              <a:pPr/>
              <a:t>ח'/אדר א/תשע"ו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008AF-C32C-461F-B4D0-A1092D47EBF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2E0E7-B9B6-45EA-85CE-E4D37D6C43A3}" type="datetimeFigureOut">
              <a:rPr lang="he-IL" smtClean="0"/>
              <a:pPr/>
              <a:t>ח'/אדר א/תשע"ו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008AF-C32C-461F-B4D0-A1092D47EBF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2E0E7-B9B6-45EA-85CE-E4D37D6C43A3}" type="datetimeFigureOut">
              <a:rPr lang="he-IL" smtClean="0"/>
              <a:pPr/>
              <a:t>ח'/אדר א/תשע"ו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008AF-C32C-461F-B4D0-A1092D47EBF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2E0E7-B9B6-45EA-85CE-E4D37D6C43A3}" type="datetimeFigureOut">
              <a:rPr lang="he-IL" smtClean="0"/>
              <a:pPr/>
              <a:t>ח'/אדר א/תשע"ו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008AF-C32C-461F-B4D0-A1092D47EBF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2E0E7-B9B6-45EA-85CE-E4D37D6C43A3}" type="datetimeFigureOut">
              <a:rPr lang="he-IL" smtClean="0"/>
              <a:pPr/>
              <a:t>ח'/אדר א/תשע"ו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008AF-C32C-461F-B4D0-A1092D47EBF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2E0E7-B9B6-45EA-85CE-E4D37D6C43A3}" type="datetimeFigureOut">
              <a:rPr lang="he-IL" smtClean="0"/>
              <a:pPr/>
              <a:t>ח'/אדר א/תשע"ו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008AF-C32C-461F-B4D0-A1092D47EBF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2E0E7-B9B6-45EA-85CE-E4D37D6C43A3}" type="datetimeFigureOut">
              <a:rPr lang="he-IL" smtClean="0"/>
              <a:pPr/>
              <a:t>ח'/אדר א/תשע"ו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008AF-C32C-461F-B4D0-A1092D47EBF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B2E0E7-B9B6-45EA-85CE-E4D37D6C43A3}" type="datetimeFigureOut">
              <a:rPr lang="he-IL" smtClean="0"/>
              <a:pPr/>
              <a:t>ח'/אדר א/תשע"ו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008AF-C32C-461F-B4D0-A1092D47EBF7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152400" y="0"/>
            <a:ext cx="7000900" cy="678647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בס"ד                                                                                                               שם__________________________</a:t>
            </a:r>
          </a:p>
          <a:p>
            <a:pPr algn="ctr">
              <a:lnSpc>
                <a:spcPct val="150000"/>
              </a:lnSpc>
            </a:pPr>
            <a:r>
              <a:rPr lang="he-IL" sz="1400" b="1" u="sng" dirty="0" smtClean="0">
                <a:latin typeface="Guttman Hodes" pitchFamily="2" charset="-79"/>
                <a:cs typeface="Guttman Hodes" pitchFamily="2" charset="-79"/>
              </a:rPr>
              <a:t>יפתח </a:t>
            </a:r>
            <a:r>
              <a:rPr lang="he-IL" sz="1400" b="1" u="sng" dirty="0" err="1" smtClean="0">
                <a:latin typeface="Guttman Hodes" pitchFamily="2" charset="-79"/>
                <a:cs typeface="Guttman Hodes" pitchFamily="2" charset="-79"/>
              </a:rPr>
              <a:t>הגלעדי</a:t>
            </a:r>
            <a:r>
              <a:rPr lang="he-IL" sz="1400" b="1" u="sng" dirty="0" smtClean="0">
                <a:latin typeface="Guttman Hodes" pitchFamily="2" charset="-79"/>
                <a:cs typeface="Guttman Hodes" pitchFamily="2" charset="-79"/>
              </a:rPr>
              <a:t> – חלק </a:t>
            </a:r>
            <a:r>
              <a:rPr lang="he-IL" sz="1400" b="1" u="sng" dirty="0" smtClean="0">
                <a:latin typeface="Guttman Hodes" pitchFamily="2" charset="-79"/>
                <a:cs typeface="Guttman Hodes" pitchFamily="2" charset="-79"/>
              </a:rPr>
              <a:t>ב' </a:t>
            </a:r>
            <a:r>
              <a:rPr lang="he-IL" sz="1200" u="sng" dirty="0" smtClean="0">
                <a:latin typeface="Guttman Hodes" pitchFamily="2" charset="-79"/>
                <a:cs typeface="Guttman Hodes" pitchFamily="2" charset="-79"/>
              </a:rPr>
              <a:t>(פרק יא)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1) הסבר את מסקנתו של יפתח בפסוק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כז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. 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ש. אתגר: 2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) מדוע מצהיר יפתח שה' ישפוט בינם לבין בני עמון? מה הקשר בין בני עמון לה'? 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______________________________________________________________________________________________________________</a:t>
            </a: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3) א'. מה נדר יפתח (ל-לא)? ________________________________________________________________________________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______________________________________________________________________________________________________________</a:t>
            </a: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ב'. מדוע לדעתך הוא נדר? __________________________________________________________________________________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ש. אתגר: ג'. מצא בפרשת חוקת נדר דומה. צטט את הפסוק! 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______________________________________________________________________________________________________________</a:t>
            </a: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4) מי ניצח? הקף בעיגול: </a:t>
            </a:r>
            <a:r>
              <a:rPr lang="he-IL" sz="1200" dirty="0" smtClean="0">
                <a:latin typeface="Arial"/>
              </a:rPr>
              <a:t>☺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 יפתח.     </a:t>
            </a:r>
            <a:r>
              <a:rPr lang="he-IL" sz="1200" dirty="0" smtClean="0">
                <a:latin typeface="Arial"/>
              </a:rPr>
              <a:t>☺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 בני עמון.     </a:t>
            </a:r>
            <a:r>
              <a:rPr lang="he-IL" sz="1200" dirty="0" smtClean="0">
                <a:latin typeface="Arial"/>
              </a:rPr>
              <a:t>☺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 מואב.     </a:t>
            </a:r>
            <a:r>
              <a:rPr lang="he-IL" sz="1200" dirty="0" smtClean="0">
                <a:latin typeface="Arial"/>
              </a:rPr>
              <a:t>☺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סיחון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5) תאר כיצד הפכה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ליפתח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 שמחת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הנצחון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 לאבל (לד-לה). 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______________________________________________________________________________________________________________</a:t>
            </a: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6) לפי דעת יפתח, האם הוא יכול להפר את הנדר? צטט את המילים שמוכיחות את דבריך! 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______________________________________________________________________________________________________________</a:t>
            </a: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ב'. ולפי דעת בִּיתו אפשר להפר את הנדר? </a:t>
            </a:r>
            <a:r>
              <a:rPr lang="he-IL" sz="1200" b="1" dirty="0" smtClean="0">
                <a:latin typeface="Guttman Hodes" pitchFamily="2" charset="-79"/>
                <a:cs typeface="Guttman Hodes" pitchFamily="2" charset="-79"/>
              </a:rPr>
              <a:t>מהי הסיבה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? 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______________________________________________________________________________________________________________</a:t>
            </a: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7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) מהי בקשתה האחרונה של בת יפתח (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לז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)? פרט! 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______________________________________________________________________________________________________________</a:t>
            </a: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8) מה היה סופה של בת יפתח? ______________________________________________________________________________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9) מהו המנהג שנהגו בנות ישראל מאז הסיפור הטראגי של בת יפתח (לו)? 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______________________________________________________________________________________________________________</a:t>
            </a: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205</Words>
  <Application>Microsoft Office PowerPoint</Application>
  <PresentationFormat>‫הצגה על המסך (4:3)</PresentationFormat>
  <Paragraphs>24</Paragraphs>
  <Slides>1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2" baseType="lpstr">
      <vt:lpstr>ערכת נושא Office</vt:lpstr>
      <vt:lpstr>שקופית 1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natan</dc:creator>
  <cp:lastModifiedBy>natan</cp:lastModifiedBy>
  <cp:revision>67</cp:revision>
  <dcterms:created xsi:type="dcterms:W3CDTF">2016-01-25T19:41:04Z</dcterms:created>
  <dcterms:modified xsi:type="dcterms:W3CDTF">2016-02-17T17:35:58Z</dcterms:modified>
</cp:coreProperties>
</file>