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47" autoAdjust="0"/>
    <p:restoredTop sz="94624" autoAdjust="0"/>
  </p:normalViewPr>
  <p:slideViewPr>
    <p:cSldViewPr>
      <p:cViewPr>
        <p:scale>
          <a:sx n="100" d="100"/>
          <a:sy n="100" d="100"/>
        </p:scale>
        <p:origin x="-1200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2E0E7-B9B6-45EA-85CE-E4D37D6C43A3}" type="datetimeFigureOut">
              <a:rPr lang="he-IL" smtClean="0"/>
              <a:pPr/>
              <a:t>א'/אדר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52400" y="0"/>
            <a:ext cx="7000900" cy="90024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יפתח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הגלעדי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 – חלק א'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(פרק יא)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מיהם המציקים התורנים לישראל (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י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,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 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2) לאלו שבטים הם הציקו בעיקר (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י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, ח- ט)? 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ספר בקצרה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מה עשו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האחים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ליפתח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ומדוע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? 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4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בפסוק ה כתוב "וַיְהִי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כַּאֲשֶׁר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נִלְחֲמ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וּ בְנֵ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עַמּוֹן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עִ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ם יִשְׂרָאֵל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וַיֵּ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לְכו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ּ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זִקְנ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ֵי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גִלְעָד לָקַחַת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אֶ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ת יִפְתָּח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מֵאֶ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רֶץ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טוֹב".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למה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הלכו זקני גלעד להביא דוקא את יפתח לעזור להם? מה היה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מיוחד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בו? ______________________________ ש. אתגר: איך הם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ידעו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שהוא מתאים? 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מה טוען יפתח כנגד הבקשה של זקני גלעד שהוא יהיה הקצין שלהם (ז)? 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מהו ההסכם, בסופו של דבר, בין יפתח לזקני גלעד (ח-ט)? 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מהו המהלך הראשון של יפתח בנוגע לבני עמון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יב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 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השלם את הטבלה. כתוב בקצרה את תשובותיו של יפתח לטענות מלך בני עמון.</a:t>
            </a: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20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שאלת אתגר על פרק י: מה החידוש העיקרי ש פרק י? 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/>
        </p:nvGraphicFramePr>
        <p:xfrm>
          <a:off x="152400" y="4495800"/>
          <a:ext cx="6553200" cy="30175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790700"/>
                <a:gridCol w="4762500"/>
              </a:tblGrid>
              <a:tr h="3117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טענות מלך בני עמון (</a:t>
                      </a:r>
                      <a:r>
                        <a:rPr lang="he-IL" sz="1200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יג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תשובות יפתח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049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כִּי לָקַח </a:t>
                      </a:r>
                      <a:r>
                        <a:rPr lang="he-IL" sz="1200" b="1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יִשְׂרָאֵל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(פסוק </a:t>
                      </a:r>
                      <a:r>
                        <a:rPr lang="he-IL" sz="1200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טו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)</a:t>
                      </a: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__________________________________________________________________________________________________________________________________________________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1049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אֶת </a:t>
                      </a:r>
                      <a:r>
                        <a:rPr lang="he-IL" sz="1200" b="1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אַרְצִי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 בַּעֲלוֹתוֹ מִמִּצְרַיִם </a:t>
                      </a:r>
                      <a:r>
                        <a:rPr lang="he-IL" sz="1200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מֵאַרְ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נוֹן וְעַד </a:t>
                      </a:r>
                      <a:r>
                        <a:rPr lang="he-IL" sz="1200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הַיּ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ַבֹּק </a:t>
                      </a:r>
                      <a:r>
                        <a:rPr lang="he-IL" sz="1200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וְע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ַד הַיַּרְדֵּן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(</a:t>
                      </a:r>
                      <a:r>
                        <a:rPr lang="he-IL" sz="1200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טז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-כד)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__________________________________________________________________________________________________________________________________________________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1049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b="1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וְעַתָּה הָשִׁי</a:t>
                      </a:r>
                      <a:r>
                        <a:rPr lang="he-IL" sz="1200" b="1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בָה אֶתְ</a:t>
                      </a:r>
                      <a:r>
                        <a:rPr lang="he-IL" sz="1200" b="1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הֶן 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בְּשָׁלוֹם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(כה-</a:t>
                      </a:r>
                      <a:r>
                        <a:rPr lang="he-IL" sz="1200" kern="1200" dirty="0" err="1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כו</a:t>
                      </a: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)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kern="1200" dirty="0" smtClean="0">
                          <a:solidFill>
                            <a:schemeClr val="tx1"/>
                          </a:solidFill>
                          <a:latin typeface="Guttman Hodes" pitchFamily="2" charset="-79"/>
                          <a:ea typeface="+mn-ea"/>
                          <a:cs typeface="Guttman Hodes" pitchFamily="2" charset="-79"/>
                        </a:rPr>
                        <a:t>__________________________________________________________________________________________________________________________________________________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/>
          <p:cNvGraphicFramePr>
            <a:graphicFrameLocks noGrp="1"/>
          </p:cNvGraphicFramePr>
          <p:nvPr/>
        </p:nvGraphicFramePr>
        <p:xfrm>
          <a:off x="152400" y="228600"/>
          <a:ext cx="6553200" cy="8686801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656504"/>
                <a:gridCol w="4896696"/>
              </a:tblGrid>
              <a:tr h="732259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טענות</a:t>
                      </a:r>
                      <a:r>
                        <a:rPr lang="he-IL" sz="1600" baseline="0" dirty="0" smtClean="0"/>
                        <a:t> מלך בני עמון</a:t>
                      </a:r>
                      <a:endParaRPr lang="he-IL" sz="16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תשובות יפתח</a:t>
                      </a:r>
                      <a:endParaRPr lang="he-IL" sz="16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259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כִּי לָקַח </a:t>
                      </a:r>
                      <a:r>
                        <a:rPr lang="he-IL" sz="1600" b="1" dirty="0" smtClean="0"/>
                        <a:t>יִשְׂרָאֵל </a:t>
                      </a:r>
                      <a:endParaRPr lang="he-IL" sz="16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 לֹא לָקַח </a:t>
                      </a:r>
                      <a:r>
                        <a:rPr lang="he-IL" sz="1600" b="1" dirty="0" smtClean="0"/>
                        <a:t>יִשְׂרָאֵל</a:t>
                      </a:r>
                      <a:r>
                        <a:rPr lang="he-IL" sz="1600" dirty="0" smtClean="0"/>
                        <a:t> אֶת אֶרֶ</a:t>
                      </a:r>
                      <a:r>
                        <a:rPr lang="he-IL" sz="1600" dirty="0" err="1" smtClean="0"/>
                        <a:t>ץ </a:t>
                      </a:r>
                      <a:r>
                        <a:rPr lang="he-IL" sz="1600" dirty="0" smtClean="0"/>
                        <a:t>מוֹאָ</a:t>
                      </a:r>
                      <a:r>
                        <a:rPr lang="he-IL" sz="1600" dirty="0" err="1" smtClean="0"/>
                        <a:t>ב </a:t>
                      </a:r>
                      <a:r>
                        <a:rPr lang="he-IL" sz="1600" dirty="0" smtClean="0"/>
                        <a:t>וְאֶת אֶרֶ</a:t>
                      </a:r>
                      <a:r>
                        <a:rPr lang="he-IL" sz="1600" dirty="0" err="1" smtClean="0"/>
                        <a:t>ץ </a:t>
                      </a:r>
                      <a:r>
                        <a:rPr lang="he-IL" sz="1600" dirty="0" smtClean="0"/>
                        <a:t>בְּנֵי עַמּוֹן </a:t>
                      </a:r>
                      <a:endParaRPr lang="he-IL" sz="16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597269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אֶת </a:t>
                      </a:r>
                      <a:r>
                        <a:rPr lang="he-IL" sz="1600" b="1" dirty="0" smtClean="0"/>
                        <a:t>אַרְצִי</a:t>
                      </a:r>
                      <a:r>
                        <a:rPr lang="he-IL" sz="1600" dirty="0" smtClean="0"/>
                        <a:t> בַּעֲלוֹתוֹ מִמִּצְרַיִם </a:t>
                      </a:r>
                      <a:r>
                        <a:rPr lang="he-IL" sz="1600" dirty="0" err="1" smtClean="0"/>
                        <a:t>מֵאַרְ</a:t>
                      </a:r>
                      <a:r>
                        <a:rPr lang="he-IL" sz="1600" dirty="0" smtClean="0"/>
                        <a:t>נוֹן וְעַד </a:t>
                      </a:r>
                      <a:r>
                        <a:rPr lang="he-IL" sz="1600" dirty="0" err="1" smtClean="0"/>
                        <a:t>הַיּ</a:t>
                      </a:r>
                      <a:r>
                        <a:rPr lang="he-IL" sz="1600" dirty="0" smtClean="0"/>
                        <a:t>ַבֹּק </a:t>
                      </a:r>
                      <a:r>
                        <a:rPr lang="he-IL" sz="1600" dirty="0" err="1" smtClean="0"/>
                        <a:t>וְע</a:t>
                      </a:r>
                      <a:r>
                        <a:rPr lang="he-IL" sz="1600" dirty="0" smtClean="0"/>
                        <a:t>ַד הַיַּרְדֵּן </a:t>
                      </a:r>
                      <a:endParaRPr lang="he-IL" sz="16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טז</a:t>
                      </a:r>
                      <a:r>
                        <a:rPr lang="he-IL" sz="1600" dirty="0" smtClean="0"/>
                        <a:t>) כִּ</a:t>
                      </a:r>
                      <a:r>
                        <a:rPr lang="he-IL" sz="1600" dirty="0" err="1" smtClean="0"/>
                        <a:t>י </a:t>
                      </a:r>
                      <a:r>
                        <a:rPr lang="he-IL" sz="1600" dirty="0" smtClean="0"/>
                        <a:t>בַּעֲלוֹתָם מִמִּצְרָיִם וַיֵּלֶךְ </a:t>
                      </a:r>
                      <a:r>
                        <a:rPr lang="he-IL" sz="1600" dirty="0" err="1" smtClean="0"/>
                        <a:t>יִשְׂרָא</a:t>
                      </a:r>
                      <a:r>
                        <a:rPr lang="he-IL" sz="1600" dirty="0" smtClean="0"/>
                        <a:t>ֵל בַּמִּדְבָּר עַד יַם סוּף וַיָּבֹא </a:t>
                      </a:r>
                      <a:r>
                        <a:rPr lang="he-IL" sz="1600" dirty="0" err="1" smtClean="0"/>
                        <a:t>קָדֵ</a:t>
                      </a:r>
                      <a:r>
                        <a:rPr lang="he-IL" sz="1600" dirty="0" smtClean="0"/>
                        <a:t>שָׁה:</a:t>
                      </a:r>
                    </a:p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יז</a:t>
                      </a:r>
                      <a:r>
                        <a:rPr lang="he-IL" sz="1600" dirty="0" smtClean="0"/>
                        <a:t>) וַיִּשְׁלַח </a:t>
                      </a:r>
                      <a:r>
                        <a:rPr lang="he-IL" sz="1600" dirty="0" err="1" smtClean="0"/>
                        <a:t>יִשְׂרָא</a:t>
                      </a:r>
                      <a:r>
                        <a:rPr lang="he-IL" sz="1600" dirty="0" smtClean="0"/>
                        <a:t>ֵל מַלְאָכִים אֶל מֶלֶךְ אֱדוֹם </a:t>
                      </a:r>
                      <a:r>
                        <a:rPr lang="he-IL" sz="1600" dirty="0" err="1" smtClean="0"/>
                        <a:t>לֵאמ</a:t>
                      </a:r>
                      <a:r>
                        <a:rPr lang="he-IL" sz="1600" dirty="0" smtClean="0"/>
                        <a:t>ֹר אֶעְבְּרָה נָּא בְאַרְצֶךָ וְלֹ</a:t>
                      </a:r>
                      <a:r>
                        <a:rPr lang="he-IL" sz="1600" dirty="0" err="1" smtClean="0"/>
                        <a:t>א </a:t>
                      </a:r>
                      <a:r>
                        <a:rPr lang="he-IL" sz="1600" dirty="0" smtClean="0"/>
                        <a:t>שָׁמַע </a:t>
                      </a:r>
                      <a:r>
                        <a:rPr lang="he-IL" sz="1600" dirty="0" err="1" smtClean="0"/>
                        <a:t>מֶל</a:t>
                      </a:r>
                      <a:r>
                        <a:rPr lang="he-IL" sz="1600" dirty="0" smtClean="0"/>
                        <a:t>ֶךְ אֱדוֹ</a:t>
                      </a:r>
                      <a:r>
                        <a:rPr lang="he-IL" sz="1600" dirty="0" err="1" smtClean="0"/>
                        <a:t>ם </a:t>
                      </a:r>
                      <a:r>
                        <a:rPr lang="he-IL" sz="1600" dirty="0" smtClean="0"/>
                        <a:t>וְגַם </a:t>
                      </a:r>
                      <a:r>
                        <a:rPr lang="he-IL" sz="1600" dirty="0" err="1" smtClean="0"/>
                        <a:t>אֶ</a:t>
                      </a:r>
                      <a:r>
                        <a:rPr lang="he-IL" sz="1600" dirty="0" smtClean="0"/>
                        <a:t>ל מֶלֶ</a:t>
                      </a:r>
                      <a:r>
                        <a:rPr lang="he-IL" sz="1600" dirty="0" err="1" smtClean="0"/>
                        <a:t>ךְ </a:t>
                      </a:r>
                      <a:r>
                        <a:rPr lang="he-IL" sz="1600" dirty="0" smtClean="0"/>
                        <a:t>מוֹאָב שָׁלַח </a:t>
                      </a:r>
                      <a:r>
                        <a:rPr lang="he-IL" sz="1600" dirty="0" err="1" smtClean="0"/>
                        <a:t>וְל</a:t>
                      </a:r>
                      <a:r>
                        <a:rPr lang="he-IL" sz="1600" dirty="0" smtClean="0"/>
                        <a:t>ֹא</a:t>
                      </a:r>
                      <a:r>
                        <a:rPr lang="he-IL" sz="1600" dirty="0" err="1" smtClean="0"/>
                        <a:t> </a:t>
                      </a:r>
                      <a:r>
                        <a:rPr lang="he-IL" sz="1600" dirty="0" smtClean="0"/>
                        <a:t>אָבָה וַיֵּשֶׁב </a:t>
                      </a:r>
                      <a:r>
                        <a:rPr lang="he-IL" sz="1600" dirty="0" err="1" smtClean="0"/>
                        <a:t>יִשְׂרָא</a:t>
                      </a:r>
                      <a:r>
                        <a:rPr lang="he-IL" sz="1600" dirty="0" smtClean="0"/>
                        <a:t>ֵל בְּקָדֵשׁ:</a:t>
                      </a:r>
                    </a:p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יח</a:t>
                      </a:r>
                      <a:r>
                        <a:rPr lang="he-IL" sz="1600" dirty="0" smtClean="0"/>
                        <a:t>) וַיֵּלֶךְ </a:t>
                      </a:r>
                      <a:r>
                        <a:rPr lang="he-IL" sz="1600" dirty="0" err="1" smtClean="0"/>
                        <a:t>בַּמּ</a:t>
                      </a:r>
                      <a:r>
                        <a:rPr lang="he-IL" sz="1600" dirty="0" smtClean="0"/>
                        <a:t>ִדְבָּר </a:t>
                      </a:r>
                      <a:r>
                        <a:rPr lang="he-IL" sz="1600" dirty="0" err="1" smtClean="0"/>
                        <a:t>וַיּ</a:t>
                      </a:r>
                      <a:r>
                        <a:rPr lang="he-IL" sz="1600" dirty="0" smtClean="0"/>
                        <a:t>ָסָב </a:t>
                      </a:r>
                      <a:r>
                        <a:rPr lang="he-IL" sz="1600" dirty="0" err="1" smtClean="0"/>
                        <a:t>אֶ</a:t>
                      </a:r>
                      <a:r>
                        <a:rPr lang="he-IL" sz="1600" dirty="0" smtClean="0"/>
                        <a:t>ת אֶרֶץ אֱדוֹ</a:t>
                      </a:r>
                      <a:r>
                        <a:rPr lang="he-IL" sz="1600" dirty="0" err="1" smtClean="0"/>
                        <a:t>ם </a:t>
                      </a:r>
                      <a:r>
                        <a:rPr lang="he-IL" sz="1600" dirty="0" smtClean="0"/>
                        <a:t>וְאֶת אֶרֶ</a:t>
                      </a:r>
                      <a:r>
                        <a:rPr lang="he-IL" sz="1600" dirty="0" err="1" smtClean="0"/>
                        <a:t>ץ </a:t>
                      </a:r>
                      <a:r>
                        <a:rPr lang="he-IL" sz="1600" dirty="0" smtClean="0"/>
                        <a:t>מוֹאָב וַיָּבֹא מִמִּזְרַח שֶׁמֶשׁ </a:t>
                      </a:r>
                      <a:r>
                        <a:rPr lang="he-IL" sz="1600" dirty="0" err="1" smtClean="0"/>
                        <a:t>לְאֶ</a:t>
                      </a:r>
                      <a:r>
                        <a:rPr lang="he-IL" sz="1600" dirty="0" smtClean="0"/>
                        <a:t>רֶץ מוֹאָב וַיַּחֲנוּן </a:t>
                      </a:r>
                      <a:r>
                        <a:rPr lang="he-IL" sz="1600" dirty="0" err="1" smtClean="0"/>
                        <a:t>בְּע</a:t>
                      </a:r>
                      <a:r>
                        <a:rPr lang="he-IL" sz="1600" dirty="0" smtClean="0"/>
                        <a:t>ֵבֶר אַרְנוֹן </a:t>
                      </a:r>
                      <a:r>
                        <a:rPr lang="he-IL" sz="1600" dirty="0" err="1" smtClean="0"/>
                        <a:t>וְל</a:t>
                      </a:r>
                      <a:r>
                        <a:rPr lang="he-IL" sz="1600" dirty="0" smtClean="0"/>
                        <a:t>ֹא בָאוּ בִּגְבוּל </a:t>
                      </a:r>
                      <a:r>
                        <a:rPr lang="he-IL" sz="1600" dirty="0" err="1" smtClean="0"/>
                        <a:t>מוֹא</a:t>
                      </a:r>
                      <a:r>
                        <a:rPr lang="he-IL" sz="1600" dirty="0" smtClean="0"/>
                        <a:t>ָב כִּי אַרְנוֹן גְּבו</a:t>
                      </a:r>
                      <a:r>
                        <a:rPr lang="he-IL" sz="1600" dirty="0" err="1" smtClean="0"/>
                        <a:t>ּל </a:t>
                      </a:r>
                      <a:r>
                        <a:rPr lang="he-IL" sz="1600" dirty="0" smtClean="0"/>
                        <a:t>מוֹאָב:</a:t>
                      </a:r>
                    </a:p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יט</a:t>
                      </a:r>
                      <a:r>
                        <a:rPr lang="he-IL" sz="1600" dirty="0" smtClean="0"/>
                        <a:t>) וַיִּשְׁלַח </a:t>
                      </a:r>
                      <a:r>
                        <a:rPr lang="he-IL" sz="1600" dirty="0" err="1" smtClean="0"/>
                        <a:t>יִשְׂרָא</a:t>
                      </a:r>
                      <a:r>
                        <a:rPr lang="he-IL" sz="1600" dirty="0" smtClean="0"/>
                        <a:t>ֵל מַלְאָכִים אֶל </a:t>
                      </a:r>
                      <a:r>
                        <a:rPr lang="he-IL" sz="1600" dirty="0" err="1" smtClean="0"/>
                        <a:t>סִיחו</a:t>
                      </a:r>
                      <a:r>
                        <a:rPr lang="he-IL" sz="1600" dirty="0" smtClean="0"/>
                        <a:t>ֹן מֶלֶ</a:t>
                      </a:r>
                      <a:r>
                        <a:rPr lang="he-IL" sz="1600" dirty="0" err="1" smtClean="0"/>
                        <a:t>ךְ הָאֱמֹר</a:t>
                      </a:r>
                      <a:r>
                        <a:rPr lang="he-IL" sz="1600" dirty="0" smtClean="0"/>
                        <a:t>ִי מֶלֶךְ חֶשְׁבּוֹן </a:t>
                      </a:r>
                      <a:r>
                        <a:rPr lang="he-IL" sz="1600" dirty="0" err="1" smtClean="0"/>
                        <a:t>וַיֹּ</a:t>
                      </a:r>
                      <a:r>
                        <a:rPr lang="he-IL" sz="1600" dirty="0" smtClean="0"/>
                        <a:t>אמֶר לוֹ יִשְׂרָאֵל </a:t>
                      </a:r>
                      <a:r>
                        <a:rPr lang="he-IL" sz="1600" dirty="0" err="1" smtClean="0"/>
                        <a:t>נַעְב</a:t>
                      </a:r>
                      <a:r>
                        <a:rPr lang="he-IL" sz="1600" dirty="0" smtClean="0"/>
                        <a:t>ְּרָה </a:t>
                      </a:r>
                      <a:r>
                        <a:rPr lang="he-IL" sz="1600" dirty="0" err="1" smtClean="0"/>
                        <a:t>נּ</a:t>
                      </a:r>
                      <a:r>
                        <a:rPr lang="he-IL" sz="1600" dirty="0" smtClean="0"/>
                        <a:t>ָא בְאַרְצְךָ עַד מְקוֹמִי:</a:t>
                      </a:r>
                    </a:p>
                    <a:p>
                      <a:pPr algn="ctr" rtl="1"/>
                      <a:r>
                        <a:rPr lang="he-IL" sz="1600" dirty="0" smtClean="0"/>
                        <a:t>(כ) וְלֹא הֶאֱמִ</a:t>
                      </a:r>
                      <a:r>
                        <a:rPr lang="he-IL" sz="1600" dirty="0" err="1" smtClean="0"/>
                        <a:t>ין סִיחו</a:t>
                      </a:r>
                      <a:r>
                        <a:rPr lang="he-IL" sz="1600" dirty="0" smtClean="0"/>
                        <a:t>ֹן אֶת יִשְׂרָאֵל עֲבֹר בִּגְב</a:t>
                      </a:r>
                      <a:r>
                        <a:rPr lang="he-IL" sz="1600" dirty="0" err="1" smtClean="0"/>
                        <a:t>ֻלוֹ וַיֶּ</a:t>
                      </a:r>
                      <a:r>
                        <a:rPr lang="he-IL" sz="1600" dirty="0" smtClean="0"/>
                        <a:t>אֱסֹף </a:t>
                      </a:r>
                      <a:r>
                        <a:rPr lang="he-IL" sz="1600" dirty="0" err="1" smtClean="0"/>
                        <a:t>סִיחו</a:t>
                      </a:r>
                      <a:r>
                        <a:rPr lang="he-IL" sz="1600" dirty="0" smtClean="0"/>
                        <a:t>ֹן אֶת כָּ</a:t>
                      </a:r>
                      <a:r>
                        <a:rPr lang="he-IL" sz="1600" dirty="0" err="1" smtClean="0"/>
                        <a:t>ל </a:t>
                      </a:r>
                      <a:r>
                        <a:rPr lang="he-IL" sz="1600" dirty="0" smtClean="0"/>
                        <a:t>עַמּ</a:t>
                      </a:r>
                      <a:r>
                        <a:rPr lang="he-IL" sz="1600" dirty="0" err="1" smtClean="0"/>
                        <a:t>וֹ </a:t>
                      </a:r>
                      <a:r>
                        <a:rPr lang="he-IL" sz="1600" dirty="0" smtClean="0"/>
                        <a:t>וַיַּח</a:t>
                      </a:r>
                      <a:r>
                        <a:rPr lang="he-IL" sz="1600" dirty="0" err="1" smtClean="0"/>
                        <a:t>ֲנוּ בְּיָהְצ</a:t>
                      </a:r>
                      <a:r>
                        <a:rPr lang="he-IL" sz="1600" dirty="0" smtClean="0"/>
                        <a:t>ָה וַיִּלָּחֶם עִם יִשְׂרָאֵל:</a:t>
                      </a:r>
                    </a:p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כא</a:t>
                      </a:r>
                      <a:r>
                        <a:rPr lang="he-IL" sz="1600" dirty="0" smtClean="0"/>
                        <a:t>) </a:t>
                      </a:r>
                      <a:r>
                        <a:rPr lang="he-IL" sz="1600" dirty="0" err="1" smtClean="0"/>
                        <a:t>וַיּ</a:t>
                      </a:r>
                      <a:r>
                        <a:rPr lang="he-IL" sz="1600" dirty="0" smtClean="0"/>
                        <a:t>ִתֵּן </a:t>
                      </a:r>
                      <a:r>
                        <a:rPr lang="he-IL" sz="1600" dirty="0" err="1" smtClean="0"/>
                        <a:t>ה</a:t>
                      </a:r>
                      <a:r>
                        <a:rPr lang="he-IL" sz="1600" dirty="0" smtClean="0"/>
                        <a:t>' </a:t>
                      </a:r>
                      <a:r>
                        <a:rPr lang="he-IL" sz="1600" dirty="0" err="1" smtClean="0"/>
                        <a:t>אֱלֹ</a:t>
                      </a:r>
                      <a:r>
                        <a:rPr lang="he-IL" sz="1600" dirty="0" smtClean="0"/>
                        <a:t>הֵי יִשְׂרָאֵל אֶת </a:t>
                      </a:r>
                      <a:r>
                        <a:rPr lang="he-IL" sz="1600" dirty="0" err="1" smtClean="0"/>
                        <a:t>סִיחו</a:t>
                      </a:r>
                      <a:r>
                        <a:rPr lang="he-IL" sz="1600" dirty="0" smtClean="0"/>
                        <a:t>ֹן וְאֶת </a:t>
                      </a:r>
                      <a:r>
                        <a:rPr lang="he-IL" sz="1600" dirty="0" err="1" smtClean="0"/>
                        <a:t>כּ</a:t>
                      </a:r>
                      <a:r>
                        <a:rPr lang="he-IL" sz="1600" dirty="0" smtClean="0"/>
                        <a:t>ָל עַמּוֹ </a:t>
                      </a:r>
                      <a:r>
                        <a:rPr lang="he-IL" sz="1600" dirty="0" err="1" smtClean="0"/>
                        <a:t>בְּ</a:t>
                      </a:r>
                      <a:r>
                        <a:rPr lang="he-IL" sz="1600" dirty="0" smtClean="0"/>
                        <a:t>יַד יִשְׂרָאֵל </a:t>
                      </a:r>
                      <a:r>
                        <a:rPr lang="he-IL" sz="1600" dirty="0" err="1" smtClean="0"/>
                        <a:t>וַיַּכּו</a:t>
                      </a:r>
                      <a:r>
                        <a:rPr lang="he-IL" sz="1600" dirty="0" smtClean="0"/>
                        <a:t>ּם </a:t>
                      </a:r>
                      <a:r>
                        <a:rPr lang="he-IL" sz="1600" b="1" dirty="0" smtClean="0"/>
                        <a:t>וַיִּירַשׁ </a:t>
                      </a:r>
                      <a:r>
                        <a:rPr lang="he-IL" sz="1600" b="1" dirty="0" err="1" smtClean="0"/>
                        <a:t>יִשְׂרָא</a:t>
                      </a:r>
                      <a:r>
                        <a:rPr lang="he-IL" sz="1600" b="1" dirty="0" smtClean="0"/>
                        <a:t>ֵל אֵת כָּל אֶרֶץ </a:t>
                      </a:r>
                      <a:r>
                        <a:rPr lang="he-IL" sz="1600" b="1" dirty="0" err="1" smtClean="0"/>
                        <a:t>הָאֱמֹר</a:t>
                      </a:r>
                      <a:r>
                        <a:rPr lang="he-IL" sz="1600" b="1" dirty="0" smtClean="0"/>
                        <a:t>ִי</a:t>
                      </a:r>
                      <a:r>
                        <a:rPr lang="he-IL" sz="1600" b="1" dirty="0" err="1" smtClean="0"/>
                        <a:t> </a:t>
                      </a:r>
                      <a:r>
                        <a:rPr lang="he-IL" sz="1600" b="1" dirty="0" smtClean="0"/>
                        <a:t>יוֹשֵׁב הָאָר</a:t>
                      </a:r>
                      <a:r>
                        <a:rPr lang="he-IL" sz="1600" b="1" dirty="0" err="1" smtClean="0"/>
                        <a:t>ֶץ </a:t>
                      </a:r>
                      <a:r>
                        <a:rPr lang="he-IL" sz="1600" b="1" dirty="0" smtClean="0"/>
                        <a:t>הַהִיא:</a:t>
                      </a:r>
                    </a:p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כב</a:t>
                      </a:r>
                      <a:r>
                        <a:rPr lang="he-IL" sz="1600" b="1" dirty="0" smtClean="0"/>
                        <a:t>) וַיִּירְשׁוּ אֵת כָּל גְּבו</a:t>
                      </a:r>
                      <a:r>
                        <a:rPr lang="he-IL" sz="1600" b="1" dirty="0" err="1" smtClean="0"/>
                        <a:t>ּל הָאֱמֹר</a:t>
                      </a:r>
                      <a:r>
                        <a:rPr lang="he-IL" sz="1600" b="1" dirty="0" smtClean="0"/>
                        <a:t>ִי מֵאַרְנוֹן </a:t>
                      </a:r>
                      <a:r>
                        <a:rPr lang="he-IL" sz="1600" b="1" dirty="0" err="1" smtClean="0"/>
                        <a:t>וְע</a:t>
                      </a:r>
                      <a:r>
                        <a:rPr lang="he-IL" sz="1600" b="1" dirty="0" smtClean="0"/>
                        <a:t>ַד </a:t>
                      </a:r>
                      <a:r>
                        <a:rPr lang="he-IL" sz="1600" b="1" dirty="0" err="1" smtClean="0"/>
                        <a:t>הַיּ</a:t>
                      </a:r>
                      <a:r>
                        <a:rPr lang="he-IL" sz="1600" b="1" dirty="0" smtClean="0"/>
                        <a:t>ַבֹּק </a:t>
                      </a:r>
                      <a:r>
                        <a:rPr lang="he-IL" sz="1600" b="1" dirty="0" err="1" smtClean="0"/>
                        <a:t>וּמ</a:t>
                      </a:r>
                      <a:r>
                        <a:rPr lang="he-IL" sz="1600" b="1" dirty="0" smtClean="0"/>
                        <a:t>ִן הַמִּדְבָּר וְעַד הַיַּרְדֵּן</a:t>
                      </a:r>
                      <a:r>
                        <a:rPr lang="he-IL" sz="1600" dirty="0" smtClean="0"/>
                        <a:t>:</a:t>
                      </a:r>
                    </a:p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כג</a:t>
                      </a:r>
                      <a:r>
                        <a:rPr lang="he-IL" sz="1600" dirty="0" smtClean="0"/>
                        <a:t>) וְעַתָּה ה' </a:t>
                      </a:r>
                      <a:r>
                        <a:rPr lang="he-IL" sz="1600" dirty="0" err="1" smtClean="0"/>
                        <a:t>אֱלֹ</a:t>
                      </a:r>
                      <a:r>
                        <a:rPr lang="he-IL" sz="1600" dirty="0" smtClean="0"/>
                        <a:t>הֵי יִשְׂרָאֵל </a:t>
                      </a:r>
                      <a:r>
                        <a:rPr lang="he-IL" sz="1600" dirty="0" err="1" smtClean="0"/>
                        <a:t>הוֹרִ</a:t>
                      </a:r>
                      <a:r>
                        <a:rPr lang="he-IL" sz="1600" dirty="0" smtClean="0"/>
                        <a:t>ישׁ אֶת </a:t>
                      </a:r>
                      <a:r>
                        <a:rPr lang="he-IL" sz="1600" dirty="0" err="1" smtClean="0"/>
                        <a:t>הָאֱמֹר</a:t>
                      </a:r>
                      <a:r>
                        <a:rPr lang="he-IL" sz="1600" dirty="0" smtClean="0"/>
                        <a:t>ִי מִפְּנֵי </a:t>
                      </a:r>
                      <a:r>
                        <a:rPr lang="he-IL" sz="1600" dirty="0" err="1" smtClean="0"/>
                        <a:t>עַמ</a:t>
                      </a:r>
                      <a:r>
                        <a:rPr lang="he-IL" sz="1600" dirty="0" smtClean="0"/>
                        <a:t>ּוֹ יִשְׂרָאֵל </a:t>
                      </a:r>
                      <a:r>
                        <a:rPr lang="he-IL" sz="1600" dirty="0" err="1" smtClean="0"/>
                        <a:t>וְאַ</a:t>
                      </a:r>
                      <a:r>
                        <a:rPr lang="he-IL" sz="1600" dirty="0" smtClean="0"/>
                        <a:t>תָּ</a:t>
                      </a:r>
                      <a:r>
                        <a:rPr lang="he-IL" sz="1600" dirty="0" err="1" smtClean="0"/>
                        <a:t>ה </a:t>
                      </a:r>
                      <a:r>
                        <a:rPr lang="he-IL" sz="1600" dirty="0" smtClean="0"/>
                        <a:t>תִּירָשֶׁנּוּ:</a:t>
                      </a:r>
                    </a:p>
                    <a:p>
                      <a:pPr algn="ctr" rtl="1"/>
                      <a:r>
                        <a:rPr lang="he-IL" sz="1600" dirty="0" smtClean="0"/>
                        <a:t>(כד) הֲלֹא </a:t>
                      </a:r>
                      <a:r>
                        <a:rPr lang="he-IL" sz="1600" dirty="0" err="1" smtClean="0"/>
                        <a:t>אֵ</a:t>
                      </a:r>
                      <a:r>
                        <a:rPr lang="he-IL" sz="1600" dirty="0" smtClean="0"/>
                        <a:t>ת אֲשׁ</a:t>
                      </a:r>
                      <a:r>
                        <a:rPr lang="he-IL" sz="1600" dirty="0" err="1" smtClean="0"/>
                        <a:t>ֶר </a:t>
                      </a:r>
                      <a:r>
                        <a:rPr lang="he-IL" sz="1600" dirty="0" smtClean="0"/>
                        <a:t>יוֹרִישְׁךָ </a:t>
                      </a:r>
                      <a:r>
                        <a:rPr lang="he-IL" sz="1600" dirty="0" err="1" smtClean="0"/>
                        <a:t>כְּמוֹ</a:t>
                      </a:r>
                      <a:r>
                        <a:rPr lang="he-IL" sz="1600" dirty="0" smtClean="0"/>
                        <a:t>שׁ </a:t>
                      </a:r>
                      <a:r>
                        <a:rPr lang="he-IL" sz="1600" dirty="0" err="1" smtClean="0"/>
                        <a:t>אֱלֹהֶי</a:t>
                      </a:r>
                      <a:r>
                        <a:rPr lang="he-IL" sz="1600" dirty="0" smtClean="0"/>
                        <a:t>ךָ אוֹתו</a:t>
                      </a:r>
                      <a:r>
                        <a:rPr lang="he-IL" sz="1600" dirty="0" err="1" smtClean="0"/>
                        <a:t>ֹ </a:t>
                      </a:r>
                      <a:r>
                        <a:rPr lang="he-IL" sz="1600" dirty="0" smtClean="0"/>
                        <a:t>תִירָשׁ </a:t>
                      </a:r>
                      <a:r>
                        <a:rPr lang="he-IL" sz="1600" dirty="0" err="1" smtClean="0"/>
                        <a:t>וְא</a:t>
                      </a:r>
                      <a:r>
                        <a:rPr lang="he-IL" sz="1600" dirty="0" smtClean="0"/>
                        <a:t>ֵת כָּל אֲשׁ</a:t>
                      </a:r>
                      <a:r>
                        <a:rPr lang="he-IL" sz="1600" dirty="0" err="1" smtClean="0"/>
                        <a:t>ֶר </a:t>
                      </a:r>
                      <a:r>
                        <a:rPr lang="he-IL" sz="1600" dirty="0" smtClean="0"/>
                        <a:t>הוֹרִישׁ </a:t>
                      </a:r>
                      <a:r>
                        <a:rPr lang="he-IL" sz="1600" dirty="0" err="1" smtClean="0"/>
                        <a:t>ה</a:t>
                      </a:r>
                      <a:r>
                        <a:rPr lang="he-IL" sz="1600" dirty="0" smtClean="0"/>
                        <a:t>' </a:t>
                      </a:r>
                      <a:r>
                        <a:rPr lang="he-IL" sz="1600" dirty="0" err="1" smtClean="0"/>
                        <a:t>אֱלֹהֵינו</a:t>
                      </a:r>
                      <a:r>
                        <a:rPr lang="he-IL" sz="1600" dirty="0" smtClean="0"/>
                        <a:t>ּ מִפָּנֵינוּ </a:t>
                      </a:r>
                      <a:r>
                        <a:rPr lang="he-IL" sz="1600" dirty="0" err="1" smtClean="0"/>
                        <a:t>אוֹת</a:t>
                      </a:r>
                      <a:r>
                        <a:rPr lang="he-IL" sz="1600" dirty="0" smtClean="0"/>
                        <a:t>וֹ נִירָשׁ </a:t>
                      </a:r>
                      <a:endParaRPr lang="he-IL" sz="16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625014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 smtClean="0"/>
                        <a:t>וְעַתָּה הָשִׁי</a:t>
                      </a:r>
                      <a:r>
                        <a:rPr lang="he-IL" sz="1600" b="1" dirty="0" err="1" smtClean="0"/>
                        <a:t>בָה אֶתְ</a:t>
                      </a:r>
                      <a:r>
                        <a:rPr lang="he-IL" sz="1600" b="1" dirty="0" smtClean="0"/>
                        <a:t>הֶן </a:t>
                      </a:r>
                      <a:r>
                        <a:rPr lang="he-IL" sz="1600" dirty="0" smtClean="0"/>
                        <a:t>בְּשָׁלוֹם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(כה) וְעַתָּה </a:t>
                      </a:r>
                      <a:r>
                        <a:rPr lang="he-IL" sz="1600" dirty="0" err="1" smtClean="0"/>
                        <a:t>הֲטו</a:t>
                      </a:r>
                      <a:r>
                        <a:rPr lang="he-IL" sz="1600" dirty="0" smtClean="0"/>
                        <a:t>ֹב טוֹב אַתָּה </a:t>
                      </a:r>
                      <a:r>
                        <a:rPr lang="he-IL" sz="1600" dirty="0" err="1" smtClean="0"/>
                        <a:t>מִבּ</a:t>
                      </a:r>
                      <a:r>
                        <a:rPr lang="he-IL" sz="1600" dirty="0" smtClean="0"/>
                        <a:t>ָלָק </a:t>
                      </a:r>
                      <a:r>
                        <a:rPr lang="he-IL" sz="1600" dirty="0" err="1" smtClean="0"/>
                        <a:t>בּ</a:t>
                      </a:r>
                      <a:r>
                        <a:rPr lang="he-IL" sz="1600" dirty="0" smtClean="0"/>
                        <a:t>ֶן צִפּוֹר </a:t>
                      </a:r>
                      <a:r>
                        <a:rPr lang="he-IL" sz="1600" dirty="0" err="1" smtClean="0"/>
                        <a:t>מֶל</a:t>
                      </a:r>
                      <a:r>
                        <a:rPr lang="he-IL" sz="1600" dirty="0" smtClean="0"/>
                        <a:t>ֶך</a:t>
                      </a:r>
                      <a:r>
                        <a:rPr lang="he-IL" sz="1600" dirty="0" err="1" smtClean="0"/>
                        <a:t>ְ </a:t>
                      </a:r>
                      <a:r>
                        <a:rPr lang="he-IL" sz="1600" dirty="0" smtClean="0"/>
                        <a:t>מוֹאָב הֲרוֹב </a:t>
                      </a:r>
                      <a:r>
                        <a:rPr lang="he-IL" sz="1600" dirty="0" err="1" smtClean="0"/>
                        <a:t>רָ</a:t>
                      </a:r>
                      <a:r>
                        <a:rPr lang="he-IL" sz="1600" dirty="0" smtClean="0"/>
                        <a:t>ב עִם יִשְׂרָאֵ</a:t>
                      </a:r>
                      <a:r>
                        <a:rPr lang="he-IL" sz="1600" dirty="0" err="1" smtClean="0"/>
                        <a:t>ל </a:t>
                      </a:r>
                      <a:r>
                        <a:rPr lang="he-IL" sz="1600" dirty="0" smtClean="0"/>
                        <a:t>אִם נִלְח</a:t>
                      </a:r>
                      <a:r>
                        <a:rPr lang="he-IL" sz="1600" dirty="0" err="1" smtClean="0"/>
                        <a:t>ֹם </a:t>
                      </a:r>
                      <a:r>
                        <a:rPr lang="he-IL" sz="1600" dirty="0" smtClean="0"/>
                        <a:t>נִלְחַם </a:t>
                      </a:r>
                      <a:r>
                        <a:rPr lang="he-IL" sz="1600" dirty="0" err="1" smtClean="0"/>
                        <a:t>בּ</a:t>
                      </a:r>
                      <a:r>
                        <a:rPr lang="he-IL" sz="1600" dirty="0" smtClean="0"/>
                        <a:t>ָם:</a:t>
                      </a:r>
                    </a:p>
                    <a:p>
                      <a:pPr algn="ctr" rtl="1"/>
                      <a:r>
                        <a:rPr lang="he-IL" sz="1600" dirty="0" smtClean="0"/>
                        <a:t>(</a:t>
                      </a:r>
                      <a:r>
                        <a:rPr lang="he-IL" sz="1600" dirty="0" err="1" smtClean="0"/>
                        <a:t>כו</a:t>
                      </a:r>
                      <a:r>
                        <a:rPr lang="he-IL" sz="1600" dirty="0" smtClean="0"/>
                        <a:t>) בְּשֶׁבֶת </a:t>
                      </a:r>
                      <a:r>
                        <a:rPr lang="he-IL" sz="1600" dirty="0" err="1" smtClean="0"/>
                        <a:t>יִשְׂרָא</a:t>
                      </a:r>
                      <a:r>
                        <a:rPr lang="he-IL" sz="1600" dirty="0" smtClean="0"/>
                        <a:t>ֵל בְּחֶשְׁבּוֹן וּבִבְנוֹ</a:t>
                      </a:r>
                      <a:r>
                        <a:rPr lang="he-IL" sz="1600" dirty="0" err="1" smtClean="0"/>
                        <a:t>תֶיהָ </a:t>
                      </a:r>
                      <a:r>
                        <a:rPr lang="he-IL" sz="1600" dirty="0" smtClean="0"/>
                        <a:t>וּבְעַרְעוֹר וּבִבְנוֹתֶיהָ וּבְכָל הֶעָרִים </a:t>
                      </a:r>
                      <a:r>
                        <a:rPr lang="he-IL" sz="1600" dirty="0" err="1" smtClean="0"/>
                        <a:t>אֲש</a:t>
                      </a:r>
                      <a:r>
                        <a:rPr lang="he-IL" sz="1600" dirty="0" smtClean="0"/>
                        <a:t>ֶׁר </a:t>
                      </a:r>
                      <a:r>
                        <a:rPr lang="he-IL" sz="1600" dirty="0" err="1" smtClean="0"/>
                        <a:t>עַ</a:t>
                      </a:r>
                      <a:r>
                        <a:rPr lang="he-IL" sz="1600" dirty="0" smtClean="0"/>
                        <a:t>ל יְדֵי אַרְנוֹן </a:t>
                      </a:r>
                      <a:r>
                        <a:rPr lang="he-IL" sz="1600" dirty="0" err="1" smtClean="0"/>
                        <a:t>שְׁ</a:t>
                      </a:r>
                      <a:r>
                        <a:rPr lang="he-IL" sz="1600" dirty="0" smtClean="0"/>
                        <a:t>לֹש</a:t>
                      </a:r>
                      <a:r>
                        <a:rPr lang="he-IL" sz="1600" dirty="0" err="1" smtClean="0"/>
                        <a:t>ׁ </a:t>
                      </a:r>
                      <a:r>
                        <a:rPr lang="he-IL" sz="1600" dirty="0" smtClean="0"/>
                        <a:t>מֵאוֹ</a:t>
                      </a:r>
                      <a:r>
                        <a:rPr lang="he-IL" sz="1600" dirty="0" err="1" smtClean="0"/>
                        <a:t>ת </a:t>
                      </a:r>
                      <a:r>
                        <a:rPr lang="he-IL" sz="1600" dirty="0" smtClean="0"/>
                        <a:t>שָׁנָה </a:t>
                      </a:r>
                      <a:r>
                        <a:rPr lang="he-IL" sz="1600" b="1" dirty="0" smtClean="0"/>
                        <a:t>וּמַדּוּע</a:t>
                      </a:r>
                      <a:r>
                        <a:rPr lang="he-IL" sz="1600" b="1" dirty="0" err="1" smtClean="0"/>
                        <a:t>ַ </a:t>
                      </a:r>
                      <a:r>
                        <a:rPr lang="he-IL" sz="1600" b="1" dirty="0" smtClean="0"/>
                        <a:t>לֹא הִצַּלְתֶּם בָּע</a:t>
                      </a:r>
                      <a:r>
                        <a:rPr lang="he-IL" sz="1600" b="1" dirty="0" err="1" smtClean="0"/>
                        <a:t>ֵת </a:t>
                      </a:r>
                      <a:r>
                        <a:rPr lang="he-IL" sz="1600" b="1" dirty="0" smtClean="0"/>
                        <a:t>הַהִיא</a:t>
                      </a:r>
                      <a:r>
                        <a:rPr lang="he-IL" sz="1600" dirty="0" smtClean="0"/>
                        <a:t>: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496</Words>
  <Application>Microsoft Office PowerPoint</Application>
  <PresentationFormat>‫הצגה על המסך (4:3)</PresentationFormat>
  <Paragraphs>56</Paragraphs>
  <Slides>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3" baseType="lpstr">
      <vt:lpstr>ערכת נושא Office</vt:lpstr>
      <vt:lpstr>שקופית 1</vt:lpstr>
      <vt:lpstr>שקופית 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48</cp:revision>
  <dcterms:created xsi:type="dcterms:W3CDTF">2016-01-25T19:41:04Z</dcterms:created>
  <dcterms:modified xsi:type="dcterms:W3CDTF">2016-02-10T21:52:34Z</dcterms:modified>
</cp:coreProperties>
</file>