
<file path=[Content_Types].xml><?xml version="1.0" encoding="utf-8"?>
<Types xmlns="http://schemas.openxmlformats.org/package/2006/content-types">
  <Default ContentType="image/jpeg" Extension="jpg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0" r:id="rId4"/>
    <p:sldMasterId id="2147483711" r:id="rId5"/>
    <p:sldMasterId id="2147483712" r:id="rId6"/>
    <p:sldMasterId id="2147483713" r:id="rId7"/>
    <p:sldMasterId id="2147483714" r:id="rId8"/>
    <p:sldMasterId id="2147483715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03" r:id="rId58"/>
    <p:sldId id="304" r:id="rId59"/>
    <p:sldId id="305" r:id="rId60"/>
    <p:sldId id="306" r:id="rId61"/>
    <p:sldId id="307" r:id="rId62"/>
    <p:sldId id="308" r:id="rId63"/>
    <p:sldId id="309" r:id="rId64"/>
    <p:sldId id="310" r:id="rId65"/>
    <p:sldId id="311" r:id="rId66"/>
    <p:sldId id="312" r:id="rId67"/>
    <p:sldId id="313" r:id="rId68"/>
    <p:sldId id="314" r:id="rId69"/>
    <p:sldId id="315" r:id="rId70"/>
    <p:sldId id="316" r:id="rId71"/>
    <p:sldId id="317" r:id="rId72"/>
    <p:sldId id="318" r:id="rId73"/>
    <p:sldId id="319" r:id="rId74"/>
    <p:sldId id="320" r:id="rId75"/>
    <p:sldId id="321" r:id="rId7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0.xml"/><Relationship Id="rId42" Type="http://schemas.openxmlformats.org/officeDocument/2006/relationships/slide" Target="slides/slide32.xml"/><Relationship Id="rId41" Type="http://schemas.openxmlformats.org/officeDocument/2006/relationships/slide" Target="slides/slide31.xml"/><Relationship Id="rId44" Type="http://schemas.openxmlformats.org/officeDocument/2006/relationships/slide" Target="slides/slide34.xml"/><Relationship Id="rId43" Type="http://schemas.openxmlformats.org/officeDocument/2006/relationships/slide" Target="slides/slide33.xml"/><Relationship Id="rId46" Type="http://schemas.openxmlformats.org/officeDocument/2006/relationships/slide" Target="slides/slide36.xml"/><Relationship Id="rId45" Type="http://schemas.openxmlformats.org/officeDocument/2006/relationships/slide" Target="slides/slide35.xml"/><Relationship Id="rId1" Type="http://schemas.openxmlformats.org/officeDocument/2006/relationships/theme" Target="theme/theme4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slide" Target="slides/slide38.xml"/><Relationship Id="rId47" Type="http://schemas.openxmlformats.org/officeDocument/2006/relationships/slide" Target="slides/slide37.xml"/><Relationship Id="rId49" Type="http://schemas.openxmlformats.org/officeDocument/2006/relationships/slide" Target="slides/slide39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73" Type="http://schemas.openxmlformats.org/officeDocument/2006/relationships/slide" Target="slides/slide63.xml"/><Relationship Id="rId72" Type="http://schemas.openxmlformats.org/officeDocument/2006/relationships/slide" Target="slides/slide62.xml"/><Relationship Id="rId31" Type="http://schemas.openxmlformats.org/officeDocument/2006/relationships/slide" Target="slides/slide21.xml"/><Relationship Id="rId75" Type="http://schemas.openxmlformats.org/officeDocument/2006/relationships/slide" Target="slides/slide65.xml"/><Relationship Id="rId30" Type="http://schemas.openxmlformats.org/officeDocument/2006/relationships/slide" Target="slides/slide20.xml"/><Relationship Id="rId74" Type="http://schemas.openxmlformats.org/officeDocument/2006/relationships/slide" Target="slides/slide64.xml"/><Relationship Id="rId33" Type="http://schemas.openxmlformats.org/officeDocument/2006/relationships/slide" Target="slides/slide23.xml"/><Relationship Id="rId32" Type="http://schemas.openxmlformats.org/officeDocument/2006/relationships/slide" Target="slides/slide22.xml"/><Relationship Id="rId76" Type="http://schemas.openxmlformats.org/officeDocument/2006/relationships/slide" Target="slides/slide66.xml"/><Relationship Id="rId35" Type="http://schemas.openxmlformats.org/officeDocument/2006/relationships/slide" Target="slides/slide25.xml"/><Relationship Id="rId34" Type="http://schemas.openxmlformats.org/officeDocument/2006/relationships/slide" Target="slides/slide24.xml"/><Relationship Id="rId71" Type="http://schemas.openxmlformats.org/officeDocument/2006/relationships/slide" Target="slides/slide61.xml"/><Relationship Id="rId70" Type="http://schemas.openxmlformats.org/officeDocument/2006/relationships/slide" Target="slides/slide60.xml"/><Relationship Id="rId37" Type="http://schemas.openxmlformats.org/officeDocument/2006/relationships/slide" Target="slides/slide27.xml"/><Relationship Id="rId36" Type="http://schemas.openxmlformats.org/officeDocument/2006/relationships/slide" Target="slides/slide26.xml"/><Relationship Id="rId39" Type="http://schemas.openxmlformats.org/officeDocument/2006/relationships/slide" Target="slides/slide29.xml"/><Relationship Id="rId38" Type="http://schemas.openxmlformats.org/officeDocument/2006/relationships/slide" Target="slides/slide28.xml"/><Relationship Id="rId62" Type="http://schemas.openxmlformats.org/officeDocument/2006/relationships/slide" Target="slides/slide52.xml"/><Relationship Id="rId61" Type="http://schemas.openxmlformats.org/officeDocument/2006/relationships/slide" Target="slides/slide51.xml"/><Relationship Id="rId20" Type="http://schemas.openxmlformats.org/officeDocument/2006/relationships/slide" Target="slides/slide10.xml"/><Relationship Id="rId64" Type="http://schemas.openxmlformats.org/officeDocument/2006/relationships/slide" Target="slides/slide54.xml"/><Relationship Id="rId63" Type="http://schemas.openxmlformats.org/officeDocument/2006/relationships/slide" Target="slides/slide53.xml"/><Relationship Id="rId22" Type="http://schemas.openxmlformats.org/officeDocument/2006/relationships/slide" Target="slides/slide12.xml"/><Relationship Id="rId66" Type="http://schemas.openxmlformats.org/officeDocument/2006/relationships/slide" Target="slides/slide56.xml"/><Relationship Id="rId21" Type="http://schemas.openxmlformats.org/officeDocument/2006/relationships/slide" Target="slides/slide11.xml"/><Relationship Id="rId65" Type="http://schemas.openxmlformats.org/officeDocument/2006/relationships/slide" Target="slides/slide55.xml"/><Relationship Id="rId24" Type="http://schemas.openxmlformats.org/officeDocument/2006/relationships/slide" Target="slides/slide14.xml"/><Relationship Id="rId68" Type="http://schemas.openxmlformats.org/officeDocument/2006/relationships/slide" Target="slides/slide58.xml"/><Relationship Id="rId23" Type="http://schemas.openxmlformats.org/officeDocument/2006/relationships/slide" Target="slides/slide13.xml"/><Relationship Id="rId67" Type="http://schemas.openxmlformats.org/officeDocument/2006/relationships/slide" Target="slides/slide57.xml"/><Relationship Id="rId60" Type="http://schemas.openxmlformats.org/officeDocument/2006/relationships/slide" Target="slides/slide50.xml"/><Relationship Id="rId26" Type="http://schemas.openxmlformats.org/officeDocument/2006/relationships/slide" Target="slides/slide16.xml"/><Relationship Id="rId25" Type="http://schemas.openxmlformats.org/officeDocument/2006/relationships/slide" Target="slides/slide15.xml"/><Relationship Id="rId69" Type="http://schemas.openxmlformats.org/officeDocument/2006/relationships/slide" Target="slides/slide59.xml"/><Relationship Id="rId28" Type="http://schemas.openxmlformats.org/officeDocument/2006/relationships/slide" Target="slides/slide18.xml"/><Relationship Id="rId27" Type="http://schemas.openxmlformats.org/officeDocument/2006/relationships/slide" Target="slides/slide17.xml"/><Relationship Id="rId29" Type="http://schemas.openxmlformats.org/officeDocument/2006/relationships/slide" Target="slides/slide19.xml"/><Relationship Id="rId51" Type="http://schemas.openxmlformats.org/officeDocument/2006/relationships/slide" Target="slides/slide41.xml"/><Relationship Id="rId50" Type="http://schemas.openxmlformats.org/officeDocument/2006/relationships/slide" Target="slides/slide40.xml"/><Relationship Id="rId53" Type="http://schemas.openxmlformats.org/officeDocument/2006/relationships/slide" Target="slides/slide43.xml"/><Relationship Id="rId52" Type="http://schemas.openxmlformats.org/officeDocument/2006/relationships/slide" Target="slides/slide42.xml"/><Relationship Id="rId11" Type="http://schemas.openxmlformats.org/officeDocument/2006/relationships/slide" Target="slides/slide1.xml"/><Relationship Id="rId55" Type="http://schemas.openxmlformats.org/officeDocument/2006/relationships/slide" Target="slides/slide45.xml"/><Relationship Id="rId10" Type="http://schemas.openxmlformats.org/officeDocument/2006/relationships/notesMaster" Target="notesMasters/notesMaster1.xml"/><Relationship Id="rId54" Type="http://schemas.openxmlformats.org/officeDocument/2006/relationships/slide" Target="slides/slide44.xml"/><Relationship Id="rId13" Type="http://schemas.openxmlformats.org/officeDocument/2006/relationships/slide" Target="slides/slide3.xml"/><Relationship Id="rId57" Type="http://schemas.openxmlformats.org/officeDocument/2006/relationships/slide" Target="slides/slide47.xml"/><Relationship Id="rId12" Type="http://schemas.openxmlformats.org/officeDocument/2006/relationships/slide" Target="slides/slide2.xml"/><Relationship Id="rId56" Type="http://schemas.openxmlformats.org/officeDocument/2006/relationships/slide" Target="slides/slide46.xml"/><Relationship Id="rId15" Type="http://schemas.openxmlformats.org/officeDocument/2006/relationships/slide" Target="slides/slide5.xml"/><Relationship Id="rId59" Type="http://schemas.openxmlformats.org/officeDocument/2006/relationships/slide" Target="slides/slide49.xml"/><Relationship Id="rId14" Type="http://schemas.openxmlformats.org/officeDocument/2006/relationships/slide" Target="slides/slide4.xml"/><Relationship Id="rId58" Type="http://schemas.openxmlformats.org/officeDocument/2006/relationships/slide" Target="slides/slide48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r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r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r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r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r">
              <a:spcBef>
                <a:spcPts val="36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9" name="Google Shape;379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4" name="Google Shape;38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1" name="Google Shape;401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7" name="Google Shape;40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9" name="Google Shape;41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4" name="Google Shape;42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4" name="Google Shape;474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5" name="Google Shape;505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8" name="Google Shape;518;p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2" name="Google Shape;562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3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3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6" name="Google Shape;626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7" name="Google Shape;647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4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4" name="Google Shape;654;p4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p4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4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4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4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4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7" name="Google Shape;707;p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5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6" name="Google Shape;716;p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5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3" name="Google Shape;723;p5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8" name="Google Shape;728;p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5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4" name="Google Shape;734;p5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5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5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5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5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5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9" name="Google Shape;759;p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5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p6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9" name="Google Shape;769;p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6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6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6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9" name="Google Shape;779;p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6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4" name="Google Shape;784;p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" name="Shape 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Google Shape;788;p6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6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794" name="Google Shape;794;p6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6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6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6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rtl="1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lvl="2" rtl="1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rtl="1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4pPr>
            <a:lvl5pPr lvl="4" rtl="1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5pPr>
            <a:lvl6pPr lvl="5" rtl="1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6pPr>
            <a:lvl7pPr lvl="6" rtl="1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7pPr>
            <a:lvl8pPr lvl="7" rtl="1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8pPr>
            <a:lvl9pPr lvl="8" rtl="1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" type="body"/>
          </p:nvPr>
        </p:nvSpPr>
        <p:spPr>
          <a:xfrm>
            <a:off x="10652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5" name="Google Shape;25;p6"/>
          <p:cNvSpPr txBox="1"/>
          <p:nvPr>
            <p:ph idx="2" type="body"/>
          </p:nvPr>
        </p:nvSpPr>
        <p:spPr>
          <a:xfrm>
            <a:off x="61706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" name="Google Shape;29;p7"/>
          <p:cNvSpPr txBox="1"/>
          <p:nvPr>
            <p:ph idx="2" type="body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0" name="Google Shape;30;p7"/>
          <p:cNvSpPr txBox="1"/>
          <p:nvPr>
            <p:ph idx="3" type="body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1" name="Google Shape;31;p7"/>
          <p:cNvSpPr txBox="1"/>
          <p:nvPr>
            <p:ph idx="4" type="body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3979863" y="-1162050"/>
            <a:ext cx="422910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7027863" y="1885950"/>
            <a:ext cx="56769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1922463" y="-552450"/>
            <a:ext cx="5676900" cy="7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1272155" y="2277477"/>
            <a:ext cx="2743201" cy="232217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600">
                <a:solidFill>
                  <a:schemeClr val="accent2"/>
                </a:solidFill>
              </a:defRPr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4722814" y="533400"/>
            <a:ext cx="6858000" cy="48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0520" lvl="0" marL="457200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920"/>
              <a:buChar char="▪"/>
              <a:defRPr sz="2400"/>
            </a:lvl1pPr>
            <a:lvl2pPr indent="-330200" lvl="1" marL="914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2pPr>
            <a:lvl3pPr indent="-320040" lvl="2" marL="1371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3pPr>
            <a:lvl4pPr indent="-309880" lvl="3" marL="18288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4pPr>
            <a:lvl5pPr indent="-299720" lvl="4" marL="22860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Char char="▪"/>
              <a:defRPr sz="1400"/>
            </a:lvl5pPr>
            <a:lvl6pPr indent="-299720" lvl="5" marL="2743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Char char="▪"/>
              <a:defRPr sz="1400"/>
            </a:lvl6pPr>
            <a:lvl7pPr indent="-299720" lvl="6" marL="32004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Char char="▪"/>
              <a:defRPr sz="1400"/>
            </a:lvl7pPr>
            <a:lvl8pPr indent="-299720" lvl="7" marL="3657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Char char="▪"/>
              <a:defRPr sz="1400"/>
            </a:lvl8pPr>
            <a:lvl9pPr indent="-299720" lvl="8" marL="41148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Char char="▪"/>
              <a:defRPr sz="14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1272155" y="4583187"/>
            <a:ext cx="2743200" cy="1131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1pPr>
            <a:lvl2pPr indent="-228600" lvl="1" marL="914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2pPr>
            <a:lvl3pPr indent="-228600" lvl="2" marL="1371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960"/>
              <a:buNone/>
              <a:defRPr sz="1200"/>
            </a:lvl3pPr>
            <a:lvl4pPr indent="-228600" lvl="3" marL="18288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4pPr>
            <a:lvl5pPr indent="-228600" lvl="4" marL="22860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5pPr>
            <a:lvl6pPr indent="-228600" lvl="5" marL="2743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6pPr>
            <a:lvl7pPr indent="-228600" lvl="6" marL="32004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7pPr>
            <a:lvl8pPr indent="-228600" lvl="7" marL="3657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8pPr>
            <a:lvl9pPr indent="-228600" lvl="8" marL="41148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ctrTitle"/>
          </p:nvPr>
        </p:nvSpPr>
        <p:spPr>
          <a:xfrm>
            <a:off x="4236830" y="304800"/>
            <a:ext cx="7091361" cy="279390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600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subTitle"/>
          </p:nvPr>
        </p:nvSpPr>
        <p:spPr>
          <a:xfrm>
            <a:off x="4236830" y="3108804"/>
            <a:ext cx="7091361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920"/>
              <a:buNone/>
              <a:defRPr sz="2400">
                <a:solidFill>
                  <a:schemeClr val="accent2"/>
                </a:solidFill>
              </a:defRPr>
            </a:lvl1pPr>
            <a:lvl2pPr lv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000"/>
            </a:lvl2pPr>
            <a:lvl3pPr lvl="2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800"/>
            </a:lvl3pPr>
            <a:lvl4pPr lvl="3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4pPr>
            <a:lvl5pPr lvl="4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5pPr>
            <a:lvl6pPr lvl="5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6pPr>
            <a:lvl7pPr lvl="6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7pPr>
            <a:lvl8pPr lvl="7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8pPr>
            <a:lvl9pPr lvl="8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9pPr>
          </a:lstStyle>
          <a:p/>
        </p:txBody>
      </p:sp>
      <p:sp>
        <p:nvSpPr>
          <p:cNvPr id="68" name="Google Shape;68;p16"/>
          <p:cNvSpPr txBox="1"/>
          <p:nvPr>
            <p:ph idx="10" type="dt"/>
          </p:nvPr>
        </p:nvSpPr>
        <p:spPr>
          <a:xfrm>
            <a:off x="10972800" y="6505575"/>
            <a:ext cx="1055688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type="title"/>
          </p:nvPr>
        </p:nvSpPr>
        <p:spPr>
          <a:xfrm>
            <a:off x="738188" y="304800"/>
            <a:ext cx="93726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7"/>
          <p:cNvSpPr txBox="1"/>
          <p:nvPr>
            <p:ph idx="1" type="body"/>
          </p:nvPr>
        </p:nvSpPr>
        <p:spPr>
          <a:xfrm rot="5400000">
            <a:off x="3367088" y="-1028700"/>
            <a:ext cx="4114800" cy="9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1pPr>
            <a:lvl2pPr indent="-320040" lvl="1" marL="914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2pPr>
            <a:lvl3pPr indent="-320040" lvl="2" marL="1371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3pPr>
            <a:lvl4pPr indent="-320040" lvl="3" marL="18288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4pPr>
            <a:lvl5pPr indent="-320040" lvl="4" marL="22860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5pPr>
            <a:lvl6pPr indent="-320040" lvl="5" marL="2743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6pPr>
            <a:lvl7pPr indent="-320040" lvl="6" marL="32004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7pPr>
            <a:lvl8pPr indent="-320040" lvl="7" marL="3657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8pPr>
            <a:lvl9pPr indent="-320040" lvl="8" marL="41148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ים" type="vertTitleAndTx">
  <p:cSld name="VERTICAL_TITLE_AND_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8"/>
          <p:cNvSpPr txBox="1"/>
          <p:nvPr>
            <p:ph type="title"/>
          </p:nvPr>
        </p:nvSpPr>
        <p:spPr>
          <a:xfrm rot="5400000">
            <a:off x="6557078" y="2152001"/>
            <a:ext cx="5410200" cy="1715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8"/>
          <p:cNvSpPr txBox="1"/>
          <p:nvPr>
            <p:ph idx="1" type="body"/>
          </p:nvPr>
        </p:nvSpPr>
        <p:spPr>
          <a:xfrm rot="5400000">
            <a:off x="1785238" y="-741506"/>
            <a:ext cx="5410200" cy="75028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1pPr>
            <a:lvl2pPr indent="-320040" lvl="1" marL="9144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2pPr>
            <a:lvl3pPr indent="-320040" lvl="2" marL="1371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3pPr>
            <a:lvl4pPr indent="-320040" lvl="3" marL="18288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4pPr>
            <a:lvl5pPr indent="-320040" lvl="4" marL="22860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5pPr>
            <a:lvl6pPr indent="-320040" lvl="5" marL="27432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6pPr>
            <a:lvl7pPr indent="-320040" lvl="6" marL="32004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7pPr>
            <a:lvl8pPr indent="-320040" lvl="7" marL="36576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8pPr>
            <a:lvl9pPr indent="-320040" lvl="8" marL="411480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1"/>
          <p:cNvSpPr txBox="1"/>
          <p:nvPr>
            <p:ph idx="1" type="body"/>
          </p:nvPr>
        </p:nvSpPr>
        <p:spPr>
          <a:xfrm>
            <a:off x="10652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96" name="Google Shape;96;p21"/>
          <p:cNvSpPr txBox="1"/>
          <p:nvPr>
            <p:ph idx="2" type="body"/>
          </p:nvPr>
        </p:nvSpPr>
        <p:spPr>
          <a:xfrm>
            <a:off x="61706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97" name="Google Shape;97;p21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2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22"/>
          <p:cNvSpPr txBox="1"/>
          <p:nvPr>
            <p:ph idx="1" type="body"/>
          </p:nvPr>
        </p:nvSpPr>
        <p:spPr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22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22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2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, תוכן ו- 2 תכנים" type="objAndTwoObj">
  <p:cSld name="OBJECT_AND_TWO_OBJECTS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3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3"/>
          <p:cNvSpPr txBox="1"/>
          <p:nvPr>
            <p:ph idx="1" type="body"/>
          </p:nvPr>
        </p:nvSpPr>
        <p:spPr>
          <a:xfrm>
            <a:off x="10652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23"/>
          <p:cNvSpPr txBox="1"/>
          <p:nvPr>
            <p:ph idx="2" type="body"/>
          </p:nvPr>
        </p:nvSpPr>
        <p:spPr>
          <a:xfrm>
            <a:off x="6170613" y="1752600"/>
            <a:ext cx="49530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3" type="body"/>
          </p:nvPr>
        </p:nvSpPr>
        <p:spPr>
          <a:xfrm>
            <a:off x="6170613" y="3943350"/>
            <a:ext cx="49530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-4 תכנים" type="fourObj">
  <p:cSld name="FOUR_OBJECTS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1" type="body"/>
          </p:nvPr>
        </p:nvSpPr>
        <p:spPr>
          <a:xfrm>
            <a:off x="1065213" y="1752600"/>
            <a:ext cx="49530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2" type="body"/>
          </p:nvPr>
        </p:nvSpPr>
        <p:spPr>
          <a:xfrm>
            <a:off x="6170613" y="1752600"/>
            <a:ext cx="49530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3" type="body"/>
          </p:nvPr>
        </p:nvSpPr>
        <p:spPr>
          <a:xfrm>
            <a:off x="1065213" y="3943350"/>
            <a:ext cx="49530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24"/>
          <p:cNvSpPr txBox="1"/>
          <p:nvPr>
            <p:ph idx="4" type="body"/>
          </p:nvPr>
        </p:nvSpPr>
        <p:spPr>
          <a:xfrm>
            <a:off x="6170613" y="3943350"/>
            <a:ext cx="4953000" cy="2038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24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5"/>
          <p:cNvSpPr txBox="1"/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lvl="2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4pPr>
            <a:lvl5pPr lvl="4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5pPr>
            <a:lvl6pPr lvl="5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6pPr>
            <a:lvl7pPr lvl="6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7pPr>
            <a:lvl8pPr lvl="7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8pPr>
            <a:lvl9pPr lvl="8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9pPr>
          </a:lstStyle>
          <a:p/>
        </p:txBody>
      </p:sp>
      <p:sp>
        <p:nvSpPr>
          <p:cNvPr id="126" name="Google Shape;126;p25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/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  <p:sp>
        <p:nvSpPr>
          <p:cNvPr id="132" name="Google Shape;132;p26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26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7"/>
          <p:cNvSpPr txBox="1"/>
          <p:nvPr>
            <p:ph idx="1" type="body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8" name="Google Shape;138;p27"/>
          <p:cNvSpPr txBox="1"/>
          <p:nvPr>
            <p:ph idx="2" type="body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39" name="Google Shape;139;p27"/>
          <p:cNvSpPr txBox="1"/>
          <p:nvPr>
            <p:ph idx="3" type="body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40" name="Google Shape;140;p27"/>
          <p:cNvSpPr txBox="1"/>
          <p:nvPr>
            <p:ph idx="4" type="body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41" name="Google Shape;141;p27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7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27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8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8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8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8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 txBox="1"/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9"/>
          <p:cNvSpPr txBox="1"/>
          <p:nvPr>
            <p:ph idx="1" type="body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52" name="Google Shape;152;p29"/>
          <p:cNvSpPr txBox="1"/>
          <p:nvPr>
            <p:ph idx="2" type="body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53" name="Google Shape;153;p29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29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9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0"/>
          <p:cNvSpPr txBox="1"/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0"/>
          <p:cNvSpPr/>
          <p:nvPr>
            <p:ph idx="2" type="pic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30"/>
          <p:cNvSpPr txBox="1"/>
          <p:nvPr>
            <p:ph idx="1" type="body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60" name="Google Shape;160;p30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30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0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1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31"/>
          <p:cNvSpPr txBox="1"/>
          <p:nvPr>
            <p:ph idx="1" type="body"/>
          </p:nvPr>
        </p:nvSpPr>
        <p:spPr>
          <a:xfrm rot="5400000">
            <a:off x="3979863" y="-1162050"/>
            <a:ext cx="422910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31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1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1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32"/>
          <p:cNvSpPr txBox="1"/>
          <p:nvPr>
            <p:ph type="title"/>
          </p:nvPr>
        </p:nvSpPr>
        <p:spPr>
          <a:xfrm rot="5400000">
            <a:off x="7027863" y="1885950"/>
            <a:ext cx="56769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32"/>
          <p:cNvSpPr txBox="1"/>
          <p:nvPr>
            <p:ph idx="1" type="body"/>
          </p:nvPr>
        </p:nvSpPr>
        <p:spPr>
          <a:xfrm rot="5400000">
            <a:off x="1922463" y="-552450"/>
            <a:ext cx="5676900" cy="7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32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2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32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4"/>
          <p:cNvSpPr txBox="1"/>
          <p:nvPr>
            <p:ph type="title"/>
          </p:nvPr>
        </p:nvSpPr>
        <p:spPr>
          <a:xfrm>
            <a:off x="738188" y="304800"/>
            <a:ext cx="93726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34"/>
          <p:cNvSpPr txBox="1"/>
          <p:nvPr>
            <p:ph idx="1" type="body"/>
          </p:nvPr>
        </p:nvSpPr>
        <p:spPr>
          <a:xfrm>
            <a:off x="738188" y="1600200"/>
            <a:ext cx="46101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240"/>
              <a:buChar char="▪"/>
              <a:defRPr sz="2800"/>
            </a:lvl1pPr>
            <a:lvl2pPr indent="-35052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Char char="▪"/>
              <a:defRPr sz="2400"/>
            </a:lvl2pPr>
            <a:lvl3pPr indent="-3302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3pPr>
            <a:lvl4pPr indent="-32004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4pPr>
            <a:lvl5pPr indent="-32004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5pPr>
            <a:lvl6pPr indent="-32004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6pPr>
            <a:lvl7pPr indent="-32004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7pPr>
            <a:lvl8pPr indent="-32004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8pPr>
            <a:lvl9pPr indent="-32004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9pPr>
          </a:lstStyle>
          <a:p/>
        </p:txBody>
      </p:sp>
      <p:sp>
        <p:nvSpPr>
          <p:cNvPr id="184" name="Google Shape;184;p34"/>
          <p:cNvSpPr txBox="1"/>
          <p:nvPr>
            <p:ph idx="2" type="body"/>
          </p:nvPr>
        </p:nvSpPr>
        <p:spPr>
          <a:xfrm>
            <a:off x="5500688" y="1600200"/>
            <a:ext cx="46101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240"/>
              <a:buChar char="▪"/>
              <a:defRPr sz="2800"/>
            </a:lvl1pPr>
            <a:lvl2pPr indent="-35052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Char char="▪"/>
              <a:defRPr sz="2400"/>
            </a:lvl2pPr>
            <a:lvl3pPr indent="-3302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3pPr>
            <a:lvl4pPr indent="-32004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4pPr>
            <a:lvl5pPr indent="-32004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5pPr>
            <a:lvl6pPr indent="-32004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6pPr>
            <a:lvl7pPr indent="-32004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7pPr>
            <a:lvl8pPr indent="-32004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8pPr>
            <a:lvl9pPr indent="-32004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9pPr>
          </a:lstStyle>
          <a:p/>
        </p:txBody>
      </p:sp>
      <p:sp>
        <p:nvSpPr>
          <p:cNvPr id="185" name="Google Shape;185;p34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34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34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5"/>
          <p:cNvSpPr txBox="1"/>
          <p:nvPr>
            <p:ph type="title"/>
          </p:nvPr>
        </p:nvSpPr>
        <p:spPr>
          <a:xfrm>
            <a:off x="738188" y="304800"/>
            <a:ext cx="93726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35"/>
          <p:cNvSpPr txBox="1"/>
          <p:nvPr>
            <p:ph idx="1" type="body"/>
          </p:nvPr>
        </p:nvSpPr>
        <p:spPr>
          <a:xfrm>
            <a:off x="738188" y="1600200"/>
            <a:ext cx="9372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2pPr>
            <a:lvl3pPr indent="-32004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3pPr>
            <a:lvl4pPr indent="-32004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4pPr>
            <a:lvl5pPr indent="-32004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5pPr>
            <a:lvl6pPr indent="-32004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6pPr>
            <a:lvl7pPr indent="-32004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8pPr>
            <a:lvl9pPr indent="-32004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9pPr>
          </a:lstStyle>
          <a:p/>
        </p:txBody>
      </p:sp>
      <p:sp>
        <p:nvSpPr>
          <p:cNvPr id="191" name="Google Shape;191;p35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35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35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36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36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7"/>
          <p:cNvSpPr txBox="1"/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37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1pPr>
            <a:lvl2pPr lvl="1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/>
            </a:lvl2pPr>
            <a:lvl3pPr lvl="2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/>
            </a:lvl3pPr>
            <a:lvl4pPr lvl="3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/>
            </a:lvl4pPr>
            <a:lvl5pPr lvl="4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/>
            </a:lvl5pPr>
            <a:lvl6pPr lvl="5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/>
            </a:lvl6pPr>
            <a:lvl7pPr lvl="6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/>
            </a:lvl7pPr>
            <a:lvl8pPr lvl="7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/>
            </a:lvl8pPr>
            <a:lvl9pPr lvl="8" rtl="1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/>
            </a:lvl9pPr>
          </a:lstStyle>
          <a:p/>
        </p:txBody>
      </p:sp>
      <p:sp>
        <p:nvSpPr>
          <p:cNvPr id="201" name="Google Shape;201;p37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37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37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8"/>
          <p:cNvSpPr txBox="1"/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p38"/>
          <p:cNvSpPr txBox="1"/>
          <p:nvPr>
            <p:ph idx="1" type="body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0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sz="18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9pPr>
          </a:lstStyle>
          <a:p/>
        </p:txBody>
      </p:sp>
      <p:sp>
        <p:nvSpPr>
          <p:cNvPr id="207" name="Google Shape;207;p38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38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8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9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2" name="Google Shape;212;p39"/>
          <p:cNvSpPr txBox="1"/>
          <p:nvPr>
            <p:ph idx="1" type="body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9pPr>
          </a:lstStyle>
          <a:p/>
        </p:txBody>
      </p:sp>
      <p:sp>
        <p:nvSpPr>
          <p:cNvPr id="213" name="Google Shape;213;p39"/>
          <p:cNvSpPr txBox="1"/>
          <p:nvPr>
            <p:ph idx="2" type="body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920"/>
              <a:buChar char="▪"/>
              <a:defRPr sz="2400"/>
            </a:lvl1pPr>
            <a:lvl2pPr indent="-3302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2pPr>
            <a:lvl3pPr indent="-32004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3pPr>
            <a:lvl4pPr indent="-30988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4pPr>
            <a:lvl5pPr indent="-30988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5pPr>
            <a:lvl6pPr indent="-30988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6pPr>
            <a:lvl7pPr indent="-30988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7pPr>
            <a:lvl8pPr indent="-30988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8pPr>
            <a:lvl9pPr indent="-30988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9pPr>
          </a:lstStyle>
          <a:p/>
        </p:txBody>
      </p:sp>
      <p:sp>
        <p:nvSpPr>
          <p:cNvPr id="214" name="Google Shape;214;p39"/>
          <p:cNvSpPr txBox="1"/>
          <p:nvPr>
            <p:ph idx="3" type="body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b="1" sz="1600"/>
            </a:lvl9pPr>
          </a:lstStyle>
          <a:p/>
        </p:txBody>
      </p:sp>
      <p:sp>
        <p:nvSpPr>
          <p:cNvPr id="215" name="Google Shape;215;p39"/>
          <p:cNvSpPr txBox="1"/>
          <p:nvPr>
            <p:ph idx="4" type="body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052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920"/>
              <a:buChar char="▪"/>
              <a:defRPr sz="2400"/>
            </a:lvl1pPr>
            <a:lvl2pPr indent="-3302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2pPr>
            <a:lvl3pPr indent="-32004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 sz="1800"/>
            </a:lvl3pPr>
            <a:lvl4pPr indent="-30988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4pPr>
            <a:lvl5pPr indent="-30988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5pPr>
            <a:lvl6pPr indent="-30988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6pPr>
            <a:lvl7pPr indent="-30988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7pPr>
            <a:lvl8pPr indent="-30988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8pPr>
            <a:lvl9pPr indent="-30988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Char char="▪"/>
              <a:defRPr sz="1600"/>
            </a:lvl9pPr>
          </a:lstStyle>
          <a:p/>
        </p:txBody>
      </p:sp>
      <p:sp>
        <p:nvSpPr>
          <p:cNvPr id="216" name="Google Shape;216;p39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7" name="Google Shape;217;p39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39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 txBox="1"/>
          <p:nvPr>
            <p:ph type="title"/>
          </p:nvPr>
        </p:nvSpPr>
        <p:spPr>
          <a:xfrm>
            <a:off x="738188" y="304800"/>
            <a:ext cx="93726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40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40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40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1"/>
          <p:cNvSpPr txBox="1"/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41"/>
          <p:cNvSpPr txBox="1"/>
          <p:nvPr>
            <p:ph idx="1" type="body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9116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560"/>
              <a:buChar char="▪"/>
              <a:defRPr sz="3200"/>
            </a:lvl1pPr>
            <a:lvl2pPr indent="-3708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40"/>
              <a:buChar char="▪"/>
              <a:defRPr sz="2800"/>
            </a:lvl2pPr>
            <a:lvl3pPr indent="-35052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20"/>
              <a:buChar char="▪"/>
              <a:defRPr sz="2400"/>
            </a:lvl3pPr>
            <a:lvl4pPr indent="-3302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4pPr>
            <a:lvl5pPr indent="-3302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5pPr>
            <a:lvl6pPr indent="-3302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6pPr>
            <a:lvl7pPr indent="-3302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7pPr>
            <a:lvl8pPr indent="-3302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8pPr>
            <a:lvl9pPr indent="-3302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Char char="▪"/>
              <a:defRPr sz="2000"/>
            </a:lvl9pPr>
          </a:lstStyle>
          <a:p/>
        </p:txBody>
      </p:sp>
      <p:sp>
        <p:nvSpPr>
          <p:cNvPr id="227" name="Google Shape;227;p41"/>
          <p:cNvSpPr txBox="1"/>
          <p:nvPr>
            <p:ph idx="2" type="body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6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9pPr>
          </a:lstStyle>
          <a:p/>
        </p:txBody>
      </p:sp>
      <p:sp>
        <p:nvSpPr>
          <p:cNvPr id="228" name="Google Shape;228;p41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41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41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2"/>
          <p:cNvSpPr txBox="1"/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3" name="Google Shape;233;p42"/>
          <p:cNvSpPr/>
          <p:nvPr>
            <p:ph idx="2" type="pic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42"/>
          <p:cNvSpPr txBox="1"/>
          <p:nvPr>
            <p:ph idx="1" type="body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20"/>
              <a:buNone/>
              <a:defRPr sz="1400"/>
            </a:lvl1pPr>
            <a:lvl2pPr indent="-22860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60"/>
              <a:buNone/>
              <a:defRPr sz="1200"/>
            </a:lvl2pPr>
            <a:lvl3pPr indent="-22860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00"/>
            </a:lvl3pPr>
            <a:lvl4pPr indent="-22860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4pPr>
            <a:lvl5pPr indent="-22860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5pPr>
            <a:lvl6pPr indent="-22860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6pPr>
            <a:lvl7pPr indent="-22860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7pPr>
            <a:lvl8pPr indent="-22860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8pPr>
            <a:lvl9pPr indent="-22860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720"/>
              <a:buNone/>
              <a:defRPr sz="900"/>
            </a:lvl9pPr>
          </a:lstStyle>
          <a:p/>
        </p:txBody>
      </p:sp>
      <p:sp>
        <p:nvSpPr>
          <p:cNvPr id="235" name="Google Shape;235;p42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42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42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3"/>
          <p:cNvSpPr txBox="1"/>
          <p:nvPr>
            <p:ph type="title"/>
          </p:nvPr>
        </p:nvSpPr>
        <p:spPr>
          <a:xfrm>
            <a:off x="738188" y="304800"/>
            <a:ext cx="93726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43"/>
          <p:cNvSpPr txBox="1"/>
          <p:nvPr>
            <p:ph idx="1" type="body"/>
          </p:nvPr>
        </p:nvSpPr>
        <p:spPr>
          <a:xfrm rot="5400000">
            <a:off x="3367088" y="-1028700"/>
            <a:ext cx="4114800" cy="937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2pPr>
            <a:lvl3pPr indent="-32004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3pPr>
            <a:lvl4pPr indent="-32004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4pPr>
            <a:lvl5pPr indent="-32004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5pPr>
            <a:lvl6pPr indent="-32004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6pPr>
            <a:lvl7pPr indent="-32004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8pPr>
            <a:lvl9pPr indent="-32004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9pPr>
          </a:lstStyle>
          <a:p/>
        </p:txBody>
      </p:sp>
      <p:sp>
        <p:nvSpPr>
          <p:cNvPr id="241" name="Google Shape;241;p43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43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43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4"/>
          <p:cNvSpPr txBox="1"/>
          <p:nvPr>
            <p:ph type="title"/>
          </p:nvPr>
        </p:nvSpPr>
        <p:spPr>
          <a:xfrm rot="5400000">
            <a:off x="6234113" y="1838325"/>
            <a:ext cx="5410200" cy="2343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44"/>
          <p:cNvSpPr txBox="1"/>
          <p:nvPr>
            <p:ph idx="1" type="body"/>
          </p:nvPr>
        </p:nvSpPr>
        <p:spPr>
          <a:xfrm rot="5400000">
            <a:off x="1471613" y="-428625"/>
            <a:ext cx="5410200" cy="687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0040" lvl="0" marL="45720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1pPr>
            <a:lvl2pPr indent="-320040" lvl="1" marL="9144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2pPr>
            <a:lvl3pPr indent="-320040" lvl="2" marL="1371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3pPr>
            <a:lvl4pPr indent="-320040" lvl="3" marL="1828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4pPr>
            <a:lvl5pPr indent="-320040" lvl="4" marL="22860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5pPr>
            <a:lvl6pPr indent="-320040" lvl="5" marL="27432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6pPr>
            <a:lvl7pPr indent="-320040" lvl="6" marL="32004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7pPr>
            <a:lvl8pPr indent="-320040" lvl="7" marL="36576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8pPr>
            <a:lvl9pPr indent="-320040" lvl="8" marL="411480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40"/>
              <a:buChar char="▪"/>
              <a:defRPr/>
            </a:lvl9pPr>
          </a:lstStyle>
          <a:p/>
        </p:txBody>
      </p:sp>
      <p:sp>
        <p:nvSpPr>
          <p:cNvPr id="247" name="Google Shape;247;p44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8" name="Google Shape;248;p44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44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6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46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9" name="Google Shape;259;p46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7"/>
          <p:cNvSpPr txBox="1"/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47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lvl="2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4pPr>
            <a:lvl5pPr lvl="4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5pPr>
            <a:lvl6pPr lvl="5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6pPr>
            <a:lvl7pPr lvl="6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7pPr>
            <a:lvl8pPr lvl="7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8pPr>
            <a:lvl9pPr lvl="8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9pPr>
          </a:lstStyle>
          <a:p/>
        </p:txBody>
      </p:sp>
      <p:sp>
        <p:nvSpPr>
          <p:cNvPr id="263" name="Google Shape;263;p47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47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47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8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48"/>
          <p:cNvSpPr txBox="1"/>
          <p:nvPr>
            <p:ph idx="1" type="body"/>
          </p:nvPr>
        </p:nvSpPr>
        <p:spPr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9" name="Google Shape;269;p48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0" name="Google Shape;270;p48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1" name="Google Shape;271;p48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9"/>
          <p:cNvSpPr txBox="1"/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49"/>
          <p:cNvSpPr txBox="1"/>
          <p:nvPr>
            <p:ph idx="1" type="body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  <p:sp>
        <p:nvSpPr>
          <p:cNvPr id="275" name="Google Shape;275;p49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49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49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0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50"/>
          <p:cNvSpPr txBox="1"/>
          <p:nvPr>
            <p:ph idx="1" type="body"/>
          </p:nvPr>
        </p:nvSpPr>
        <p:spPr>
          <a:xfrm>
            <a:off x="10652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81" name="Google Shape;281;p50"/>
          <p:cNvSpPr txBox="1"/>
          <p:nvPr>
            <p:ph idx="2" type="body"/>
          </p:nvPr>
        </p:nvSpPr>
        <p:spPr>
          <a:xfrm>
            <a:off x="61706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282" name="Google Shape;282;p50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50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50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5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51"/>
          <p:cNvSpPr txBox="1"/>
          <p:nvPr>
            <p:ph idx="1" type="body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88" name="Google Shape;288;p51"/>
          <p:cNvSpPr txBox="1"/>
          <p:nvPr>
            <p:ph idx="2" type="body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89" name="Google Shape;289;p51"/>
          <p:cNvSpPr txBox="1"/>
          <p:nvPr>
            <p:ph idx="3" type="body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90" name="Google Shape;290;p51"/>
          <p:cNvSpPr txBox="1"/>
          <p:nvPr>
            <p:ph idx="4" type="body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291" name="Google Shape;291;p51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51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51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2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52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52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52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3"/>
          <p:cNvSpPr txBox="1"/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1" name="Google Shape;301;p53"/>
          <p:cNvSpPr txBox="1"/>
          <p:nvPr>
            <p:ph idx="1" type="body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02" name="Google Shape;302;p53"/>
          <p:cNvSpPr txBox="1"/>
          <p:nvPr>
            <p:ph idx="2" type="body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03" name="Google Shape;303;p53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53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53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4"/>
          <p:cNvSpPr txBox="1"/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54"/>
          <p:cNvSpPr/>
          <p:nvPr>
            <p:ph idx="2" type="pic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54"/>
          <p:cNvSpPr txBox="1"/>
          <p:nvPr>
            <p:ph idx="1" type="body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10" name="Google Shape;310;p54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54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54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55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5" name="Google Shape;315;p55"/>
          <p:cNvSpPr txBox="1"/>
          <p:nvPr>
            <p:ph idx="1" type="body"/>
          </p:nvPr>
        </p:nvSpPr>
        <p:spPr>
          <a:xfrm rot="5400000">
            <a:off x="3979863" y="-1162050"/>
            <a:ext cx="422910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p55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55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55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6"/>
          <p:cNvSpPr txBox="1"/>
          <p:nvPr>
            <p:ph type="title"/>
          </p:nvPr>
        </p:nvSpPr>
        <p:spPr>
          <a:xfrm rot="5400000">
            <a:off x="7027863" y="1885950"/>
            <a:ext cx="56769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56"/>
          <p:cNvSpPr txBox="1"/>
          <p:nvPr>
            <p:ph idx="1" type="body"/>
          </p:nvPr>
        </p:nvSpPr>
        <p:spPr>
          <a:xfrm rot="5400000">
            <a:off x="1922463" y="-552450"/>
            <a:ext cx="5676900" cy="7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2" name="Google Shape;322;p56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56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56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9"/>
          <p:cNvSpPr txBox="1"/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59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1pPr>
            <a:lvl2pPr lvl="1" algn="ct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2pPr>
            <a:lvl3pPr lvl="2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3pPr>
            <a:lvl4pPr lvl="3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4pPr>
            <a:lvl5pPr lvl="4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5pPr>
            <a:lvl6pPr lvl="5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6pPr>
            <a:lvl7pPr lvl="6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7pPr>
            <a:lvl8pPr lvl="7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8pPr>
            <a:lvl9pPr lvl="8" algn="ct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0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60"/>
          <p:cNvSpPr txBox="1"/>
          <p:nvPr>
            <p:ph idx="1" type="body"/>
          </p:nvPr>
        </p:nvSpPr>
        <p:spPr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1"/>
          <p:cNvSpPr txBox="1"/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61"/>
          <p:cNvSpPr txBox="1"/>
          <p:nvPr>
            <p:ph idx="1" type="body"/>
          </p:nvPr>
        </p:nvSpPr>
        <p:spPr>
          <a:xfrm>
            <a:off x="96361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2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62"/>
          <p:cNvSpPr txBox="1"/>
          <p:nvPr>
            <p:ph idx="1" type="body"/>
          </p:nvPr>
        </p:nvSpPr>
        <p:spPr>
          <a:xfrm>
            <a:off x="10652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41" name="Google Shape;341;p62"/>
          <p:cNvSpPr txBox="1"/>
          <p:nvPr>
            <p:ph idx="2" type="body"/>
          </p:nvPr>
        </p:nvSpPr>
        <p:spPr>
          <a:xfrm>
            <a:off x="6170613" y="1752600"/>
            <a:ext cx="49530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p63"/>
          <p:cNvSpPr txBox="1"/>
          <p:nvPr>
            <p:ph idx="1" type="body"/>
          </p:nvPr>
        </p:nvSpPr>
        <p:spPr>
          <a:xfrm>
            <a:off x="609600" y="1535113"/>
            <a:ext cx="53863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5" name="Google Shape;345;p63"/>
          <p:cNvSpPr txBox="1"/>
          <p:nvPr>
            <p:ph idx="2" type="body"/>
          </p:nvPr>
        </p:nvSpPr>
        <p:spPr>
          <a:xfrm>
            <a:off x="609600" y="2174875"/>
            <a:ext cx="53863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346" name="Google Shape;346;p63"/>
          <p:cNvSpPr txBox="1"/>
          <p:nvPr>
            <p:ph idx="3" type="body"/>
          </p:nvPr>
        </p:nvSpPr>
        <p:spPr>
          <a:xfrm>
            <a:off x="6192838" y="1535113"/>
            <a:ext cx="5389562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47" name="Google Shape;347;p63"/>
          <p:cNvSpPr txBox="1"/>
          <p:nvPr>
            <p:ph idx="4" type="body"/>
          </p:nvPr>
        </p:nvSpPr>
        <p:spPr>
          <a:xfrm>
            <a:off x="6192838" y="2174875"/>
            <a:ext cx="5389562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4pPr>
            <a:lvl5pPr indent="-3302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indent="-3302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64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5"/>
          <p:cNvSpPr txBox="1"/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65"/>
          <p:cNvSpPr txBox="1"/>
          <p:nvPr>
            <p:ph idx="1" type="body"/>
          </p:nvPr>
        </p:nvSpPr>
        <p:spPr>
          <a:xfrm>
            <a:off x="4767263" y="273050"/>
            <a:ext cx="681513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53" name="Google Shape;353;p65"/>
          <p:cNvSpPr txBox="1"/>
          <p:nvPr>
            <p:ph idx="2" type="body"/>
          </p:nvPr>
        </p:nvSpPr>
        <p:spPr>
          <a:xfrm>
            <a:off x="609600" y="1435100"/>
            <a:ext cx="40116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6"/>
          <p:cNvSpPr txBox="1"/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66"/>
          <p:cNvSpPr/>
          <p:nvPr>
            <p:ph idx="2" type="pic"/>
          </p:nvPr>
        </p:nvSpPr>
        <p:spPr>
          <a:xfrm>
            <a:off x="2389188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57" name="Google Shape;357;p66"/>
          <p:cNvSpPr txBox="1"/>
          <p:nvPr>
            <p:ph idx="1" type="body"/>
          </p:nvPr>
        </p:nvSpPr>
        <p:spPr>
          <a:xfrm>
            <a:off x="2389188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67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67"/>
          <p:cNvSpPr txBox="1"/>
          <p:nvPr>
            <p:ph idx="1" type="body"/>
          </p:nvPr>
        </p:nvSpPr>
        <p:spPr>
          <a:xfrm rot="5400000">
            <a:off x="3979863" y="-1162050"/>
            <a:ext cx="4229100" cy="1005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68"/>
          <p:cNvSpPr txBox="1"/>
          <p:nvPr>
            <p:ph type="title"/>
          </p:nvPr>
        </p:nvSpPr>
        <p:spPr>
          <a:xfrm rot="5400000">
            <a:off x="7027863" y="1885950"/>
            <a:ext cx="5676900" cy="2514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68"/>
          <p:cNvSpPr txBox="1"/>
          <p:nvPr>
            <p:ph idx="1" type="body"/>
          </p:nvPr>
        </p:nvSpPr>
        <p:spPr>
          <a:xfrm rot="5400000">
            <a:off x="1922463" y="-552450"/>
            <a:ext cx="5676900" cy="73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4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theme" Target="../theme/theme6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theme" Target="../theme/theme7.xml"/><Relationship Id="rId1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8.xml"/><Relationship Id="rId13" Type="http://schemas.openxmlformats.org/officeDocument/2006/relationships/theme" Target="../theme/theme5.xml"/><Relationship Id="rId12" Type="http://schemas.openxmlformats.org/officeDocument/2006/relationships/slideLayout" Target="../slideLayouts/slideLayout40.xml"/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5.xml"/><Relationship Id="rId8" Type="http://schemas.openxmlformats.org/officeDocument/2006/relationships/slideLayout" Target="../slideLayouts/slideLayout36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4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51.xml"/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/Relationships>
</file>

<file path=ppt/slideMasters/_rels/slideMaster6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62.xml"/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52.xml"/><Relationship Id="rId3" Type="http://schemas.openxmlformats.org/officeDocument/2006/relationships/slideLayout" Target="../slideLayouts/slideLayout53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5.xml"/><Relationship Id="rId6" Type="http://schemas.openxmlformats.org/officeDocument/2006/relationships/slideLayout" Target="../slideLayouts/slideLayout56.xml"/><Relationship Id="rId7" Type="http://schemas.openxmlformats.org/officeDocument/2006/relationships/slideLayout" Target="../slideLayouts/slideLayout57.xml"/><Relationship Id="rId8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1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55600" lvl="1" marL="914400" marR="0" rtl="1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42900" lvl="2" marL="1371600" marR="0" rtl="1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30200" lvl="3" marL="18288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30200" lvl="4" marL="22860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30200" lvl="5" marL="27432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30200" lvl="6" marL="32004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30200" lvl="7" marL="36576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30200" lvl="8" marL="4114800" marR="0" rtl="1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type="title"/>
          </p:nvPr>
        </p:nvSpPr>
        <p:spPr>
          <a:xfrm>
            <a:off x="738188" y="304800"/>
            <a:ext cx="93726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50" name="Google Shape;50;p13"/>
          <p:cNvSpPr txBox="1"/>
          <p:nvPr>
            <p:ph idx="1" type="body"/>
          </p:nvPr>
        </p:nvSpPr>
        <p:spPr>
          <a:xfrm>
            <a:off x="738188" y="1600200"/>
            <a:ext cx="9372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20040" lvl="1" marL="914400" marR="0" rtl="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09880" lvl="2" marL="137160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299720" lvl="3" marL="182880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299720" lvl="4" marL="228600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299720" lvl="5" marL="274320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9720" lvl="6" marL="320040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9720" lvl="7" marL="365760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9720" lvl="8" marL="4114800" marR="0" rtl="0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55600" lvl="1" marL="914400" marR="0" rtl="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42900" lvl="2" marL="1371600" marR="0" rtl="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30200" lvl="3" marL="18288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30200" lvl="4" marL="22860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30200" lvl="5" marL="27432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30200" lvl="6" marL="32004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30200" lvl="7" marL="36576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30200" lvl="8" marL="41148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86" name="Google Shape;86;p19"/>
          <p:cNvSpPr txBox="1"/>
          <p:nvPr>
            <p:ph idx="10" type="dt"/>
          </p:nvPr>
        </p:nvSpPr>
        <p:spPr>
          <a:xfrm>
            <a:off x="27289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9"/>
          <p:cNvSpPr txBox="1"/>
          <p:nvPr>
            <p:ph idx="11" type="ftr"/>
          </p:nvPr>
        </p:nvSpPr>
        <p:spPr>
          <a:xfrm>
            <a:off x="42783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9"/>
          <p:cNvSpPr txBox="1"/>
          <p:nvPr>
            <p:ph idx="12" type="sldNum"/>
          </p:nvPr>
        </p:nvSpPr>
        <p:spPr>
          <a:xfrm>
            <a:off x="103616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3"/>
          <p:cNvSpPr txBox="1"/>
          <p:nvPr>
            <p:ph type="title"/>
          </p:nvPr>
        </p:nvSpPr>
        <p:spPr>
          <a:xfrm>
            <a:off x="738188" y="304800"/>
            <a:ext cx="9372600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77" name="Google Shape;177;p33"/>
          <p:cNvSpPr txBox="1"/>
          <p:nvPr>
            <p:ph idx="1" type="body"/>
          </p:nvPr>
        </p:nvSpPr>
        <p:spPr>
          <a:xfrm>
            <a:off x="738188" y="1600200"/>
            <a:ext cx="93726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1" algn="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▪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20040" lvl="1" marL="9144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Noto Sans Symbols"/>
              <a:buChar char="▪"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09880" lvl="2" marL="13716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80"/>
              <a:buFont typeface="Noto Sans Symbols"/>
              <a:buChar char="▪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299720" lvl="3" marL="18288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299720" lvl="4" marL="22860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299720" lvl="5" marL="27432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299720" lvl="6" marL="32004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299720" lvl="7" marL="36576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299720" lvl="8" marL="4114800" marR="0" rtl="1" algn="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20"/>
              <a:buFont typeface="Noto Sans Symbols"/>
              <a:buChar char="▪"/>
              <a:defRPr b="0" i="0" sz="1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178" name="Google Shape;178;p33"/>
          <p:cNvSpPr txBox="1"/>
          <p:nvPr>
            <p:ph idx="10" type="dt"/>
          </p:nvPr>
        </p:nvSpPr>
        <p:spPr>
          <a:xfrm>
            <a:off x="10972800" y="6505575"/>
            <a:ext cx="10795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Tahoma"/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33"/>
          <p:cNvSpPr txBox="1"/>
          <p:nvPr>
            <p:ph idx="11" type="ftr"/>
          </p:nvPr>
        </p:nvSpPr>
        <p:spPr>
          <a:xfrm>
            <a:off x="4014788" y="6505575"/>
            <a:ext cx="687705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0" name="Google Shape;180;p33"/>
          <p:cNvSpPr txBox="1"/>
          <p:nvPr>
            <p:ph idx="12" type="sldNum"/>
          </p:nvPr>
        </p:nvSpPr>
        <p:spPr>
          <a:xfrm>
            <a:off x="204788" y="6280150"/>
            <a:ext cx="533400" cy="349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1" algn="r">
              <a:spcBef>
                <a:spcPts val="0"/>
              </a:spcBef>
              <a:spcAft>
                <a:spcPts val="0"/>
              </a:spcAft>
              <a:buNone/>
              <a:defRPr b="1" sz="1050">
                <a:solidFill>
                  <a:schemeClr val="accent2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1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45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252" name="Google Shape;252;p45"/>
          <p:cNvSpPr txBox="1"/>
          <p:nvPr>
            <p:ph idx="1" type="body"/>
          </p:nvPr>
        </p:nvSpPr>
        <p:spPr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55600" lvl="1" marL="914400" marR="0" rtl="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42900" lvl="2" marL="1371600" marR="0" rtl="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30200" lvl="3" marL="18288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30200" lvl="4" marL="22860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30200" lvl="5" marL="27432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30200" lvl="6" marL="32004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30200" lvl="7" marL="36576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30200" lvl="8" marL="41148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253" name="Google Shape;253;p45"/>
          <p:cNvSpPr txBox="1"/>
          <p:nvPr>
            <p:ph idx="10" type="dt"/>
          </p:nvPr>
        </p:nvSpPr>
        <p:spPr>
          <a:xfrm>
            <a:off x="8075613" y="6019800"/>
            <a:ext cx="1397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ahoma"/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4" name="Google Shape;254;p45"/>
          <p:cNvSpPr txBox="1"/>
          <p:nvPr>
            <p:ph idx="11" type="ftr"/>
          </p:nvPr>
        </p:nvSpPr>
        <p:spPr>
          <a:xfrm>
            <a:off x="5408613" y="6019800"/>
            <a:ext cx="594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5" name="Google Shape;255;p45"/>
          <p:cNvSpPr txBox="1"/>
          <p:nvPr>
            <p:ph idx="12" type="sldNum"/>
          </p:nvPr>
        </p:nvSpPr>
        <p:spPr>
          <a:xfrm>
            <a:off x="1065213" y="6019800"/>
            <a:ext cx="7620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7"/>
          <p:cNvSpPr txBox="1"/>
          <p:nvPr>
            <p:ph type="title"/>
          </p:nvPr>
        </p:nvSpPr>
        <p:spPr>
          <a:xfrm>
            <a:off x="1065213" y="304800"/>
            <a:ext cx="100584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lvl="1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lvl="2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lvl="3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lvl="4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lvl="5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lvl="6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lvl="7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lvl="8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3600" u="none" cap="none" strike="noStrike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  <p:sp>
        <p:nvSpPr>
          <p:cNvPr id="327" name="Google Shape;327;p57"/>
          <p:cNvSpPr txBox="1"/>
          <p:nvPr>
            <p:ph idx="1" type="body"/>
          </p:nvPr>
        </p:nvSpPr>
        <p:spPr>
          <a:xfrm>
            <a:off x="1065213" y="1752600"/>
            <a:ext cx="10058400" cy="42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r"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1pPr>
            <a:lvl2pPr indent="-355600" lvl="1" marL="914400" marR="0" rtl="0" algn="r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2pPr>
            <a:lvl3pPr indent="-342900" lvl="2" marL="1371600" marR="0" rtl="0" algn="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3pPr>
            <a:lvl4pPr indent="-330200" lvl="3" marL="18288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4pPr>
            <a:lvl5pPr indent="-330200" lvl="4" marL="22860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5pPr>
            <a:lvl6pPr indent="-330200" lvl="5" marL="27432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6pPr>
            <a:lvl7pPr indent="-330200" lvl="6" marL="32004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7pPr>
            <a:lvl8pPr indent="-330200" lvl="7" marL="36576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8pPr>
            <a:lvl9pPr indent="-330200" lvl="8" marL="4114800" marR="0" rtl="0" algn="r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1.jpg"/><Relationship Id="rId5" Type="http://schemas.openxmlformats.org/officeDocument/2006/relationships/image" Target="../media/image7.jpg"/><Relationship Id="rId6" Type="http://schemas.openxmlformats.org/officeDocument/2006/relationships/image" Target="../media/image18.jpg"/><Relationship Id="rId7" Type="http://schemas.openxmlformats.org/officeDocument/2006/relationships/image" Target="../media/image2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10.gif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gif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gif"/><Relationship Id="rId4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7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1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0.gif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Relationship Id="rId4" Type="http://schemas.openxmlformats.org/officeDocument/2006/relationships/image" Target="../media/image25.png"/><Relationship Id="rId5" Type="http://schemas.openxmlformats.org/officeDocument/2006/relationships/image" Target="../media/image4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6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7.gif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4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0.gif"/><Relationship Id="rId4" Type="http://schemas.openxmlformats.org/officeDocument/2006/relationships/image" Target="../media/image32.gif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5.gif"/><Relationship Id="rId4" Type="http://schemas.openxmlformats.org/officeDocument/2006/relationships/image" Target="../media/image39.gif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8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1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52.png"/><Relationship Id="rId4" Type="http://schemas.openxmlformats.org/officeDocument/2006/relationships/image" Target="../media/image56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4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4.jpg"/><Relationship Id="rId4" Type="http://schemas.openxmlformats.org/officeDocument/2006/relationships/image" Target="../media/image42.gif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6.jpg"/><Relationship Id="rId4" Type="http://schemas.openxmlformats.org/officeDocument/2006/relationships/image" Target="../media/image54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3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58.gif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50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62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57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61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63.png"/><Relationship Id="rId4" Type="http://schemas.openxmlformats.org/officeDocument/2006/relationships/image" Target="../media/image5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60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9"/>
          <p:cNvSpPr txBox="1"/>
          <p:nvPr/>
        </p:nvSpPr>
        <p:spPr>
          <a:xfrm>
            <a:off x="1584325" y="1054100"/>
            <a:ext cx="8261350" cy="1433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8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חידון ספר שופטים</a:t>
            </a:r>
            <a:endParaRPr b="0" i="0" sz="8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ttp://www.daat.ac.il/daat/tanach/albom/pictures/rahav1.jpg" id="369" name="Google Shape;369;p69"/>
          <p:cNvPicPr preferRelativeResize="0"/>
          <p:nvPr/>
        </p:nvPicPr>
        <p:blipFill rotWithShape="1">
          <a:blip r:embed="rId3">
            <a:alphaModFix/>
          </a:blip>
          <a:srcRect b="0" l="59885" r="0" t="6000"/>
          <a:stretch/>
        </p:blipFill>
        <p:spPr>
          <a:xfrm>
            <a:off x="11242675" y="1204913"/>
            <a:ext cx="674688" cy="1068387"/>
          </a:xfrm>
          <a:prstGeom prst="rect">
            <a:avLst/>
          </a:prstGeom>
          <a:noFill/>
          <a:ln>
            <a:noFill/>
          </a:ln>
        </p:spPr>
      </p:pic>
      <p:sp>
        <p:nvSpPr>
          <p:cNvPr descr="Z" id="370" name="Google Shape;370;p69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Z" id="371" name="Google Shape;371;p69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Z" id="372" name="Google Shape;372;p69"/>
          <p:cNvSpPr/>
          <p:nvPr/>
        </p:nvSpPr>
        <p:spPr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ics%5C16500_16599%5C0000016503%5C9678_B" id="373" name="Google Shape;373;p6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49238" y="2590800"/>
            <a:ext cx="2308225" cy="426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hibboleth" id="374" name="Google Shape;374;p6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60638" y="2616200"/>
            <a:ext cx="3611562" cy="21653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6577429" id="375" name="Google Shape;375;p69"/>
          <p:cNvPicPr preferRelativeResize="0"/>
          <p:nvPr/>
        </p:nvPicPr>
        <p:blipFill rotWithShape="1">
          <a:blip r:embed="rId6">
            <a:alphaModFix/>
          </a:blip>
          <a:srcRect b="848" l="13359" r="14087" t="42833"/>
          <a:stretch/>
        </p:blipFill>
        <p:spPr>
          <a:xfrm>
            <a:off x="6178550" y="2633663"/>
            <a:ext cx="1781175" cy="21558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390-2617b" id="376" name="Google Shape;376;p69"/>
          <p:cNvPicPr preferRelativeResize="0"/>
          <p:nvPr/>
        </p:nvPicPr>
        <p:blipFill rotWithShape="1">
          <a:blip r:embed="rId7">
            <a:alphaModFix/>
          </a:blip>
          <a:srcRect b="26591" l="10649" r="0" t="8630"/>
          <a:stretch/>
        </p:blipFill>
        <p:spPr>
          <a:xfrm>
            <a:off x="9728200" y="5091113"/>
            <a:ext cx="1778000" cy="15573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mph" presetID="8" presetSubtype="0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dur="20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70"/>
          <p:cNvSpPr txBox="1"/>
          <p:nvPr/>
        </p:nvSpPr>
        <p:spPr>
          <a:xfrm>
            <a:off x="66675" y="104775"/>
            <a:ext cx="10277475" cy="6188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הכין בחסדי ה' הטוב עלינו: הרב אלעד לסרי</a:t>
            </a:r>
            <a:endParaRPr/>
          </a:p>
          <a:p>
            <a:pPr indent="0" lvl="0" marL="0" marR="0" rtl="1" algn="ctr">
              <a:spcBef>
                <a:spcPts val="200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בהכנת המצגת נעזרתי בחומרים של אנשי </a:t>
            </a:r>
            <a:endParaRPr/>
          </a:p>
          <a:p>
            <a:pPr indent="0" lvl="0" marL="0" marR="0" rtl="1" algn="ctr">
              <a:spcBef>
                <a:spcPts val="200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חסד וחינוך הרב יונה שרבי, הרב אבנר גדסי הי"ו</a:t>
            </a:r>
            <a:endParaRPr/>
          </a:p>
          <a:p>
            <a:pPr indent="0" lvl="0" marL="0" marR="0" rtl="1" algn="ctr">
              <a:spcBef>
                <a:spcPts val="200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יהי רצון שירוו נחת מכל יוצאי חלציהם</a:t>
            </a:r>
            <a:endParaRPr/>
          </a:p>
          <a:p>
            <a:pPr indent="0" lvl="0" marL="0" marR="0" rtl="1" algn="ctr">
              <a:spcBef>
                <a:spcPts val="200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התמונות בחלק ה' בחסות האתר המדהים</a:t>
            </a:r>
            <a:endParaRPr/>
          </a:p>
          <a:p>
            <a:pPr indent="0" lvl="0" marL="0" marR="0" rtl="1" algn="ctr">
              <a:spcBef>
                <a:spcPts val="200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שי" לילדים הנצחה ולימוד לעילוי נשמות </a:t>
            </a:r>
            <a:endParaRPr/>
          </a:p>
          <a:p>
            <a:pPr indent="0" lvl="0" marL="0" marR="0" rtl="1" algn="ctr">
              <a:spcBef>
                <a:spcPts val="200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שלמה וישי קרויזר ז"ל</a:t>
            </a:r>
            <a:r>
              <a:rPr b="1" lang="iw-IL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71"/>
          <p:cNvSpPr txBox="1"/>
          <p:nvPr/>
        </p:nvSpPr>
        <p:spPr>
          <a:xfrm>
            <a:off x="441325" y="654050"/>
            <a:ext cx="11176000" cy="5459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חלק א'</a:t>
            </a:r>
            <a:endParaRPr/>
          </a:p>
          <a:p>
            <a:pPr indent="0" lvl="0" marL="0" marR="0" rtl="1" algn="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מספרים בספר שופטים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 נקודות</a:t>
            </a:r>
            <a:endParaRPr sz="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72"/>
          <p:cNvSpPr txBox="1"/>
          <p:nvPr/>
        </p:nvSpPr>
        <p:spPr>
          <a:xfrm>
            <a:off x="8070850" y="454025"/>
            <a:ext cx="3603625" cy="2957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72"/>
          <p:cNvSpPr txBox="1"/>
          <p:nvPr/>
        </p:nvSpPr>
        <p:spPr>
          <a:xfrm>
            <a:off x="698500" y="1139825"/>
            <a:ext cx="8261350" cy="5578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שופטים פרק יג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(ב) וַיְהִי אִישׁ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אֶחָד</a:t>
            </a: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מִצָּרְעָה מִמִּשְׁפַּחַת הַדָּנִי וּשְׁמוֹ מָנוֹחַ וְאִשְׁתּוֹ עֲקָרָה וְלֹא יָלָדָה: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שופטים פרק טו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(ד) וַיֵּלֶךְ שִׁמְשׁוֹן וַיִּלְכֹּד שְׁלֹשׁ מֵאוֹת שׁוּעָלִים וַיִּקַּח לַפִּדִים וַיֶּפֶן זָנָב אֶל זָנָב וַיָּשֶׂם לַפִּיד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אֶחָד</a:t>
            </a: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בֵּין שְׁנֵי הַזְּנָבוֹת בַּתָּוֶךְ: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שופטים פרק טז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(כט) וַיִּלְפֹּת שִׁמְשׁוֹן אֶת שְׁנֵי עַמּוּדֵי הַתָּוֶךְ אֲשֶׁר הַבַּיִת נָכוֹן עֲלֵיהֶם וַיִּסָּמֵךְ עֲלֵיהֶם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אֶחָד</a:t>
            </a: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בִּימִינוֹ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וְאֶחָד</a:t>
            </a: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בִּשְׂמֹאלוֹ: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73"/>
          <p:cNvSpPr txBox="1"/>
          <p:nvPr/>
        </p:nvSpPr>
        <p:spPr>
          <a:xfrm>
            <a:off x="8070850" y="454025"/>
            <a:ext cx="3603625" cy="2957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73"/>
          <p:cNvSpPr txBox="1"/>
          <p:nvPr/>
        </p:nvSpPr>
        <p:spPr>
          <a:xfrm>
            <a:off x="698500" y="1139825"/>
            <a:ext cx="8261350" cy="435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שופטים פרק ז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(כ) וַיִּתְקְעוּ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שְׁלֹשֶׁת</a:t>
            </a: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הָרָאשִׁים בַּשּׁוֹפָרוֹת וַיִּשְׁבְּרוּ הַכַּדִּים וַיַּחֲזִיקוּ בְיַד שְׂמֹאולָם בַּלַּפִּדִים וּבְיַד יְמִינָם הַשּׁוֹפָרוֹת לִתְקוֹעַ וַיִּקְרְאוּ חֶרֶב לַיקֹוָק וּלְגִדְעוֹן: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שופטים פרק יד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(יד) וַיֹּאמֶר לָהֶם מֵהָאֹכֵל יָצָא מַאֲכָל וּמֵעַז יָצָא מָתוֹק וְלֹא יָכְלוּ לְהַגִּיד הַחִידָה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שְׁלֹשֶׁת</a:t>
            </a: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יָמִים: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שופטים פרק יט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(ד) וַיַּחֲזֶק בּוֹ חֹתְנוֹ אֲבִי הַנַּעֲרָה וַיֵּשֶׁב אִתּוֹ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שְׁלֹשֶׁת</a:t>
            </a: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יָמִים וַיֹּאכְלוּ וַיִּשְׁתּוּ וַיָּלִינוּ שָׁם: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74"/>
          <p:cNvSpPr txBox="1"/>
          <p:nvPr/>
        </p:nvSpPr>
        <p:spPr>
          <a:xfrm>
            <a:off x="8070850" y="454025"/>
            <a:ext cx="3603625" cy="2957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4" name="Google Shape;404;p74"/>
          <p:cNvSpPr txBox="1"/>
          <p:nvPr/>
        </p:nvSpPr>
        <p:spPr>
          <a:xfrm>
            <a:off x="698500" y="1139825"/>
            <a:ext cx="8261350" cy="2835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שופטים פרק יח 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(ב) וַיִּשְׁלְחוּ בְנֵי דָן מִמִּשְׁפַּחְתָּם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חֲמִשָּׁה</a:t>
            </a:r>
            <a:r>
              <a:rPr lang="iw-IL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אֲנָשִׁים מִקְצוֹתָם אֲנָשִׁים בְּנֵי חַיִל מִצָּרְעָה וּמֵאֶשְׁתָּאֹל לְרַגֵּל אֶת הָאָרֶץ וּלְחָקְרָהּ וַיֹּאמְרוּ אֲלֵהֶם לְכוּ חִקְרוּ אֶת הָאָרֶץ וַיָּבֹאוּ הַר אֶפְרַיִם עַד בֵּית מִיכָה וַיָּלִינוּ שָׁם: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75"/>
          <p:cNvSpPr txBox="1"/>
          <p:nvPr/>
        </p:nvSpPr>
        <p:spPr>
          <a:xfrm>
            <a:off x="8070850" y="454025"/>
            <a:ext cx="3603625" cy="2957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 sz="1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75"/>
          <p:cNvSpPr txBox="1"/>
          <p:nvPr/>
        </p:nvSpPr>
        <p:spPr>
          <a:xfrm>
            <a:off x="698500" y="1139825"/>
            <a:ext cx="8261350" cy="435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יד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וַיֹּאמֶר לָהֶם שִׁמְשׁוֹן אָחוּדָה נָּא לָכֶם חִידָה אִם הַגֵּד תַּגִּידוּ אוֹתָהּ לִי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שִׁבְעַת יְמֵי הַמִּשְׁתֶּה</a:t>
            </a: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וּמְצָאתֶם וְנָתַתִּי לָכֶם שְׁלֹשִׁים סְדִינִים וּשְׁלֹשִׁים חֲלִפֹת בְּגָדִים: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טז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(ח) וַיַּעֲלוּ לָהּ סַרְנֵי פְלִשְׁתִּים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שִׁבְעָה יְתָרִים לַחִים</a:t>
            </a: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אֲשֶׁר לֹא חֹרָבוּ וַתַּאַסְרֵהוּ בָּהֶם: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טז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(יג) וַתֹּאמֶר דְּלִילָה אֶל שִׁמְשׁוֹן עַד הֵנָּה הֵתַלְתָּ בִּי וַתְּדַבֵּר אֵלַי כְּזָבִים הַגִּידָה לִּי בַּמֶּה תֵּאָסֵר וַיֹּאמֶר אֵלֶיהָ אִם תַּאַרְגִי אֶת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שֶׁבַע מַחְלְפוֹת רֹאשִׁי</a:t>
            </a: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עִם הַמַּסָּכֶת: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76"/>
          <p:cNvSpPr txBox="1"/>
          <p:nvPr/>
        </p:nvSpPr>
        <p:spPr>
          <a:xfrm>
            <a:off x="8788400" y="396875"/>
            <a:ext cx="3260725" cy="29575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1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Google Shape;416;p76"/>
          <p:cNvSpPr txBox="1"/>
          <p:nvPr/>
        </p:nvSpPr>
        <p:spPr>
          <a:xfrm>
            <a:off x="784225" y="968375"/>
            <a:ext cx="8261350" cy="435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ו 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(כז) וַיִּקַּח גִּדְעוֹן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עֲשָׂרָה אֲנָשִׁים</a:t>
            </a: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מֵעֲבָדָיו וַיַּעַשׂ כַּאֲשֶׁר דִּבֶּר אֵלָיו יְקֹוָק וַיְהִי כַּאֲשֶׁר יָרֵא אֶת בֵּית אָבִיו וְאֶת אַנְשֵׁי הָעִיר מֵעֲשׂוֹת יוֹמָם וַיַּעַשׂ לָיְלָה: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כ 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(י) וְלָקַחְנוּ </a:t>
            </a:r>
            <a:r>
              <a:rPr b="1" lang="iw-IL" sz="2000" u="sng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עֲשָׂרָה אֲנָשִׁים לַמֵּאָה</a:t>
            </a: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לְכֹל שִׁבְטֵי יִשְׂרָאֵל וּמֵאָה לָאֶלֶף וְאֶלֶף לָרְבָבָה לָקַחַת צֵדָה לָעָם לַעֲשׂוֹת לְבוֹאָם לְגֶבַע בִּנְיָמִן כְּכָל הַנְּבָלָה אֲשֶׁר עָשָׂה בְּיִשְׂרָאֵל:</a:t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77"/>
          <p:cNvSpPr txBox="1"/>
          <p:nvPr/>
        </p:nvSpPr>
        <p:spPr>
          <a:xfrm>
            <a:off x="441325" y="654050"/>
            <a:ext cx="11176000" cy="5459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חלק ב'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מי אמר למי?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 נקודות על כל תשובה</a:t>
            </a:r>
            <a:endParaRPr sz="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290293" id="426" name="Google Shape;426;p78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5788" y="3597275"/>
            <a:ext cx="2768600" cy="2376488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78"/>
          <p:cNvSpPr txBox="1"/>
          <p:nvPr>
            <p:ph type="title"/>
          </p:nvPr>
        </p:nvSpPr>
        <p:spPr>
          <a:xfrm>
            <a:off x="527050" y="191611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אמר למי:</a:t>
            </a:r>
            <a:br>
              <a:rPr b="1" lang="iw-IL" sz="4000"/>
            </a:br>
            <a:r>
              <a:rPr b="1" lang="iw-IL" sz="6000"/>
              <a:t>"ביתך נשרוף עליך באש"</a:t>
            </a:r>
            <a:endParaRPr b="1" sz="6000"/>
          </a:p>
        </p:txBody>
      </p:sp>
      <p:pic>
        <p:nvPicPr>
          <p:cNvPr descr="j0213493" id="428" name="Google Shape;428;p78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1438" y="2586038"/>
            <a:ext cx="2273300" cy="20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78"/>
          <p:cNvSpPr/>
          <p:nvPr/>
        </p:nvSpPr>
        <p:spPr>
          <a:xfrm>
            <a:off x="0" y="4437063"/>
            <a:ext cx="1145381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בני אפרים ליפתח</a:t>
            </a:r>
            <a:endParaRPr b="1" sz="6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79"/>
          <p:cNvSpPr txBox="1"/>
          <p:nvPr>
            <p:ph type="title"/>
          </p:nvPr>
        </p:nvSpPr>
        <p:spPr>
          <a:xfrm>
            <a:off x="334963" y="13414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אמר למי:</a:t>
            </a:r>
            <a:br>
              <a:rPr b="1" lang="iw-IL" sz="4000"/>
            </a:br>
            <a:r>
              <a:rPr b="1" lang="iw-IL" sz="6000"/>
              <a:t>"דבר סתר לי אליך"</a:t>
            </a:r>
            <a:endParaRPr b="1" sz="6000"/>
          </a:p>
        </p:txBody>
      </p:sp>
      <p:sp>
        <p:nvSpPr>
          <p:cNvPr id="435" name="Google Shape;435;p79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אהוד בן גרא לעגלון מלך מואב</a:t>
            </a:r>
            <a:endParaRPr b="1" sz="6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80"/>
          <p:cNvSpPr txBox="1"/>
          <p:nvPr>
            <p:ph type="title"/>
          </p:nvPr>
        </p:nvSpPr>
        <p:spPr>
          <a:xfrm>
            <a:off x="719138" y="15573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אמר :</a:t>
            </a:r>
            <a:br>
              <a:rPr b="1" lang="iw-IL" sz="4000"/>
            </a:br>
            <a:r>
              <a:rPr b="1" lang="iw-IL" sz="6000"/>
              <a:t>"כאשר עשיתי כן שילם לי אלוקים"</a:t>
            </a:r>
            <a:endParaRPr b="1" sz="6000"/>
          </a:p>
        </p:txBody>
      </p:sp>
      <p:sp>
        <p:nvSpPr>
          <p:cNvPr id="441" name="Google Shape;441;p80"/>
          <p:cNvSpPr/>
          <p:nvPr/>
        </p:nvSpPr>
        <p:spPr>
          <a:xfrm>
            <a:off x="334963" y="37163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אדוני בזק</a:t>
            </a:r>
            <a:endParaRPr b="1" sz="6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83587" id="442" name="Google Shape;442;p8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6550" y="4032250"/>
            <a:ext cx="2903538" cy="18049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1"/>
          <p:cNvSpPr txBox="1"/>
          <p:nvPr>
            <p:ph type="title"/>
          </p:nvPr>
        </p:nvSpPr>
        <p:spPr>
          <a:xfrm>
            <a:off x="527050" y="170021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מי אמר למי:</a:t>
            </a:r>
            <a:br>
              <a:rPr b="1" lang="iw-IL" sz="3800"/>
            </a:br>
            <a:r>
              <a:rPr b="1" lang="iw-IL" sz="5700"/>
              <a:t>"השקיני מעט מים כי צמיתי"</a:t>
            </a:r>
            <a:endParaRPr b="1" sz="5700"/>
          </a:p>
        </p:txBody>
      </p:sp>
      <p:pic>
        <p:nvPicPr>
          <p:cNvPr descr="j0283602" id="448" name="Google Shape;448;p8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050" y="3573463"/>
            <a:ext cx="3708400" cy="239077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81"/>
          <p:cNvSpPr/>
          <p:nvPr/>
        </p:nvSpPr>
        <p:spPr>
          <a:xfrm>
            <a:off x="334963" y="3789363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סיסרא ליעל </a:t>
            </a:r>
            <a:endParaRPr b="1" sz="3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93800" id="450" name="Google Shape;450;p81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15075" y="4283075"/>
            <a:ext cx="2547938" cy="1839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289744" id="455" name="Google Shape;455;p8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82"/>
          <p:cNvSpPr txBox="1"/>
          <p:nvPr>
            <p:ph type="title"/>
          </p:nvPr>
        </p:nvSpPr>
        <p:spPr>
          <a:xfrm>
            <a:off x="623888" y="13414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>
                <a:solidFill>
                  <a:srgbClr val="00FF00"/>
                </a:solidFill>
              </a:rPr>
              <a:t>מי אמר למי:</a:t>
            </a:r>
            <a:br>
              <a:rPr b="1" lang="iw-IL" sz="3800">
                <a:solidFill>
                  <a:srgbClr val="00FF00"/>
                </a:solidFill>
              </a:rPr>
            </a:br>
            <a:r>
              <a:rPr b="1" lang="iw-IL" sz="5700">
                <a:solidFill>
                  <a:srgbClr val="00FF00"/>
                </a:solidFill>
              </a:rPr>
              <a:t>"הבה לי ברכה כי ארץ הנגב נתתני"</a:t>
            </a:r>
            <a:endParaRPr b="1" sz="5700">
              <a:solidFill>
                <a:srgbClr val="00FF00"/>
              </a:solidFill>
            </a:endParaRPr>
          </a:p>
        </p:txBody>
      </p:sp>
      <p:sp>
        <p:nvSpPr>
          <p:cNvPr id="457" name="Google Shape;457;p82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עכסה לאביה כלב</a:t>
            </a:r>
            <a:endParaRPr b="1" sz="3800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83"/>
          <p:cNvSpPr txBox="1"/>
          <p:nvPr>
            <p:ph idx="4294967295" type="title"/>
          </p:nvPr>
        </p:nvSpPr>
        <p:spPr>
          <a:xfrm>
            <a:off x="334963" y="13414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מי אמר למי:</a:t>
            </a:r>
            <a:br>
              <a:rPr b="1" lang="iw-IL" sz="3800"/>
            </a:br>
            <a:r>
              <a:rPr b="1" lang="iw-IL" sz="5700"/>
              <a:t>"לכה והיית לנו לקצין"</a:t>
            </a:r>
            <a:endParaRPr b="1" sz="5700"/>
          </a:p>
        </p:txBody>
      </p:sp>
      <p:sp>
        <p:nvSpPr>
          <p:cNvPr id="463" name="Google Shape;463;p83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זקני גלעד ליפתח</a:t>
            </a:r>
            <a:endParaRPr b="1" sz="3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84"/>
          <p:cNvSpPr txBox="1"/>
          <p:nvPr>
            <p:ph idx="4294967295" type="title"/>
          </p:nvPr>
        </p:nvSpPr>
        <p:spPr>
          <a:xfrm>
            <a:off x="623888" y="15573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מי אמר :</a:t>
            </a:r>
            <a:br>
              <a:rPr b="1" lang="iw-IL" sz="3800"/>
            </a:br>
            <a:r>
              <a:rPr b="1" lang="iw-IL" sz="5700"/>
              <a:t>"סבלת" במקום שבלת</a:t>
            </a:r>
            <a:endParaRPr b="1" sz="5700"/>
          </a:p>
        </p:txBody>
      </p:sp>
      <p:sp>
        <p:nvSpPr>
          <p:cNvPr id="469" name="Google Shape;469;p84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אנשי אפרים</a:t>
            </a:r>
            <a:endParaRPr b="1" sz="3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95767" id="470" name="Google Shape;470;p84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3275" y="584200"/>
            <a:ext cx="4224338" cy="286226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295767" id="471" name="Google Shape;471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4621213" y="3327400"/>
            <a:ext cx="4224337" cy="2862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85"/>
          <p:cNvSpPr txBox="1"/>
          <p:nvPr>
            <p:ph type="title"/>
          </p:nvPr>
        </p:nvSpPr>
        <p:spPr>
          <a:xfrm>
            <a:off x="334963" y="13414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מי אמר למי :</a:t>
            </a:r>
            <a:br>
              <a:rPr b="1" lang="iw-IL" sz="3800"/>
            </a:br>
            <a:r>
              <a:rPr b="1" lang="iw-IL" sz="5700"/>
              <a:t>"ה' עמך גיבור החיל"</a:t>
            </a:r>
            <a:endParaRPr b="1" sz="5700"/>
          </a:p>
        </p:txBody>
      </p:sp>
      <p:sp>
        <p:nvSpPr>
          <p:cNvPr id="477" name="Google Shape;477;p85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מלאך ה' לגדעון</a:t>
            </a:r>
            <a:endParaRPr b="1" sz="3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86"/>
          <p:cNvSpPr txBox="1"/>
          <p:nvPr>
            <p:ph type="title"/>
          </p:nvPr>
        </p:nvSpPr>
        <p:spPr>
          <a:xfrm>
            <a:off x="623888" y="148431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מי אמר למי :</a:t>
            </a:r>
            <a:br>
              <a:rPr b="1" lang="iw-IL" sz="3800"/>
            </a:br>
            <a:r>
              <a:rPr b="1" lang="iw-IL" sz="5700"/>
              <a:t>"לא אמשול אני בכם ולא בני ימשול בכם"</a:t>
            </a:r>
            <a:endParaRPr b="1" sz="5700"/>
          </a:p>
        </p:txBody>
      </p:sp>
      <p:sp>
        <p:nvSpPr>
          <p:cNvPr id="483" name="Google Shape;483;p86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גדעון לישראל</a:t>
            </a:r>
            <a:endParaRPr b="1" sz="3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37940" id="484" name="Google Shape;484;p8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13113" y="4006850"/>
            <a:ext cx="5375275" cy="285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87"/>
          <p:cNvSpPr txBox="1"/>
          <p:nvPr>
            <p:ph idx="4294967295" type="title"/>
          </p:nvPr>
        </p:nvSpPr>
        <p:spPr>
          <a:xfrm>
            <a:off x="719138" y="14128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/>
              <a:t>מי אמר למי :</a:t>
            </a:r>
            <a:br>
              <a:rPr b="1" lang="iw-IL" sz="3800"/>
            </a:br>
            <a:r>
              <a:rPr b="1" lang="iw-IL" sz="5700"/>
              <a:t>"זכרני נא וחזקני נא אך הפעם הזה"</a:t>
            </a:r>
            <a:endParaRPr b="1" sz="5700"/>
          </a:p>
        </p:txBody>
      </p:sp>
      <p:sp>
        <p:nvSpPr>
          <p:cNvPr id="490" name="Google Shape;490;p87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80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rPr>
              <a:t>שמשון לה'</a:t>
            </a:r>
            <a:endParaRPr b="1" sz="3800">
              <a:solidFill>
                <a:schemeClr val="dk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34074" id="491" name="Google Shape;491;p87"/>
          <p:cNvPicPr preferRelativeResize="0"/>
          <p:nvPr>
            <p:ph idx="4294967295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1800" y="3933825"/>
            <a:ext cx="2755900" cy="2151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88"/>
          <p:cNvSpPr txBox="1"/>
          <p:nvPr/>
        </p:nvSpPr>
        <p:spPr>
          <a:xfrm>
            <a:off x="441325" y="654050"/>
            <a:ext cx="11176000" cy="5459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חלק ג'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על מי נאמר?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 נקודות על כל תשובה</a:t>
            </a:r>
            <a:endParaRPr sz="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89"/>
          <p:cNvSpPr txBox="1"/>
          <p:nvPr>
            <p:ph type="title"/>
          </p:nvPr>
        </p:nvSpPr>
        <p:spPr>
          <a:xfrm>
            <a:off x="334963" y="13414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"וידר נדר לה'"</a:t>
            </a:r>
            <a:endParaRPr b="1" sz="6000"/>
          </a:p>
        </p:txBody>
      </p:sp>
      <p:sp>
        <p:nvSpPr>
          <p:cNvPr id="502" name="Google Shape;502;p89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יפתח הגלעדי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90"/>
          <p:cNvSpPr txBox="1"/>
          <p:nvPr>
            <p:ph type="title"/>
          </p:nvPr>
        </p:nvSpPr>
        <p:spPr>
          <a:xfrm>
            <a:off x="334963" y="13414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"ויתלקטו אליו אנשים ריקים ויצאו עמו"</a:t>
            </a:r>
            <a:endParaRPr b="1" sz="6000"/>
          </a:p>
        </p:txBody>
      </p:sp>
      <p:sp>
        <p:nvSpPr>
          <p:cNvPr id="508" name="Google Shape;508;p90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יפתח הגלעדי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289839" id="513" name="Google Shape;513;p9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37370"/>
          <a:stretch/>
        </p:blipFill>
        <p:spPr>
          <a:xfrm>
            <a:off x="0" y="0"/>
            <a:ext cx="12192000" cy="6765925"/>
          </a:xfrm>
          <a:prstGeom prst="rect">
            <a:avLst/>
          </a:prstGeom>
          <a:noFill/>
          <a:ln>
            <a:noFill/>
          </a:ln>
        </p:spPr>
      </p:pic>
      <p:sp>
        <p:nvSpPr>
          <p:cNvPr id="514" name="Google Shape;514;p91"/>
          <p:cNvSpPr txBox="1"/>
          <p:nvPr>
            <p:ph type="title"/>
          </p:nvPr>
        </p:nvSpPr>
        <p:spPr>
          <a:xfrm>
            <a:off x="623888" y="765175"/>
            <a:ext cx="10972800" cy="135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0000"/>
                </a:solidFill>
              </a:rPr>
              <a:t>על מי נאמר:</a:t>
            </a:r>
            <a:br>
              <a:rPr b="1" lang="iw-IL" sz="4000">
                <a:solidFill>
                  <a:srgbClr val="FF0000"/>
                </a:solidFill>
              </a:rPr>
            </a:br>
            <a:r>
              <a:rPr b="1" lang="iw-IL" sz="6000">
                <a:solidFill>
                  <a:srgbClr val="FF0000"/>
                </a:solidFill>
              </a:rPr>
              <a:t>"ותצנח מעל החמור"</a:t>
            </a:r>
            <a:endParaRPr b="1" sz="6000">
              <a:solidFill>
                <a:srgbClr val="FF0000"/>
              </a:solidFill>
            </a:endParaRPr>
          </a:p>
        </p:txBody>
      </p:sp>
      <p:sp>
        <p:nvSpPr>
          <p:cNvPr id="515" name="Google Shape;515;p91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עכסה בת כלב</a:t>
            </a:r>
            <a:endParaRPr b="1" sz="400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144424" id="520" name="Google Shape;520;p92"/>
          <p:cNvPicPr preferRelativeResize="0"/>
          <p:nvPr>
            <p:ph idx="3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92"/>
          <p:cNvSpPr txBox="1"/>
          <p:nvPr>
            <p:ph type="title"/>
          </p:nvPr>
        </p:nvSpPr>
        <p:spPr>
          <a:xfrm>
            <a:off x="623888" y="11969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00FF00"/>
                </a:solidFill>
              </a:rPr>
              <a:t>על מי נאמר:</a:t>
            </a:r>
            <a:br>
              <a:rPr b="1" lang="iw-IL" sz="4000">
                <a:solidFill>
                  <a:srgbClr val="00FF00"/>
                </a:solidFill>
              </a:rPr>
            </a:br>
            <a:r>
              <a:rPr b="1" lang="iw-IL" sz="6000">
                <a:solidFill>
                  <a:srgbClr val="00FF00"/>
                </a:solidFill>
              </a:rPr>
              <a:t>"ויך את פלישתים במלמד הבקר"</a:t>
            </a:r>
            <a:endParaRPr b="1" sz="6000">
              <a:solidFill>
                <a:srgbClr val="00FF00"/>
              </a:solidFill>
            </a:endParaRPr>
          </a:p>
        </p:txBody>
      </p:sp>
      <p:sp>
        <p:nvSpPr>
          <p:cNvPr id="522" name="Google Shape;522;p92"/>
          <p:cNvSpPr/>
          <p:nvPr/>
        </p:nvSpPr>
        <p:spPr>
          <a:xfrm>
            <a:off x="0" y="4365625"/>
            <a:ext cx="1145381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00FF00"/>
                </a:solidFill>
                <a:latin typeface="Tahoma"/>
                <a:ea typeface="Tahoma"/>
                <a:cs typeface="Tahoma"/>
                <a:sym typeface="Tahoma"/>
              </a:rPr>
              <a:t>שמגר בן ענת</a:t>
            </a:r>
            <a:endParaRPr b="1" sz="4000">
              <a:solidFill>
                <a:srgbClr val="00FF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93"/>
          <p:cNvSpPr txBox="1"/>
          <p:nvPr>
            <p:ph type="title"/>
          </p:nvPr>
        </p:nvSpPr>
        <p:spPr>
          <a:xfrm>
            <a:off x="623888" y="11255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"איתר יד ימינו"</a:t>
            </a:r>
            <a:endParaRPr b="1" sz="6000"/>
          </a:p>
        </p:txBody>
      </p:sp>
      <p:sp>
        <p:nvSpPr>
          <p:cNvPr id="528" name="Google Shape;528;p93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אהוד בן גרא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336488" id="529" name="Google Shape;529;p9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57388" y="4605338"/>
            <a:ext cx="5808662" cy="1331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4"/>
          <p:cNvSpPr txBox="1"/>
          <p:nvPr>
            <p:ph type="title"/>
          </p:nvPr>
        </p:nvSpPr>
        <p:spPr>
          <a:xfrm>
            <a:off x="623888" y="13414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"ויאחזו אותו ויקצצו את בהונות ידיו ורגליו"</a:t>
            </a:r>
            <a:endParaRPr b="1" sz="6000"/>
          </a:p>
        </p:txBody>
      </p:sp>
      <p:pic>
        <p:nvPicPr>
          <p:cNvPr descr="j0281710" id="535" name="Google Shape;535;p9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44638" y="3460750"/>
            <a:ext cx="2378075" cy="2508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94"/>
          <p:cNvSpPr/>
          <p:nvPr/>
        </p:nvSpPr>
        <p:spPr>
          <a:xfrm>
            <a:off x="0" y="238125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אדוני בזק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38221" id="537" name="Google Shape;537;p94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83038" y="4868863"/>
            <a:ext cx="4346575" cy="138906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281710" id="538" name="Google Shape;538;p9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8783638" y="3500438"/>
            <a:ext cx="2593975" cy="2684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95"/>
          <p:cNvSpPr txBox="1"/>
          <p:nvPr>
            <p:ph type="title"/>
          </p:nvPr>
        </p:nvSpPr>
        <p:spPr>
          <a:xfrm>
            <a:off x="623888" y="11255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"וירד מעל המרכבה וינס ברגליו"</a:t>
            </a:r>
            <a:endParaRPr b="1" sz="6000"/>
          </a:p>
        </p:txBody>
      </p:sp>
      <p:sp>
        <p:nvSpPr>
          <p:cNvPr id="544" name="Google Shape;544;p95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סיסרא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344429" id="545" name="Google Shape;545;p9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050" y="3213100"/>
            <a:ext cx="4800600" cy="28305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196200" id="550" name="Google Shape;550;p9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420938"/>
            <a:ext cx="4959350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96"/>
          <p:cNvSpPr txBox="1"/>
          <p:nvPr>
            <p:ph type="title"/>
          </p:nvPr>
        </p:nvSpPr>
        <p:spPr>
          <a:xfrm>
            <a:off x="1219200" y="14128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"תבורך מנשים"</a:t>
            </a:r>
            <a:endParaRPr b="1" sz="6000"/>
          </a:p>
        </p:txBody>
      </p:sp>
      <p:sp>
        <p:nvSpPr>
          <p:cNvPr id="552" name="Google Shape;552;p96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יעל אשת חבר הקיני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97"/>
          <p:cNvSpPr txBox="1"/>
          <p:nvPr>
            <p:ph type="title"/>
          </p:nvPr>
        </p:nvSpPr>
        <p:spPr>
          <a:xfrm>
            <a:off x="623888" y="13414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"אם בישראל"</a:t>
            </a:r>
            <a:endParaRPr b="1" sz="6000"/>
          </a:p>
        </p:txBody>
      </p:sp>
      <p:sp>
        <p:nvSpPr>
          <p:cNvPr id="558" name="Google Shape;558;p97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דבורה הנביאה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39011" id="559" name="Google Shape;559;p9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08963" y="4221163"/>
            <a:ext cx="3371850" cy="207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178706" id="564" name="Google Shape;564;p98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98"/>
          <p:cNvSpPr txBox="1"/>
          <p:nvPr>
            <p:ph type="title"/>
          </p:nvPr>
        </p:nvSpPr>
        <p:spPr>
          <a:xfrm>
            <a:off x="814388" y="7651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lt1"/>
                </a:solidFill>
              </a:rPr>
              <a:t>על מי נאמר:</a:t>
            </a:r>
            <a:br>
              <a:rPr b="1" lang="iw-IL" sz="4000">
                <a:solidFill>
                  <a:schemeClr val="lt1"/>
                </a:solidFill>
              </a:rPr>
            </a:br>
            <a:r>
              <a:rPr b="1" lang="iw-IL" sz="6000">
                <a:solidFill>
                  <a:schemeClr val="lt1"/>
                </a:solidFill>
              </a:rPr>
              <a:t>"נשקפה בעד החלון"</a:t>
            </a:r>
            <a:endParaRPr b="1" sz="6000">
              <a:solidFill>
                <a:schemeClr val="lt1"/>
              </a:solidFill>
            </a:endParaRPr>
          </a:p>
        </p:txBody>
      </p:sp>
      <p:sp>
        <p:nvSpPr>
          <p:cNvPr id="566" name="Google Shape;566;p98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אם סיסרא</a:t>
            </a:r>
            <a:endParaRPr b="1" sz="4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99"/>
          <p:cNvSpPr txBox="1"/>
          <p:nvPr>
            <p:ph type="title"/>
          </p:nvPr>
        </p:nvSpPr>
        <p:spPr>
          <a:xfrm>
            <a:off x="623888" y="14128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"ויהי טוחן בבית האסורים"</a:t>
            </a:r>
            <a:endParaRPr b="1" sz="6000"/>
          </a:p>
        </p:txBody>
      </p:sp>
      <p:sp>
        <p:nvSpPr>
          <p:cNvPr id="572" name="Google Shape;572;p99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שמשון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05363" id="573" name="Google Shape;573;p9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3888" y="3860800"/>
            <a:ext cx="3263900" cy="244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185127" id="578" name="Google Shape;578;p100"/>
          <p:cNvPicPr preferRelativeResize="0"/>
          <p:nvPr>
            <p:ph idx="4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100"/>
          <p:cNvSpPr txBox="1"/>
          <p:nvPr>
            <p:ph type="title"/>
          </p:nvPr>
        </p:nvSpPr>
        <p:spPr>
          <a:xfrm>
            <a:off x="623888" y="14128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lt1"/>
                </a:solidFill>
              </a:rPr>
              <a:t>על מי נאמר:</a:t>
            </a:r>
            <a:br>
              <a:rPr b="1" lang="iw-IL" sz="4000">
                <a:solidFill>
                  <a:schemeClr val="lt1"/>
                </a:solidFill>
              </a:rPr>
            </a:br>
            <a:r>
              <a:rPr b="1" lang="iw-IL" sz="6000">
                <a:solidFill>
                  <a:schemeClr val="lt1"/>
                </a:solidFill>
              </a:rPr>
              <a:t>"ויקברו אותו בין צרעה ובין אשתאול"</a:t>
            </a:r>
            <a:endParaRPr b="1" sz="6000">
              <a:solidFill>
                <a:schemeClr val="lt1"/>
              </a:solidFill>
            </a:endParaRPr>
          </a:p>
        </p:txBody>
      </p:sp>
      <p:sp>
        <p:nvSpPr>
          <p:cNvPr id="580" name="Google Shape;580;p100"/>
          <p:cNvSpPr/>
          <p:nvPr/>
        </p:nvSpPr>
        <p:spPr>
          <a:xfrm>
            <a:off x="0" y="5013325"/>
            <a:ext cx="1145381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שמשון</a:t>
            </a:r>
            <a:endParaRPr b="1" sz="4000">
              <a:solidFill>
                <a:schemeClr val="lt1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01"/>
          <p:cNvSpPr txBox="1"/>
          <p:nvPr>
            <p:ph type="title"/>
          </p:nvPr>
        </p:nvSpPr>
        <p:spPr>
          <a:xfrm>
            <a:off x="334963" y="13414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"בלחי חמור הכה אלף פלישתים"</a:t>
            </a:r>
            <a:endParaRPr b="1" sz="6000"/>
          </a:p>
        </p:txBody>
      </p:sp>
      <p:sp>
        <p:nvSpPr>
          <p:cNvPr id="586" name="Google Shape;586;p101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שמשון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102"/>
          <p:cNvSpPr txBox="1"/>
          <p:nvPr>
            <p:ph type="title"/>
          </p:nvPr>
        </p:nvSpPr>
        <p:spPr>
          <a:xfrm>
            <a:off x="431800" y="2205038"/>
            <a:ext cx="539115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"מגוית הארי רצה דבש"</a:t>
            </a:r>
            <a:endParaRPr b="1" sz="6000"/>
          </a:p>
        </p:txBody>
      </p:sp>
      <p:pic>
        <p:nvPicPr>
          <p:cNvPr descr="j0180296" id="592" name="Google Shape;592;p10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03913" y="0"/>
            <a:ext cx="628808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93" name="Google Shape;593;p102"/>
          <p:cNvSpPr/>
          <p:nvPr/>
        </p:nvSpPr>
        <p:spPr>
          <a:xfrm>
            <a:off x="431800" y="5229225"/>
            <a:ext cx="499268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שמשון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03"/>
          <p:cNvSpPr txBox="1"/>
          <p:nvPr>
            <p:ph type="title"/>
          </p:nvPr>
        </p:nvSpPr>
        <p:spPr>
          <a:xfrm>
            <a:off x="334963" y="13414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על מי נאמר:</a:t>
            </a:r>
            <a:br>
              <a:rPr b="1" lang="iw-IL" sz="4000"/>
            </a:br>
            <a:r>
              <a:rPr b="1" lang="iw-IL" sz="6000"/>
              <a:t>"ויעש אפוד ותרפים"</a:t>
            </a:r>
            <a:endParaRPr b="1" sz="6000"/>
          </a:p>
        </p:txBody>
      </p:sp>
      <p:sp>
        <p:nvSpPr>
          <p:cNvPr id="599" name="Google Shape;599;p103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מיכה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254500" id="604" name="Google Shape;604;p104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15550" y="0"/>
            <a:ext cx="2076450" cy="15573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336396" id="605" name="Google Shape;605;p104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448925" y="2833688"/>
            <a:ext cx="1743075" cy="133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254500" id="606" name="Google Shape;606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5400"/>
            <a:ext cx="2073275" cy="155575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104"/>
          <p:cNvSpPr txBox="1"/>
          <p:nvPr/>
        </p:nvSpPr>
        <p:spPr>
          <a:xfrm>
            <a:off x="555625" y="846138"/>
            <a:ext cx="11176000" cy="545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חלק ד'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מי אני ומה שמי?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10 נקודות על כל תשובה</a:t>
            </a:r>
            <a:endParaRPr sz="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105"/>
          <p:cNvSpPr txBox="1"/>
          <p:nvPr>
            <p:ph type="title"/>
          </p:nvPr>
        </p:nvSpPr>
        <p:spPr>
          <a:xfrm>
            <a:off x="623888" y="13414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br>
              <a:rPr b="1" lang="iw-IL" sz="4000"/>
            </a:br>
            <a:r>
              <a:rPr b="1" lang="iw-IL" sz="6000"/>
              <a:t>"וימות בן מאה ועשר שנים"</a:t>
            </a:r>
            <a:endParaRPr b="1" sz="6000"/>
          </a:p>
        </p:txBody>
      </p:sp>
      <p:pic>
        <p:nvPicPr>
          <p:cNvPr descr="j0178297" id="613" name="Google Shape;613;p105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24188" y="4221163"/>
            <a:ext cx="2616200" cy="1962150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105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יהושע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178296" id="615" name="Google Shape;615;p105"/>
          <p:cNvPicPr preferRelativeResize="0"/>
          <p:nvPr>
            <p:ph idx="3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864350" y="4221163"/>
            <a:ext cx="2090738" cy="20145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178297" id="616" name="Google Shape;616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56138" y="4221163"/>
            <a:ext cx="2616200" cy="196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289536" id="621" name="Google Shape;621;p106"/>
          <p:cNvPicPr preferRelativeResize="0"/>
          <p:nvPr>
            <p:ph idx="3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106"/>
          <p:cNvSpPr txBox="1"/>
          <p:nvPr>
            <p:ph type="title"/>
          </p:nvPr>
        </p:nvSpPr>
        <p:spPr>
          <a:xfrm>
            <a:off x="527050" y="981075"/>
            <a:ext cx="652938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/>
              <a:t>"יושב בעלית המקרה"</a:t>
            </a:r>
            <a:endParaRPr b="1" sz="6000"/>
          </a:p>
        </p:txBody>
      </p:sp>
      <p:sp>
        <p:nvSpPr>
          <p:cNvPr id="623" name="Google Shape;623;p106"/>
          <p:cNvSpPr/>
          <p:nvPr/>
        </p:nvSpPr>
        <p:spPr>
          <a:xfrm>
            <a:off x="-528638" y="2708275"/>
            <a:ext cx="672147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עגלון מלך מואב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177957" id="628" name="Google Shape;628;p107"/>
          <p:cNvPicPr preferRelativeResize="0"/>
          <p:nvPr>
            <p:ph idx="3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107"/>
          <p:cNvSpPr txBox="1"/>
          <p:nvPr>
            <p:ph type="title"/>
          </p:nvPr>
        </p:nvSpPr>
        <p:spPr>
          <a:xfrm>
            <a:off x="566738" y="1524000"/>
            <a:ext cx="683101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chemeClr val="lt1"/>
                </a:solidFill>
              </a:rPr>
              <a:t>מי אני:</a:t>
            </a:r>
            <a:br>
              <a:rPr b="1" lang="iw-IL" sz="4000">
                <a:solidFill>
                  <a:schemeClr val="lt1"/>
                </a:solidFill>
              </a:rPr>
            </a:br>
            <a:r>
              <a:rPr b="1" lang="iw-IL" sz="6000">
                <a:solidFill>
                  <a:schemeClr val="lt1"/>
                </a:solidFill>
              </a:rPr>
              <a:t>בספל אדירים הקריבה חמאה</a:t>
            </a:r>
            <a:endParaRPr b="1" sz="6000">
              <a:solidFill>
                <a:schemeClr val="lt1"/>
              </a:solidFill>
            </a:endParaRPr>
          </a:p>
        </p:txBody>
      </p:sp>
      <p:sp>
        <p:nvSpPr>
          <p:cNvPr id="630" name="Google Shape;630;p107"/>
          <p:cNvSpPr/>
          <p:nvPr/>
        </p:nvSpPr>
        <p:spPr>
          <a:xfrm>
            <a:off x="3406775" y="3381375"/>
            <a:ext cx="17224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800">
                <a:solidFill>
                  <a:srgbClr val="0000FF"/>
                </a:solidFill>
                <a:latin typeface="Tahoma"/>
                <a:ea typeface="Tahoma"/>
                <a:cs typeface="Tahoma"/>
                <a:sym typeface="Tahoma"/>
              </a:rPr>
              <a:t>יעל</a:t>
            </a:r>
            <a:endParaRPr b="1" sz="4800">
              <a:solidFill>
                <a:srgbClr val="0000FF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108"/>
          <p:cNvSpPr txBox="1"/>
          <p:nvPr>
            <p:ph type="title"/>
          </p:nvPr>
        </p:nvSpPr>
        <p:spPr>
          <a:xfrm>
            <a:off x="334963" y="1341438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/>
              <a:t>"איש בריא מאד"</a:t>
            </a:r>
            <a:endParaRPr b="1" sz="6000"/>
          </a:p>
        </p:txBody>
      </p:sp>
      <p:sp>
        <p:nvSpPr>
          <p:cNvPr id="636" name="Google Shape;636;p108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עגלון מלך מואב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09"/>
          <p:cNvSpPr txBox="1"/>
          <p:nvPr>
            <p:ph type="title"/>
          </p:nvPr>
        </p:nvSpPr>
        <p:spPr>
          <a:xfrm>
            <a:off x="1985963" y="1479550"/>
            <a:ext cx="10206037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/>
              <a:t>אשה שלחה לקרוא לי לצאת למלחמה</a:t>
            </a:r>
            <a:endParaRPr b="1" sz="6000"/>
          </a:p>
        </p:txBody>
      </p:sp>
      <p:sp>
        <p:nvSpPr>
          <p:cNvPr id="642" name="Google Shape;642;p109"/>
          <p:cNvSpPr/>
          <p:nvPr/>
        </p:nvSpPr>
        <p:spPr>
          <a:xfrm>
            <a:off x="9056688" y="3800475"/>
            <a:ext cx="2163762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ברק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טנק" id="643" name="Google Shape;643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87788" y="2781300"/>
            <a:ext cx="4657725" cy="3492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טנק" id="644" name="Google Shape;644;p10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4963" y="5033963"/>
            <a:ext cx="3265487" cy="1549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110"/>
          <p:cNvSpPr txBox="1"/>
          <p:nvPr>
            <p:ph type="title"/>
          </p:nvPr>
        </p:nvSpPr>
        <p:spPr>
          <a:xfrm>
            <a:off x="527050" y="148431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/>
              <a:t>בקשוני להיות מלך וסרבתי</a:t>
            </a:r>
            <a:endParaRPr b="1" sz="6000"/>
          </a:p>
        </p:txBody>
      </p:sp>
      <p:pic>
        <p:nvPicPr>
          <p:cNvPr descr="j0237940" id="650" name="Google Shape;650;p11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8288" y="4365625"/>
            <a:ext cx="4130675" cy="219075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110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גדעון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11"/>
          <p:cNvSpPr txBox="1"/>
          <p:nvPr>
            <p:ph type="title"/>
          </p:nvPr>
        </p:nvSpPr>
        <p:spPr>
          <a:xfrm>
            <a:off x="719138" y="13414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/>
              <a:t>בקשתי להיות מלך</a:t>
            </a:r>
            <a:endParaRPr b="1" sz="6000"/>
          </a:p>
        </p:txBody>
      </p:sp>
      <p:sp>
        <p:nvSpPr>
          <p:cNvPr id="657" name="Google Shape;657;p111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אבימלך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37940" id="658" name="Google Shape;658;p11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59300" y="4652963"/>
            <a:ext cx="2998788" cy="159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12"/>
          <p:cNvSpPr txBox="1"/>
          <p:nvPr>
            <p:ph type="title"/>
          </p:nvPr>
        </p:nvSpPr>
        <p:spPr>
          <a:xfrm>
            <a:off x="6000750" y="1916113"/>
            <a:ext cx="587216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>
                <a:latin typeface="Arial"/>
                <a:ea typeface="Arial"/>
                <a:cs typeface="Arial"/>
                <a:sym typeface="Arial"/>
              </a:rPr>
              <a:t>הכיתי</a:t>
            </a:r>
            <a:br>
              <a:rPr b="1" lang="iw-IL" sz="6000"/>
            </a:br>
            <a:r>
              <a:rPr b="1" lang="iw-IL" sz="6000"/>
              <a:t>600 איש במלמד הבקר</a:t>
            </a:r>
            <a:endParaRPr b="1" sz="6000"/>
          </a:p>
        </p:txBody>
      </p:sp>
      <p:sp>
        <p:nvSpPr>
          <p:cNvPr id="664" name="Google Shape;664;p112"/>
          <p:cNvSpPr/>
          <p:nvPr/>
        </p:nvSpPr>
        <p:spPr>
          <a:xfrm>
            <a:off x="7151688" y="5445125"/>
            <a:ext cx="46355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שמגר בן ענת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182190" id="665" name="Google Shape;665;p1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6425" y="814388"/>
            <a:ext cx="4845050" cy="5030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182739" id="670" name="Google Shape;670;p1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113"/>
          <p:cNvSpPr/>
          <p:nvPr/>
        </p:nvSpPr>
        <p:spPr>
          <a:xfrm>
            <a:off x="334963" y="5300663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עתניאל בן קנז</a:t>
            </a:r>
            <a:endParaRPr b="1" sz="4000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83724" id="672" name="Google Shape;672;p113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59850" y="4292600"/>
            <a:ext cx="2565400" cy="2205038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113"/>
          <p:cNvSpPr txBox="1"/>
          <p:nvPr>
            <p:ph type="title"/>
          </p:nvPr>
        </p:nvSpPr>
        <p:spPr>
          <a:xfrm>
            <a:off x="623888" y="83661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CC00"/>
                </a:solidFill>
              </a:rPr>
              <a:t>מי אני:</a:t>
            </a:r>
            <a:br>
              <a:rPr b="1" lang="iw-IL" sz="4000">
                <a:solidFill>
                  <a:srgbClr val="FFCC00"/>
                </a:solidFill>
              </a:rPr>
            </a:br>
            <a:r>
              <a:rPr b="1" lang="iw-IL" sz="6000">
                <a:solidFill>
                  <a:srgbClr val="FFCC00"/>
                </a:solidFill>
              </a:rPr>
              <a:t>לכדתי עיר וקבלתי בשכר זה אשה</a:t>
            </a:r>
            <a:endParaRPr b="1" sz="600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114"/>
          <p:cNvSpPr txBox="1"/>
          <p:nvPr>
            <p:ph type="title"/>
          </p:nvPr>
        </p:nvSpPr>
        <p:spPr>
          <a:xfrm>
            <a:off x="719138" y="13414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/>
              <a:t>קצצו את בהונות ידי ורגלי</a:t>
            </a:r>
            <a:endParaRPr b="1" sz="6000"/>
          </a:p>
        </p:txBody>
      </p:sp>
      <p:sp>
        <p:nvSpPr>
          <p:cNvPr id="679" name="Google Shape;679;p114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אדוני צדק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descr="j0281710" id="680" name="Google Shape;680;p1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050" y="2852738"/>
            <a:ext cx="3359150" cy="34766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0281710" id="681" name="Google Shape;681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8208963" y="2852738"/>
            <a:ext cx="3359150" cy="347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200960" id="686" name="Google Shape;686;p1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620236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115"/>
          <p:cNvSpPr txBox="1"/>
          <p:nvPr>
            <p:ph idx="3" type="body"/>
          </p:nvPr>
        </p:nvSpPr>
        <p:spPr>
          <a:xfrm>
            <a:off x="6186488" y="3937000"/>
            <a:ext cx="4937125" cy="20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31775" lvl="0" marL="34607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/>
          </a:p>
        </p:txBody>
      </p:sp>
      <p:pic>
        <p:nvPicPr>
          <p:cNvPr descr="j0200960" id="688" name="Google Shape;688;p1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89638" y="0"/>
            <a:ext cx="620236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115"/>
          <p:cNvSpPr txBox="1"/>
          <p:nvPr>
            <p:ph type="title"/>
          </p:nvPr>
        </p:nvSpPr>
        <p:spPr>
          <a:xfrm>
            <a:off x="623888" y="9810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CC00"/>
                </a:solidFill>
              </a:rPr>
              <a:t>מי אני:</a:t>
            </a:r>
            <a:br>
              <a:rPr b="1" lang="iw-IL" sz="4000">
                <a:solidFill>
                  <a:srgbClr val="FFCC00"/>
                </a:solidFill>
              </a:rPr>
            </a:br>
            <a:r>
              <a:rPr b="1" lang="iw-IL" sz="6000">
                <a:solidFill>
                  <a:srgbClr val="FFCC00"/>
                </a:solidFill>
              </a:rPr>
              <a:t>בקשתי גולות מים מאבי</a:t>
            </a:r>
            <a:endParaRPr b="1" sz="6000">
              <a:solidFill>
                <a:srgbClr val="FFCC00"/>
              </a:solidFill>
            </a:endParaRPr>
          </a:p>
        </p:txBody>
      </p:sp>
      <p:sp>
        <p:nvSpPr>
          <p:cNvPr id="690" name="Google Shape;690;p115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עכסה בת כלב</a:t>
            </a:r>
            <a:endParaRPr b="1" sz="4000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176484" id="695" name="Google Shape;695;p116"/>
          <p:cNvPicPr preferRelativeResize="0"/>
          <p:nvPr>
            <p:ph idx="3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6" name="Google Shape;696;p116"/>
          <p:cNvSpPr txBox="1"/>
          <p:nvPr>
            <p:ph type="title"/>
          </p:nvPr>
        </p:nvSpPr>
        <p:spPr>
          <a:xfrm>
            <a:off x="719138" y="18446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CC00"/>
                </a:solidFill>
              </a:rPr>
              <a:t>מי אני:</a:t>
            </a:r>
            <a:br>
              <a:rPr b="1" lang="iw-IL" sz="4000">
                <a:solidFill>
                  <a:srgbClr val="FFCC00"/>
                </a:solidFill>
              </a:rPr>
            </a:br>
            <a:r>
              <a:rPr b="1" lang="iw-IL" sz="6000">
                <a:solidFill>
                  <a:srgbClr val="FFCC00"/>
                </a:solidFill>
              </a:rPr>
              <a:t>אני מלך ארם נהריים</a:t>
            </a:r>
            <a:endParaRPr b="1" sz="6000">
              <a:solidFill>
                <a:srgbClr val="FFCC00"/>
              </a:solidFill>
            </a:endParaRPr>
          </a:p>
        </p:txBody>
      </p:sp>
      <p:sp>
        <p:nvSpPr>
          <p:cNvPr id="697" name="Google Shape;697;p116"/>
          <p:cNvSpPr/>
          <p:nvPr/>
        </p:nvSpPr>
        <p:spPr>
          <a:xfrm>
            <a:off x="431800" y="4868863"/>
            <a:ext cx="11453813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כושן רשעתיים</a:t>
            </a:r>
            <a:endParaRPr b="1" sz="4000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117"/>
          <p:cNvSpPr txBox="1"/>
          <p:nvPr>
            <p:ph type="title"/>
          </p:nvPr>
        </p:nvSpPr>
        <p:spPr>
          <a:xfrm>
            <a:off x="623888" y="11255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/>
              <a:t>אני אטר יד ימין</a:t>
            </a:r>
            <a:endParaRPr b="1" sz="6000"/>
          </a:p>
        </p:txBody>
      </p:sp>
      <p:pic>
        <p:nvPicPr>
          <p:cNvPr descr="j0236308" id="703" name="Google Shape;703;p1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527050" y="3716338"/>
            <a:ext cx="3733800" cy="25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4" name="Google Shape;704;p117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אהוד בן גרא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118"/>
          <p:cNvSpPr txBox="1"/>
          <p:nvPr>
            <p:ph type="title"/>
          </p:nvPr>
        </p:nvSpPr>
        <p:spPr>
          <a:xfrm>
            <a:off x="623888" y="98107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/>
              <a:t>מי אני:</a:t>
            </a:r>
            <a:br>
              <a:rPr b="1" lang="iw-IL" sz="4000"/>
            </a:br>
            <a:r>
              <a:rPr b="1" lang="iw-IL" sz="6000"/>
              <a:t>תקעו חרב שתי פיות בבטני</a:t>
            </a:r>
            <a:endParaRPr b="1" sz="6000"/>
          </a:p>
        </p:txBody>
      </p:sp>
      <p:sp>
        <p:nvSpPr>
          <p:cNvPr id="710" name="Google Shape;710;p118"/>
          <p:cNvSpPr/>
          <p:nvPr/>
        </p:nvSpPr>
        <p:spPr>
          <a:xfrm>
            <a:off x="334963" y="3429000"/>
            <a:ext cx="1145222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4D290B"/>
                </a:solidFill>
                <a:latin typeface="Tahoma"/>
                <a:ea typeface="Tahoma"/>
                <a:cs typeface="Tahoma"/>
                <a:sym typeface="Tahoma"/>
              </a:rPr>
              <a:t>עגלון מלך מואב</a:t>
            </a:r>
            <a:endParaRPr b="1" sz="4000">
              <a:solidFill>
                <a:srgbClr val="4D290B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grpSp>
        <p:nvGrpSpPr>
          <p:cNvPr id="711" name="Google Shape;711;p118"/>
          <p:cNvGrpSpPr/>
          <p:nvPr/>
        </p:nvGrpSpPr>
        <p:grpSpPr>
          <a:xfrm>
            <a:off x="1536700" y="4419600"/>
            <a:ext cx="8447088" cy="2438400"/>
            <a:chOff x="726" y="2784"/>
            <a:chExt cx="3991" cy="1536"/>
          </a:xfrm>
        </p:grpSpPr>
        <p:pic>
          <p:nvPicPr>
            <p:cNvPr descr="j0178075" id="712" name="Google Shape;712;p118"/>
            <p:cNvPicPr preferRelativeResize="0"/>
            <p:nvPr/>
          </p:nvPicPr>
          <p:blipFill rotWithShape="1">
            <a:blip r:embed="rId3">
              <a:alphaModFix/>
            </a:blip>
            <a:srcRect b="0" l="0" r="12413" t="0"/>
            <a:stretch/>
          </p:blipFill>
          <p:spPr>
            <a:xfrm>
              <a:off x="726" y="2784"/>
              <a:ext cx="2018" cy="153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0178075" id="713" name="Google Shape;713;p118"/>
            <p:cNvPicPr preferRelativeResize="0"/>
            <p:nvPr/>
          </p:nvPicPr>
          <p:blipFill rotWithShape="1">
            <a:blip r:embed="rId3">
              <a:alphaModFix/>
            </a:blip>
            <a:srcRect b="0" l="0" r="12413" t="0"/>
            <a:stretch/>
          </p:blipFill>
          <p:spPr>
            <a:xfrm flipH="1">
              <a:off x="2699" y="2784"/>
              <a:ext cx="2018" cy="153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j0185204" id="718" name="Google Shape;718;p119"/>
          <p:cNvPicPr preferRelativeResize="0"/>
          <p:nvPr>
            <p:ph idx="2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119"/>
          <p:cNvSpPr/>
          <p:nvPr/>
        </p:nvSpPr>
        <p:spPr>
          <a:xfrm>
            <a:off x="4087813" y="4267200"/>
            <a:ext cx="503237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10600">
                <a:solidFill>
                  <a:srgbClr val="FFCC00"/>
                </a:solidFill>
                <a:latin typeface="Tahoma"/>
                <a:ea typeface="Tahoma"/>
                <a:cs typeface="Tahoma"/>
                <a:sym typeface="Tahoma"/>
              </a:rPr>
              <a:t>דבורה</a:t>
            </a:r>
            <a:endParaRPr b="1" sz="10600">
              <a:solidFill>
                <a:srgbClr val="FFCC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720" name="Google Shape;720;p119"/>
          <p:cNvSpPr txBox="1"/>
          <p:nvPr>
            <p:ph type="title"/>
          </p:nvPr>
        </p:nvSpPr>
        <p:spPr>
          <a:xfrm>
            <a:off x="527050" y="11255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4000">
                <a:solidFill>
                  <a:srgbClr val="FFCC00"/>
                </a:solidFill>
              </a:rPr>
              <a:t>מי אני:</a:t>
            </a:r>
            <a:br>
              <a:rPr b="1" lang="iw-IL" sz="4000">
                <a:solidFill>
                  <a:srgbClr val="FFCC00"/>
                </a:solidFill>
              </a:rPr>
            </a:br>
            <a:r>
              <a:rPr b="1" lang="iw-IL" sz="6000">
                <a:solidFill>
                  <a:srgbClr val="FFCC00"/>
                </a:solidFill>
              </a:rPr>
              <a:t>נביאה יושבת תחת התומר</a:t>
            </a:r>
            <a:endParaRPr b="1" sz="6000">
              <a:solidFill>
                <a:srgbClr val="FFCC00"/>
              </a:solidFill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120"/>
          <p:cNvSpPr txBox="1"/>
          <p:nvPr/>
        </p:nvSpPr>
        <p:spPr>
          <a:xfrm>
            <a:off x="555625" y="846138"/>
            <a:ext cx="11176000" cy="54594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חלק ה'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ציורים מספר שופטים</a:t>
            </a:r>
            <a:endParaRPr/>
          </a:p>
          <a:p>
            <a:pPr indent="0" lvl="0" marL="0" marR="0" rtl="1" algn="ctr">
              <a:spcBef>
                <a:spcPts val="440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20 נקודות על כל תשובה</a:t>
            </a:r>
            <a:endParaRPr sz="8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0" name="Google Shape;730;p121"/>
          <p:cNvPicPr preferRelativeResize="0"/>
          <p:nvPr/>
        </p:nvPicPr>
        <p:blipFill rotWithShape="1">
          <a:blip r:embed="rId3">
            <a:alphaModFix/>
          </a:blip>
          <a:srcRect b="22197" l="15318" r="43024" t="39746"/>
          <a:stretch/>
        </p:blipFill>
        <p:spPr>
          <a:xfrm>
            <a:off x="4933950" y="457200"/>
            <a:ext cx="6896100" cy="519430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121"/>
          <p:cNvSpPr txBox="1"/>
          <p:nvPr/>
        </p:nvSpPr>
        <p:spPr>
          <a:xfrm>
            <a:off x="457200" y="1143000"/>
            <a:ext cx="4257675" cy="3990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וַתִּצְנַח, מֵעַל הַחֲמוֹר; וַיֹּאמֶר-לָהּ כָּלֵב, מַה-לָּךְ.  טו וַתֹּאמֶר לוֹ הָבָה-לִּי בְרָכָה, כִּי אֶרֶץ הַנֶּגֶב נְתַתָּנִי, וְנָתַתָּה לִי, גֻּלֹּת מָיִם; וַיִּתֶּן-לָהּ כָּלֵב, אֵת גֻּלֹּת עִלִּית, וְאֵת, גֻּלֹּת תַּחְתִּית.</a:t>
            </a:r>
            <a:r>
              <a:rPr lang="iw-IL" sz="3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6" name="Google Shape;736;p122"/>
          <p:cNvPicPr preferRelativeResize="0"/>
          <p:nvPr/>
        </p:nvPicPr>
        <p:blipFill rotWithShape="1">
          <a:blip r:embed="rId3">
            <a:alphaModFix/>
          </a:blip>
          <a:srcRect b="8203" l="16699" r="43945" t="53906"/>
          <a:stretch/>
        </p:blipFill>
        <p:spPr>
          <a:xfrm>
            <a:off x="4951413" y="371475"/>
            <a:ext cx="6926262" cy="5257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7" name="Google Shape;737;p122"/>
          <p:cNvSpPr txBox="1"/>
          <p:nvPr/>
        </p:nvSpPr>
        <p:spPr>
          <a:xfrm>
            <a:off x="457200" y="1714500"/>
            <a:ext cx="4257675" cy="301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ויאמר אהוד: דבר א-להים לי אליך. ויקם מעל הכסא. וישלח אהוד את יד שמאלו, ויקח את החרב מעל ירך ימינו, ויתקעה בבטנו. </a:t>
            </a:r>
            <a:endParaRPr b="1" sz="32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123"/>
          <p:cNvPicPr preferRelativeResize="0"/>
          <p:nvPr/>
        </p:nvPicPr>
        <p:blipFill rotWithShape="1">
          <a:blip r:embed="rId3">
            <a:alphaModFix/>
          </a:blip>
          <a:srcRect b="16016" l="19629" r="44348" t="50359"/>
          <a:stretch/>
        </p:blipFill>
        <p:spPr>
          <a:xfrm>
            <a:off x="4791075" y="461963"/>
            <a:ext cx="7038975" cy="5367337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123"/>
          <p:cNvSpPr txBox="1"/>
          <p:nvPr/>
        </p:nvSpPr>
        <p:spPr>
          <a:xfrm>
            <a:off x="457200" y="1400175"/>
            <a:ext cx="4257675" cy="35036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וּדְבוֹרָה אִשָּׁה נְבִיאָה, אֵשֶׁת לַפִּידוֹת--הִיא שֹׁפְטָה אֶת-יִשְׂרָאֵל, בָּעֵת הַהִיא.  ה וְהִיא יוֹשֶׁבֶת תַּחַת-תֹּמֶר דְּבוֹרָה, בֵּין הָרָמָה וּבֵין בֵּית-אֵל--בְּהַר אֶפְרָיִם</a:t>
            </a:r>
            <a:r>
              <a:rPr lang="iw-IL" sz="3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4" name="Google Shape;744;p123"/>
          <p:cNvPicPr preferRelativeResize="0"/>
          <p:nvPr/>
        </p:nvPicPr>
        <p:blipFill rotWithShape="1">
          <a:blip r:embed="rId4">
            <a:alphaModFix/>
          </a:blip>
          <a:srcRect b="15234" l="18750" r="43945" t="51172"/>
          <a:stretch/>
        </p:blipFill>
        <p:spPr>
          <a:xfrm>
            <a:off x="4819650" y="457200"/>
            <a:ext cx="3295650" cy="222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124"/>
          <p:cNvPicPr preferRelativeResize="0"/>
          <p:nvPr/>
        </p:nvPicPr>
        <p:blipFill rotWithShape="1">
          <a:blip r:embed="rId3">
            <a:alphaModFix/>
          </a:blip>
          <a:srcRect b="15625" l="19336" r="43066" t="50391"/>
          <a:stretch/>
        </p:blipFill>
        <p:spPr>
          <a:xfrm>
            <a:off x="5524500" y="371475"/>
            <a:ext cx="6524625" cy="5783263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124"/>
          <p:cNvSpPr txBox="1"/>
          <p:nvPr/>
        </p:nvSpPr>
        <p:spPr>
          <a:xfrm>
            <a:off x="1028700" y="1285875"/>
            <a:ext cx="4257675" cy="3990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וַיָּבֹא גִדְעוֹן--וְהִנֵּה-אִישׁ, מְסַפֵּר לְרֵעֵהוּ חֲלוֹם; וַיֹּאמֶר הִנֵּה חֲלוֹם חָלַמְתִּי, וְהִנֵּה צְלִיל לֶחֶם שְׂעֹרִים מִתְהַפֵּךְ בְּמַחֲנֵה מִדְיָן, וַיָּבֹא עַד-הָאֹהֶל וַיַּכֵּהוּ וַיִּפֹּל וַיַּהַפְכֵהוּ לְמַעְלָה, וְנָפַל הָאֹהֶל. </a:t>
            </a:r>
            <a:endParaRPr b="1" sz="32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5" name="Google Shape;755;p125"/>
          <p:cNvPicPr preferRelativeResize="0"/>
          <p:nvPr/>
        </p:nvPicPr>
        <p:blipFill rotWithShape="1">
          <a:blip r:embed="rId3">
            <a:alphaModFix/>
          </a:blip>
          <a:srcRect b="15625" l="19043" r="44824" t="50391"/>
          <a:stretch/>
        </p:blipFill>
        <p:spPr>
          <a:xfrm>
            <a:off x="4705350" y="312738"/>
            <a:ext cx="7124700" cy="5630862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125"/>
          <p:cNvSpPr txBox="1"/>
          <p:nvPr/>
        </p:nvSpPr>
        <p:spPr>
          <a:xfrm>
            <a:off x="342900" y="1285875"/>
            <a:ext cx="4257675" cy="39909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וַתַּשְׁלֵךְ אִשָּׁה אַחַת, פֶּלַח רֶכֶב--עַל-רֹאשׁ אֲבִימֶלֶךְ; וַתָּרִץ, אֶת-גֻּלְגָּלְתּוֹ.  נד וַיִּקְרָא מְהֵרָה אֶל-הַנַּעַר נֹשֵׂא כֵלָיו, וַיֹּאמֶר לוֹ שְׁלֹף חַרְבְּךָ וּמוֹתְתֵנִי--פֶּן-יֹאמְרוּ לִי, אִשָּׁה הֲרָגָתְהוּ; וַיִּדְקְרֵהוּ נַעֲרוֹ, וַיָּמֹת.</a:t>
            </a:r>
            <a:r>
              <a:rPr lang="iw-IL" sz="32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2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126"/>
          <p:cNvSpPr txBox="1"/>
          <p:nvPr/>
        </p:nvSpPr>
        <p:spPr>
          <a:xfrm>
            <a:off x="555625" y="617538"/>
            <a:ext cx="11176000" cy="5518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חלק ו'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88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התמצאות בספר שופטים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6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עליכם למצוא מהר את המבוקש. קבוצה שמצאה את התשובה במינימום זמן תזכה ב-10 נקודות.</a:t>
            </a:r>
            <a:endParaRPr sz="54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27"/>
          <p:cNvSpPr txBox="1"/>
          <p:nvPr/>
        </p:nvSpPr>
        <p:spPr>
          <a:xfrm>
            <a:off x="1871663" y="1989138"/>
            <a:ext cx="9696450" cy="731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מהי המילה הראשונה בפסוק ל"א בפרק ט?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128"/>
          <p:cNvSpPr txBox="1"/>
          <p:nvPr/>
        </p:nvSpPr>
        <p:spPr>
          <a:xfrm>
            <a:off x="1520825" y="1989138"/>
            <a:ext cx="9237663" cy="731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הקרא את הפסוק האחרון פרק כ"א פסוק כ"ה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129"/>
          <p:cNvSpPr txBox="1"/>
          <p:nvPr/>
        </p:nvSpPr>
        <p:spPr>
          <a:xfrm>
            <a:off x="3914775" y="1773238"/>
            <a:ext cx="6843713" cy="7318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מהי המילה הראשונה בפרק י"ב?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30"/>
          <p:cNvSpPr txBox="1"/>
          <p:nvPr/>
        </p:nvSpPr>
        <p:spPr>
          <a:xfrm>
            <a:off x="1738313" y="2060575"/>
            <a:ext cx="8828087" cy="731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מהי המילה הראשונה בפרק ט"ו פסוק י"ח?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131"/>
          <p:cNvSpPr txBox="1"/>
          <p:nvPr/>
        </p:nvSpPr>
        <p:spPr>
          <a:xfrm>
            <a:off x="1235075" y="2276475"/>
            <a:ext cx="8224838" cy="731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מהי המילה השישית בפרק ד פסוק י"ט?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32"/>
          <p:cNvSpPr txBox="1"/>
          <p:nvPr/>
        </p:nvSpPr>
        <p:spPr>
          <a:xfrm>
            <a:off x="0" y="0"/>
            <a:ext cx="9286875" cy="6797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iw-IL" sz="4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שִׁיר הַשּׁוֹפְטִים - הרב לוי סודרי</a:t>
            </a:r>
            <a:endParaRPr sz="40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עֹשֶׂה שָׁלוֹם בִּמְרוֹמָיו, הוּא יַעֲשֶׂה שָׁלוֹם עָלֵינוּ וְעַל כָּל יִשְׂרָאֵל, וְאִמְרוּ אָמֵן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4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אֵלּוּ הֵם הַשּׁוֹפְטִים:</a:t>
            </a:r>
            <a:r>
              <a:rPr lang="iw-IL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iw-IL" sz="4000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עָתְנִיאֵל בֶּן-קְנַז, אֵהוּד בֶּן-גֵּרָא, שַׁמְגַּר בֶּן-עֲנָת, דְבוֹרָה וּבָרָק, גִּדְעוֹן בֶּן-יוֹאָשׁ, אֲבִימֶלֶךְ בֶּן- גִּדְעוֹן, תּוֹלָע בֶּן-פּוּאָה, יָאִיר הַגִּלְעָדִי, יִפְתָּח הַגִּלְעָדִי, אִבְצָן זֶה בֹעַז, אֵילוֹן הַזְּבוּלֹנִי, עַבְדּוֹן בֶּן-הִלֵּל, שִׁמְשׁוֹן בֶּן מָנוֹחַ, עֵלִי הַכֹּהֵן וְהַנָּבִיא שְׁמוּאֵל,</a:t>
            </a:r>
            <a:r>
              <a:rPr lang="iw-IL" sz="4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"</a:t>
            </a:r>
            <a:r>
              <a:rPr lang="iw-IL" sz="4000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הָשִׁיבָה שׁוֹפְטֵינוּ כְּבָרִאשׁוֹנָה, וְיוֹעֲצֵינוּ כְּבַתְּחִלָּה" יַעֲשֶׂה שָׁלוֹם, יַעֲשֶׂה שָׁלוֹם, שָׁלוֹם עָלֵינוּ וְעַל כָּל יִשְׂרָאֵל.</a:t>
            </a:r>
            <a:endParaRPr sz="40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33"/>
          <p:cNvSpPr/>
          <p:nvPr/>
        </p:nvSpPr>
        <p:spPr>
          <a:xfrm>
            <a:off x="1562100" y="2339975"/>
            <a:ext cx="9686925" cy="42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תלמידים יקרים ,מקווה שנהניתם.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הרב אלעד לסרי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400">
              <a:solidFill>
                <a:srgbClr val="00FF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5400">
                <a:solidFill>
                  <a:srgbClr val="00FF00"/>
                </a:solidFill>
                <a:latin typeface="Arial"/>
                <a:ea typeface="Arial"/>
                <a:cs typeface="Arial"/>
                <a:sym typeface="Arial"/>
              </a:rPr>
              <a:t>חופשה נעימה ובטוחה</a:t>
            </a:r>
            <a:endParaRPr/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p134"/>
          <p:cNvSpPr txBox="1"/>
          <p:nvPr/>
        </p:nvSpPr>
        <p:spPr>
          <a:xfrm>
            <a:off x="534988" y="401638"/>
            <a:ext cx="11017250" cy="5149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מספרים בספר שופטים (ללא ניקוד):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6 -</a:t>
            </a:r>
            <a:r>
              <a:rPr b="1" lang="iw-IL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יב (ז) וַיִּשְׁפֹּט יִפְתָּח אֶת יִשְׂרָאֵל </a:t>
            </a:r>
            <a:r>
              <a:rPr b="1"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שֵׁשׁ שָׁנִים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וַיָּמָת יִפְתָּח הַגִּלְעָדִי וַיִּקָּבֵר בְּעָרֵי גִלְעָד: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iw-IL" sz="320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20 -</a:t>
            </a:r>
            <a:r>
              <a:rPr b="1" lang="iw-IL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ד (ג) וַיִּצְעֲקוּ בְנֵי יִשְׂרָאֵל אֶל יְקֹוָק כִּי תְּשַׁע מֵאוֹת רֶכֶב בַּרְזֶל לוֹ וְהוּא לָחַץ אֶת בְּנֵי יִשְׂרָאֵל בְּחָזְקָה </a:t>
            </a:r>
            <a:r>
              <a:rPr b="1"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עֶשְׂרִים שָׁנָה: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טו (כ) וַיִּשְׁפֹּט אֶת יִשְׂרָאֵל בִּימֵי פְלִשְׁתִּים </a:t>
            </a:r>
            <a:r>
              <a:rPr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עֶשְׂרִים שָׁנָה: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40 -</a:t>
            </a:r>
            <a:r>
              <a:rPr b="1" lang="iw-IL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ג (יא) </a:t>
            </a:r>
            <a:r>
              <a:rPr b="1"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וַתִּשְׁקֹט הָאָרֶץ אַרְבָּעִים שָׁנָה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וַיָּמָת עָתְנִיאֵל בֶּן קְנַז:</a:t>
            </a:r>
            <a:r>
              <a:rPr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ה (לא) כֵּן יֹאבְדוּ כָל אוֹיְבֶיךָ יְקֹוָק וְאֹהֲבָיו כְּצֵאת הַשֶּׁמֶשׁ בִּגְבֻרָתוֹ </a:t>
            </a:r>
            <a:r>
              <a:rPr b="1"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וַתִּשְׁקֹט הָאָרֶץ אַרְבָּעִים שָׁנָה: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2000" u="sng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80 -</a:t>
            </a:r>
            <a:r>
              <a:rPr b="1"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ג (ל) וַתִּכָּנַע מוֹאָב בַּיּוֹם הַהוּא תַּחַת יַד יִשְׂרָאֵל </a:t>
            </a:r>
            <a:r>
              <a:rPr b="1"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וַתִּשְׁקֹט הָאָרֶץ שְׁמוֹנִים שָׁנָה: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3200" u="sng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400/400,000 -</a:t>
            </a:r>
            <a:r>
              <a:rPr b="1" lang="iw-IL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כ (ב) וַיִּתְיַצְּבוּ פִּנּוֹת כָּל הָעָם כֹּל שִׁבְטֵי יִשְׂרָאֵל בִּקְהַל עַם הָאֱלֹהִים </a:t>
            </a:r>
            <a:r>
              <a:rPr b="1"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אַרְבַּע מֵאוֹת אֶלֶף אִישׁ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רַגְלִי שֹׁלֵף חָרֶב: 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כ (יז) וְאִישׁ יִשְׂרָאֵל הִתְפָּקְדוּ לְבַד מִבִּנְיָמִן </a:t>
            </a:r>
            <a:r>
              <a:rPr b="1"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אַרְבַּע מֵאוֹת אֶלֶף אִישׁ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שֹׁלֵף חָרֶב כָּל זֶה אִישׁ מִלְחָמָה:</a:t>
            </a:r>
            <a:endParaRPr/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שופטים פרק כא (יב) וַיִּמְצְאוּ מִיּוֹשְׁבֵי יָבֵישׁ גִּלְעָד </a:t>
            </a:r>
            <a:r>
              <a:rPr b="1" lang="iw-IL" sz="2000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</a:rPr>
              <a:t>אַרְבַּע מֵאוֹת נַעֲרָה בְתוּלָה</a:t>
            </a:r>
            <a:r>
              <a:rPr b="1" lang="iw-IL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אֲשֶׁר לֹא יָדְעָה אִישׁ לְמִשְׁכַּב זָכָר וַיָּבִיאוּ אוֹתָם אֶל הַמַּחֲנֶה שִׁלֹה אֲשֶׁר בְּאֶרֶץ כְּנָעַן: </a:t>
            </a:r>
            <a:endParaRPr b="1" sz="2000" u="sng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7_Nature Illustration 16x9">
  <a:themeElements>
    <a:clrScheme name="7_Nature Illustration 16x9 1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FFFFFF"/>
      </a:accent3>
      <a:accent4>
        <a:srgbClr val="834610"/>
      </a:accent4>
      <a:accent5>
        <a:srgbClr val="F8BDAB"/>
      </a:accent5>
      <a:accent6>
        <a:srgbClr val="7DACDA"/>
      </a:accent6>
      <a:hlink>
        <a:srgbClr val="6DC025"/>
      </a:hlink>
      <a:folHlink>
        <a:srgbClr val="9A53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6_Nature Illustration 16x9">
  <a:themeElements>
    <a:clrScheme name="6_Nature Illustration 16x9 1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FFFFFF"/>
      </a:accent3>
      <a:accent4>
        <a:srgbClr val="834610"/>
      </a:accent4>
      <a:accent5>
        <a:srgbClr val="F8BDAB"/>
      </a:accent5>
      <a:accent6>
        <a:srgbClr val="7DACDA"/>
      </a:accent6>
      <a:hlink>
        <a:srgbClr val="6DC025"/>
      </a:hlink>
      <a:folHlink>
        <a:srgbClr val="9A53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hildren Happy">
      <a:dk1>
        <a:srgbClr val="595959"/>
      </a:dk1>
      <a:lt1>
        <a:srgbClr val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Nature Illustration 16x9">
  <a:themeElements>
    <a:clrScheme name="Nature Illustration 16x9 1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FFFFFF"/>
      </a:accent3>
      <a:accent4>
        <a:srgbClr val="834610"/>
      </a:accent4>
      <a:accent5>
        <a:srgbClr val="F8BDAB"/>
      </a:accent5>
      <a:accent6>
        <a:srgbClr val="7DACDA"/>
      </a:accent6>
      <a:hlink>
        <a:srgbClr val="6DC025"/>
      </a:hlink>
      <a:folHlink>
        <a:srgbClr val="9A53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Children Happy 16x9">
  <a:themeElements>
    <a:clrScheme name="1_Children Happy 16x9 1">
      <a:dk1>
        <a:srgbClr val="595959"/>
      </a:dk1>
      <a:lt1>
        <a:srgbClr val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FFFFF"/>
      </a:accent3>
      <a:accent4>
        <a:srgbClr val="4B4B4B"/>
      </a:accent4>
      <a:accent5>
        <a:srgbClr val="D0D8AC"/>
      </a:accent5>
      <a:accent6>
        <a:srgbClr val="CA4A22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Children Happy 16x9">
  <a:themeElements>
    <a:clrScheme name="Children Happy">
      <a:dk1>
        <a:srgbClr val="595959"/>
      </a:dk1>
      <a:lt1>
        <a:srgbClr val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_Nature Illustration 16x9">
  <a:themeElements>
    <a:clrScheme name="1_Nature Illustration 16x9 1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FFFFFF"/>
      </a:accent3>
      <a:accent4>
        <a:srgbClr val="834610"/>
      </a:accent4>
      <a:accent5>
        <a:srgbClr val="F8BDAB"/>
      </a:accent5>
      <a:accent6>
        <a:srgbClr val="7DACDA"/>
      </a:accent6>
      <a:hlink>
        <a:srgbClr val="6DC025"/>
      </a:hlink>
      <a:folHlink>
        <a:srgbClr val="9A53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