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י"ד/אלול/תשע"ז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38970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י"ד/אלול/תשע"ז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962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י"ד/אלול/תשע"ז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3524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י"ד/אלול/תשע"ז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81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י"ד/אלול/תשע"ז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576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י"ד/אלול/תשע"ז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0935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י"ד/אלול/תשע"ז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1740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י"ד/אלול/תשע"ז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220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י"ד/אלול/תשע"ז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9981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י"ד/אלול/תשע"ז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5514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י"ד/אלול/תשע"ז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6632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77808-5F33-4454-9842-094B2A5E9DD4}" type="datetimeFigureOut">
              <a:rPr lang="he-IL" smtClean="0"/>
              <a:t>י"ד/אלול/תשע"ז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350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ספר שופטים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בואו נזכר – 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                מה למדנו בספר יהושע?</a:t>
            </a:r>
          </a:p>
          <a:p>
            <a:pPr marL="0" indent="0" algn="ctr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026" name="Picture 2" descr="Image result for remember clipar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12" y="381886"/>
            <a:ext cx="4838969" cy="62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7755" y="1257300"/>
            <a:ext cx="256655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מי זוכר? זה היה מזמן...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89445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שם הספר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891767"/>
              </p:ext>
            </p:extLst>
          </p:nvPr>
        </p:nvGraphicFramePr>
        <p:xfrm>
          <a:off x="2032000" y="1690688"/>
          <a:ext cx="8275782" cy="449190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137891"/>
                <a:gridCol w="4137891"/>
              </a:tblGrid>
              <a:tr h="1069846">
                <a:tc>
                  <a:txBody>
                    <a:bodyPr/>
                    <a:lstStyle/>
                    <a:p>
                      <a:pPr algn="ctr" rtl="1"/>
                      <a:r>
                        <a:rPr lang="he-IL" sz="360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יהושע</a:t>
                      </a:r>
                      <a:endParaRPr lang="he-IL" sz="360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60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שופטים</a:t>
                      </a:r>
                      <a:endParaRPr lang="he-IL" sz="360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2057">
                <a:tc>
                  <a:txBody>
                    <a:bodyPr/>
                    <a:lstStyle/>
                    <a:p>
                      <a:pPr rtl="1"/>
                      <a:endParaRPr lang="he-IL" sz="360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360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483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מה זה שופט?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רוב השופטים מלאו שני תפקידים:</a:t>
            </a: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</a:p>
          <a:p>
            <a:pPr marL="3657600" lvl="8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א. מושיע, מנהיג צבאי</a:t>
            </a:r>
          </a:p>
          <a:p>
            <a:pPr marL="3657600" lvl="8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ב. מנהיג רוחני, דתי (כמו רב)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2060" name="Picture 12" descr="Image result for ‫הרב הצבאי הראשי‬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308" y="3190010"/>
            <a:ext cx="3982604" cy="298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72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146914"/>
            <a:ext cx="10515600" cy="1325563"/>
          </a:xfrm>
        </p:spPr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השוואה בין פסוקי הפתיחה של שני הספרים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idx="1"/>
          </p:nvPr>
        </p:nvSpPr>
        <p:spPr>
          <a:xfrm>
            <a:off x="839788" y="1203177"/>
            <a:ext cx="4792085" cy="823912"/>
          </a:xfrm>
        </p:spPr>
        <p:txBody>
          <a:bodyPr>
            <a:normAutofit/>
          </a:bodyPr>
          <a:lstStyle/>
          <a:p>
            <a:pPr algn="just"/>
            <a:r>
              <a:rPr lang="he-IL" sz="4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שופטים א, א</a:t>
            </a:r>
            <a:endParaRPr lang="he-IL" sz="40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5" name="מציין מיקום תוכן 4"/>
          <p:cNvSpPr>
            <a:spLocks noGrp="1"/>
          </p:cNvSpPr>
          <p:nvPr>
            <p:ph sz="half" idx="2"/>
          </p:nvPr>
        </p:nvSpPr>
        <p:spPr>
          <a:xfrm>
            <a:off x="839788" y="2027089"/>
            <a:ext cx="4792085" cy="2898202"/>
          </a:xfrm>
        </p:spPr>
        <p:txBody>
          <a:bodyPr/>
          <a:lstStyle/>
          <a:p>
            <a:pPr marL="0" indent="0" algn="just">
              <a:buNone/>
            </a:pPr>
            <a:r>
              <a:rPr lang="he-IL" sz="4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וַיְהִי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, אַחֲרֵי מוֹת יְהוֹשֻׁעַ, וַיִּשְׁאֲלוּ בְּנֵי יִשְׂרָאֵל, בַּיהוָה </a:t>
            </a:r>
            <a:r>
              <a:rPr lang="he-IL" sz="40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לֵאמֹר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:  מִי יַעֲלֶה-לָּנוּ אֶל-הַכְּנַעֲנִי </a:t>
            </a:r>
            <a:r>
              <a:rPr lang="he-IL" sz="4000" dirty="0" err="1">
                <a:latin typeface="Narkisim" panose="020E0502050101010101" pitchFamily="34" charset="-79"/>
                <a:cs typeface="Narkisim" panose="020E0502050101010101" pitchFamily="34" charset="-79"/>
              </a:rPr>
              <a:t>בַּתְּחִלָּה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, </a:t>
            </a:r>
            <a:r>
              <a:rPr lang="he-IL" sz="40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לְהִלָּחֶם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 בּוֹ. </a:t>
            </a:r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3"/>
          </p:nvPr>
        </p:nvSpPr>
        <p:spPr>
          <a:xfrm>
            <a:off x="6172200" y="1203177"/>
            <a:ext cx="5183188" cy="823912"/>
          </a:xfrm>
        </p:spPr>
        <p:txBody>
          <a:bodyPr>
            <a:normAutofit/>
          </a:bodyPr>
          <a:lstStyle/>
          <a:p>
            <a:pPr algn="just"/>
            <a:r>
              <a:rPr lang="he-IL" sz="4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יהושע א, א</a:t>
            </a:r>
            <a:endParaRPr lang="he-IL" sz="40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7" name="מציין מיקום תוכן 6"/>
          <p:cNvSpPr>
            <a:spLocks noGrp="1"/>
          </p:cNvSpPr>
          <p:nvPr>
            <p:ph sz="quarter" idx="4"/>
          </p:nvPr>
        </p:nvSpPr>
        <p:spPr>
          <a:xfrm>
            <a:off x="6691744" y="2027089"/>
            <a:ext cx="4663643" cy="2898202"/>
          </a:xfrm>
        </p:spPr>
        <p:txBody>
          <a:bodyPr/>
          <a:lstStyle/>
          <a:p>
            <a:pPr marL="0" indent="0" algn="just">
              <a:buNone/>
            </a:pP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וַיְהִי, אַחֲרֵי מוֹת מֹשֶׁה--עֶבֶד יְהוָה; וַיֹּאמֶר יְהוָה אֶל-יְהוֹשֻׁעַ בִּן-נוּן, מְשָׁרֵת מֹשֶׁה </a:t>
            </a:r>
            <a:r>
              <a:rPr lang="he-IL" sz="40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לֵאמֹר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. 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998027"/>
            <a:ext cx="11087100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just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מסקנה: ליהושע אין יורש, עדיין לא סיימו לרשת את הארץ, בני ישראל שואלים את ה' מי ימשיך לכבוש, הם לא חושבים שצריך להמשיך את כיבוש הארץ על ידי כל השבטים יחד.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4669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ספר שופטים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5" name="מציין מיקום תוכן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סֵפֶר </a:t>
            </a: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שׁוֹפְטִים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הוא הספר השני בקבוצת ספרי הנביאים שבתנ"ך, אחרי ספר יהושע ולפני ספר שמואל. הספר מתאר את 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מה שקרה בתקופת השופטים. התקופה 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שאחרי כיבוש ארץ ישראל וחלוקתה 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בימי יהושע ועד 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ימיו של שמואל הנביא וראשית המלוכה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</a:p>
          <a:p>
            <a:pPr marL="0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תקופת השופטים נמשכת כ-400 שנה.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9942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135</Words>
  <Application>Microsoft Office PowerPoint</Application>
  <PresentationFormat>מסך רחב</PresentationFormat>
  <Paragraphs>21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Narkisim</vt:lpstr>
      <vt:lpstr>Times New Roman</vt:lpstr>
      <vt:lpstr>ערכת נושא Office</vt:lpstr>
      <vt:lpstr>ספר שופטים</vt:lpstr>
      <vt:lpstr>שם הספר</vt:lpstr>
      <vt:lpstr>מה זה שופט?</vt:lpstr>
      <vt:lpstr>השוואה בין פסוקי הפתיחה של שני הספרים</vt:lpstr>
      <vt:lpstr>ספר שופטים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ספר שופטים</dc:title>
  <dc:creator>User</dc:creator>
  <cp:lastModifiedBy>User</cp:lastModifiedBy>
  <cp:revision>8</cp:revision>
  <dcterms:created xsi:type="dcterms:W3CDTF">2017-09-05T12:45:21Z</dcterms:created>
  <dcterms:modified xsi:type="dcterms:W3CDTF">2017-09-05T13:17:09Z</dcterms:modified>
</cp:coreProperties>
</file>