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</p:sldMasterIdLst>
  <p:sldIdLst>
    <p:sldId id="263" r:id="rId3"/>
    <p:sldId id="261" r:id="rId4"/>
    <p:sldId id="262" r:id="rId5"/>
    <p:sldId id="264" r:id="rId6"/>
    <p:sldId id="265" r:id="rId7"/>
    <p:sldId id="266" r:id="rId8"/>
    <p:sldId id="267" r:id="rId9"/>
    <p:sldId id="268" r:id="rId10"/>
    <p:sldId id="272" r:id="rId11"/>
    <p:sldId id="260" r:id="rId12"/>
    <p:sldId id="273" r:id="rId13"/>
    <p:sldId id="269" r:id="rId14"/>
    <p:sldId id="270" r:id="rId15"/>
    <p:sldId id="271" r:id="rId16"/>
    <p:sldId id="259" r:id="rId17"/>
    <p:sldId id="274" r:id="rId18"/>
    <p:sldId id="256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6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2954D8-6AC0-4157-829D-52E661091424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941A01C1-AD90-4809-A1AE-4CC98876AF3C}">
      <dgm:prSet phldrT="[טקסט]" custT="1"/>
      <dgm:spPr/>
      <dgm:t>
        <a:bodyPr/>
        <a:lstStyle/>
        <a:p>
          <a:pPr rtl="1"/>
          <a:r>
            <a:rPr kumimoji="0" lang="he-IL" altLang="he-IL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ssistant ExtraBold" panose="00000900000000000000" pitchFamily="2" charset="-79"/>
              <a:ea typeface="Times New Roman" pitchFamily="18" charset="0"/>
              <a:cs typeface="Assistant ExtraBold" panose="00000900000000000000" pitchFamily="2" charset="-79"/>
            </a:rPr>
            <a:t>חֵטְא</a:t>
          </a:r>
          <a:endParaRPr lang="he-IL" sz="4400" dirty="0">
            <a:latin typeface="Assistant ExtraBold" panose="00000900000000000000" pitchFamily="2" charset="-79"/>
            <a:cs typeface="Assistant ExtraBold" panose="00000900000000000000" pitchFamily="2" charset="-79"/>
          </a:endParaRPr>
        </a:p>
      </dgm:t>
    </dgm:pt>
    <dgm:pt modelId="{BDAFE9E2-2F11-4BDB-A9DF-DBF7BC782FF5}" type="parTrans" cxnId="{5892B1BD-7DC6-44AA-8687-7CCCC40614FB}">
      <dgm:prSet/>
      <dgm:spPr/>
      <dgm:t>
        <a:bodyPr/>
        <a:lstStyle/>
        <a:p>
          <a:pPr rtl="1"/>
          <a:endParaRPr lang="he-IL"/>
        </a:p>
      </dgm:t>
    </dgm:pt>
    <dgm:pt modelId="{7F01EFBD-32EE-49BB-84F8-61C5984D0E6E}" type="sibTrans" cxnId="{5892B1BD-7DC6-44AA-8687-7CCCC40614FB}">
      <dgm:prSet/>
      <dgm:spPr>
        <a:solidFill>
          <a:srgbClr val="C00000"/>
        </a:solidFill>
      </dgm:spPr>
      <dgm:t>
        <a:bodyPr/>
        <a:lstStyle/>
        <a:p>
          <a:pPr rtl="1"/>
          <a:endParaRPr lang="he-IL"/>
        </a:p>
      </dgm:t>
    </dgm:pt>
    <dgm:pt modelId="{81CD2297-F805-42A3-A161-30B4EC0E4758}">
      <dgm:prSet phldrT="[טקסט]" custT="1"/>
      <dgm:spPr/>
      <dgm:t>
        <a:bodyPr/>
        <a:lstStyle/>
        <a:p>
          <a:pPr algn="r" rtl="1"/>
          <a:r>
            <a:rPr kumimoji="0" lang="he-IL" altLang="he-IL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ssistant ExtraBold" panose="00000900000000000000" pitchFamily="2" charset="-79"/>
              <a:ea typeface="Times New Roman" pitchFamily="18" charset="0"/>
              <a:cs typeface="Assistant ExtraBold" panose="00000900000000000000" pitchFamily="2" charset="-79"/>
            </a:rPr>
            <a:t>ייִסּוּרֵי שִׁעְבּוּד</a:t>
          </a:r>
          <a:r>
            <a:rPr kumimoji="0" lang="en-US" altLang="he-IL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ssistant ExtraBold" panose="00000900000000000000" pitchFamily="2" charset="-79"/>
              <a:ea typeface="Times New Roman" pitchFamily="18" charset="0"/>
              <a:cs typeface="Assistant ExtraBold" panose="00000900000000000000" pitchFamily="2" charset="-79"/>
            </a:rPr>
            <a:t>  </a:t>
          </a:r>
          <a:endParaRPr lang="he-IL" sz="4000" dirty="0">
            <a:latin typeface="Assistant ExtraBold" panose="00000900000000000000" pitchFamily="2" charset="-79"/>
            <a:cs typeface="Assistant ExtraBold" panose="00000900000000000000" pitchFamily="2" charset="-79"/>
          </a:endParaRPr>
        </a:p>
      </dgm:t>
    </dgm:pt>
    <dgm:pt modelId="{F5927E4C-AFA6-4216-B373-DFC0E7CF51B0}" type="parTrans" cxnId="{BA158DFD-DA64-47BB-8E55-9EF7481573DC}">
      <dgm:prSet/>
      <dgm:spPr/>
      <dgm:t>
        <a:bodyPr/>
        <a:lstStyle/>
        <a:p>
          <a:pPr rtl="1"/>
          <a:endParaRPr lang="he-IL"/>
        </a:p>
      </dgm:t>
    </dgm:pt>
    <dgm:pt modelId="{446D06AE-53D7-46C7-91CD-2FAF033C8714}" type="sibTrans" cxnId="{BA158DFD-DA64-47BB-8E55-9EF7481573DC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1"/>
          <a:endParaRPr lang="he-IL"/>
        </a:p>
      </dgm:t>
    </dgm:pt>
    <dgm:pt modelId="{BBC31753-7399-4754-A6B1-8234CA5388AA}">
      <dgm:prSet phldrT="[טקסט]" custT="1"/>
      <dgm:spPr/>
      <dgm:t>
        <a:bodyPr/>
        <a:lstStyle/>
        <a:p>
          <a:pPr rtl="1"/>
          <a:r>
            <a:rPr kumimoji="0" lang="he-IL" altLang="he-IL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ssistant ExtraBold" panose="00000900000000000000" pitchFamily="2" charset="-79"/>
              <a:ea typeface="Times New Roman" pitchFamily="18" charset="0"/>
              <a:cs typeface="Assistant ExtraBold" panose="00000900000000000000" pitchFamily="2" charset="-79"/>
            </a:rPr>
            <a:t>זעֲקָה אֶל ה'</a:t>
          </a:r>
          <a:endParaRPr kumimoji="0" lang="he-IL" sz="440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ssistant ExtraBold" panose="00000900000000000000" pitchFamily="2" charset="-79"/>
            <a:ea typeface="Times New Roman" pitchFamily="18" charset="0"/>
            <a:cs typeface="Assistant ExtraBold" panose="00000900000000000000" pitchFamily="2" charset="-79"/>
          </a:endParaRPr>
        </a:p>
      </dgm:t>
    </dgm:pt>
    <dgm:pt modelId="{E5A0FF36-1C69-4DB7-94B4-B25DF9EE7FDE}" type="parTrans" cxnId="{3EF3373C-2C94-4F1A-AF7A-4362DAD7DED4}">
      <dgm:prSet/>
      <dgm:spPr/>
      <dgm:t>
        <a:bodyPr/>
        <a:lstStyle/>
        <a:p>
          <a:pPr rtl="1"/>
          <a:endParaRPr lang="he-IL"/>
        </a:p>
      </dgm:t>
    </dgm:pt>
    <dgm:pt modelId="{1496EA3B-97EE-4529-83B1-9B6279A09485}" type="sibTrans" cxnId="{3EF3373C-2C94-4F1A-AF7A-4362DAD7DED4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rtl="1"/>
          <a:endParaRPr lang="he-IL"/>
        </a:p>
      </dgm:t>
    </dgm:pt>
    <dgm:pt modelId="{C3483EE4-1C6D-42F5-B487-1369216C0942}">
      <dgm:prSet/>
      <dgm:spPr/>
      <dgm:t>
        <a:bodyPr/>
        <a:lstStyle/>
        <a:p>
          <a:pPr rtl="1"/>
          <a:r>
            <a:rPr kumimoji="0" lang="he-IL" altLang="he-IL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ssistant ExtraBold" panose="00000900000000000000" pitchFamily="2" charset="-79"/>
              <a:ea typeface="Times New Roman" pitchFamily="18" charset="0"/>
              <a:cs typeface="Assistant ExtraBold" panose="00000900000000000000" pitchFamily="2" charset="-79"/>
            </a:rPr>
            <a:t>שׁוֹפֵט מוֹשִׁיעַ</a:t>
          </a:r>
          <a:endParaRPr kumimoji="0" lang="en-US" altLang="he-IL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ssistant ExtraBold" panose="00000900000000000000" pitchFamily="2" charset="-79"/>
            <a:ea typeface="Times New Roman" pitchFamily="18" charset="0"/>
            <a:cs typeface="Assistant ExtraBold" panose="00000900000000000000" pitchFamily="2" charset="-79"/>
          </a:endParaRPr>
        </a:p>
      </dgm:t>
    </dgm:pt>
    <dgm:pt modelId="{EB4752CF-3F8D-4B81-9253-19BD0EDDD0DB}" type="parTrans" cxnId="{CF298E9C-52DC-4B03-8DBC-F2AC82B64B42}">
      <dgm:prSet/>
      <dgm:spPr/>
      <dgm:t>
        <a:bodyPr/>
        <a:lstStyle/>
        <a:p>
          <a:pPr rtl="1"/>
          <a:endParaRPr lang="he-IL"/>
        </a:p>
      </dgm:t>
    </dgm:pt>
    <dgm:pt modelId="{46A1EEA7-3146-4E0D-8771-3D5B151EEEA6}" type="sibTrans" cxnId="{CF298E9C-52DC-4B03-8DBC-F2AC82B64B42}">
      <dgm:prSet/>
      <dgm:spPr>
        <a:solidFill>
          <a:schemeClr val="accent5"/>
        </a:solidFill>
      </dgm:spPr>
      <dgm:t>
        <a:bodyPr/>
        <a:lstStyle/>
        <a:p>
          <a:pPr rtl="1"/>
          <a:endParaRPr lang="he-IL"/>
        </a:p>
      </dgm:t>
    </dgm:pt>
    <dgm:pt modelId="{5A1E1551-AAC5-45E2-8766-E7E5D1BA80FE}">
      <dgm:prSet/>
      <dgm:spPr/>
      <dgm:t>
        <a:bodyPr/>
        <a:lstStyle/>
        <a:p>
          <a:pPr rtl="1"/>
          <a:r>
            <a:rPr kumimoji="0" lang="he-IL" altLang="he-IL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ssistant ExtraBold" panose="00000900000000000000" pitchFamily="2" charset="-79"/>
              <a:ea typeface="Times New Roman" pitchFamily="18" charset="0"/>
              <a:cs typeface="Assistant ExtraBold" panose="00000900000000000000" pitchFamily="2" charset="-79"/>
            </a:rPr>
            <a:t>תְּשׁוּבָה וּרְוָחָה</a:t>
          </a:r>
          <a:endParaRPr kumimoji="0" lang="en-US" altLang="he-IL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ssistant ExtraBold" panose="00000900000000000000" pitchFamily="2" charset="-79"/>
            <a:ea typeface="Times New Roman" pitchFamily="18" charset="0"/>
            <a:cs typeface="Assistant ExtraBold" panose="00000900000000000000" pitchFamily="2" charset="-79"/>
          </a:endParaRPr>
        </a:p>
      </dgm:t>
    </dgm:pt>
    <dgm:pt modelId="{B5A3D2FD-33CB-46CE-811E-F50A0ABD6307}" type="parTrans" cxnId="{94194F39-6222-47B5-B35B-921F41307D04}">
      <dgm:prSet/>
      <dgm:spPr/>
      <dgm:t>
        <a:bodyPr/>
        <a:lstStyle/>
        <a:p>
          <a:pPr rtl="1"/>
          <a:endParaRPr lang="he-IL"/>
        </a:p>
      </dgm:t>
    </dgm:pt>
    <dgm:pt modelId="{64849A42-C040-4C40-8DC8-0202ED42E3AA}" type="sibTrans" cxnId="{94194F39-6222-47B5-B35B-921F41307D04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pPr rtl="1"/>
          <a:endParaRPr lang="he-IL"/>
        </a:p>
      </dgm:t>
    </dgm:pt>
    <dgm:pt modelId="{43F6B015-D621-41A9-AD72-4B978ED0462E}" type="pres">
      <dgm:prSet presAssocID="{A42954D8-6AC0-4157-829D-52E661091424}" presName="cycle" presStyleCnt="0">
        <dgm:presLayoutVars>
          <dgm:dir/>
          <dgm:resizeHandles val="exact"/>
        </dgm:presLayoutVars>
      </dgm:prSet>
      <dgm:spPr/>
    </dgm:pt>
    <dgm:pt modelId="{37B0B945-93C9-4A0C-ACB0-2B4518B9E9B5}" type="pres">
      <dgm:prSet presAssocID="{941A01C1-AD90-4809-A1AE-4CC98876AF3C}" presName="dummy" presStyleCnt="0"/>
      <dgm:spPr/>
    </dgm:pt>
    <dgm:pt modelId="{DCDBA9CE-5A51-426D-B024-197681A3FEDF}" type="pres">
      <dgm:prSet presAssocID="{941A01C1-AD90-4809-A1AE-4CC98876AF3C}" presName="node" presStyleLbl="revTx" presStyleIdx="0" presStyleCnt="5">
        <dgm:presLayoutVars>
          <dgm:bulletEnabled val="1"/>
        </dgm:presLayoutVars>
      </dgm:prSet>
      <dgm:spPr/>
    </dgm:pt>
    <dgm:pt modelId="{A8DF6A25-7C4A-4B0D-987A-7BC252608750}" type="pres">
      <dgm:prSet presAssocID="{7F01EFBD-32EE-49BB-84F8-61C5984D0E6E}" presName="sibTrans" presStyleLbl="node1" presStyleIdx="0" presStyleCnt="5"/>
      <dgm:spPr/>
    </dgm:pt>
    <dgm:pt modelId="{BA990EE8-84B2-45D4-B6DD-459C9A7A3F51}" type="pres">
      <dgm:prSet presAssocID="{81CD2297-F805-42A3-A161-30B4EC0E4758}" presName="dummy" presStyleCnt="0"/>
      <dgm:spPr/>
    </dgm:pt>
    <dgm:pt modelId="{6281C032-2204-42E7-9ABA-7B9F2CA45E4D}" type="pres">
      <dgm:prSet presAssocID="{81CD2297-F805-42A3-A161-30B4EC0E4758}" presName="node" presStyleLbl="revTx" presStyleIdx="1" presStyleCnt="5" custRadScaleRad="103056" custRadScaleInc="-9067">
        <dgm:presLayoutVars>
          <dgm:bulletEnabled val="1"/>
        </dgm:presLayoutVars>
      </dgm:prSet>
      <dgm:spPr/>
    </dgm:pt>
    <dgm:pt modelId="{CE5AE4EE-28A3-4156-8709-134984BDBCF0}" type="pres">
      <dgm:prSet presAssocID="{446D06AE-53D7-46C7-91CD-2FAF033C8714}" presName="sibTrans" presStyleLbl="node1" presStyleIdx="1" presStyleCnt="5"/>
      <dgm:spPr/>
    </dgm:pt>
    <dgm:pt modelId="{DBA30997-950C-40CF-A824-1E0FF8026820}" type="pres">
      <dgm:prSet presAssocID="{BBC31753-7399-4754-A6B1-8234CA5388AA}" presName="dummy" presStyleCnt="0"/>
      <dgm:spPr/>
    </dgm:pt>
    <dgm:pt modelId="{1A33D46C-A14E-47E4-9ED8-AE59400445C8}" type="pres">
      <dgm:prSet presAssocID="{BBC31753-7399-4754-A6B1-8234CA5388AA}" presName="node" presStyleLbl="revTx" presStyleIdx="2" presStyleCnt="5">
        <dgm:presLayoutVars>
          <dgm:bulletEnabled val="1"/>
        </dgm:presLayoutVars>
      </dgm:prSet>
      <dgm:spPr/>
    </dgm:pt>
    <dgm:pt modelId="{DA8C0C4C-D1C6-45AD-A075-95D16BD3E639}" type="pres">
      <dgm:prSet presAssocID="{1496EA3B-97EE-4529-83B1-9B6279A09485}" presName="sibTrans" presStyleLbl="node1" presStyleIdx="2" presStyleCnt="5"/>
      <dgm:spPr/>
    </dgm:pt>
    <dgm:pt modelId="{00497692-5457-49CF-9066-F8C8933970AD}" type="pres">
      <dgm:prSet presAssocID="{C3483EE4-1C6D-42F5-B487-1369216C0942}" presName="dummy" presStyleCnt="0"/>
      <dgm:spPr/>
    </dgm:pt>
    <dgm:pt modelId="{281B0929-65C9-4047-90FB-D935336597D2}" type="pres">
      <dgm:prSet presAssocID="{C3483EE4-1C6D-42F5-B487-1369216C0942}" presName="node" presStyleLbl="revTx" presStyleIdx="3" presStyleCnt="5" custRadScaleRad="102165" custRadScaleInc="-3717">
        <dgm:presLayoutVars>
          <dgm:bulletEnabled val="1"/>
        </dgm:presLayoutVars>
      </dgm:prSet>
      <dgm:spPr/>
    </dgm:pt>
    <dgm:pt modelId="{6EAD55F1-339F-4804-AF0B-8A739FF18046}" type="pres">
      <dgm:prSet presAssocID="{46A1EEA7-3146-4E0D-8771-3D5B151EEEA6}" presName="sibTrans" presStyleLbl="node1" presStyleIdx="3" presStyleCnt="5" custLinFactNeighborX="-942" custLinFactNeighborY="138"/>
      <dgm:spPr/>
    </dgm:pt>
    <dgm:pt modelId="{156C7B22-2211-4CC5-AEC4-30E654638F3A}" type="pres">
      <dgm:prSet presAssocID="{5A1E1551-AAC5-45E2-8766-E7E5D1BA80FE}" presName="dummy" presStyleCnt="0"/>
      <dgm:spPr/>
    </dgm:pt>
    <dgm:pt modelId="{75FA6859-BBA1-49A0-9C26-132B3FCD7712}" type="pres">
      <dgm:prSet presAssocID="{5A1E1551-AAC5-45E2-8766-E7E5D1BA80FE}" presName="node" presStyleLbl="revTx" presStyleIdx="4" presStyleCnt="5" custRadScaleRad="99374" custRadScaleInc="-6705">
        <dgm:presLayoutVars>
          <dgm:bulletEnabled val="1"/>
        </dgm:presLayoutVars>
      </dgm:prSet>
      <dgm:spPr/>
    </dgm:pt>
    <dgm:pt modelId="{54686ACC-82C7-4B58-8A04-E2A618D10C14}" type="pres">
      <dgm:prSet presAssocID="{64849A42-C040-4C40-8DC8-0202ED42E3AA}" presName="sibTrans" presStyleLbl="node1" presStyleIdx="4" presStyleCnt="5" custLinFactNeighborX="1795" custLinFactNeighborY="3341"/>
      <dgm:spPr/>
    </dgm:pt>
  </dgm:ptLst>
  <dgm:cxnLst>
    <dgm:cxn modelId="{71C2D219-576A-4163-9E59-49C0AC0743D1}" type="presOf" srcId="{C3483EE4-1C6D-42F5-B487-1369216C0942}" destId="{281B0929-65C9-4047-90FB-D935336597D2}" srcOrd="0" destOrd="0" presId="urn:microsoft.com/office/officeart/2005/8/layout/cycle1"/>
    <dgm:cxn modelId="{8E34D11E-2911-4D8E-99A7-C0BAFD2745D5}" type="presOf" srcId="{BBC31753-7399-4754-A6B1-8234CA5388AA}" destId="{1A33D46C-A14E-47E4-9ED8-AE59400445C8}" srcOrd="0" destOrd="0" presId="urn:microsoft.com/office/officeart/2005/8/layout/cycle1"/>
    <dgm:cxn modelId="{0B4EEE20-41D5-45F9-86A0-7456CFDE9F89}" type="presOf" srcId="{5A1E1551-AAC5-45E2-8766-E7E5D1BA80FE}" destId="{75FA6859-BBA1-49A0-9C26-132B3FCD7712}" srcOrd="0" destOrd="0" presId="urn:microsoft.com/office/officeart/2005/8/layout/cycle1"/>
    <dgm:cxn modelId="{94194F39-6222-47B5-B35B-921F41307D04}" srcId="{A42954D8-6AC0-4157-829D-52E661091424}" destId="{5A1E1551-AAC5-45E2-8766-E7E5D1BA80FE}" srcOrd="4" destOrd="0" parTransId="{B5A3D2FD-33CB-46CE-811E-F50A0ABD6307}" sibTransId="{64849A42-C040-4C40-8DC8-0202ED42E3AA}"/>
    <dgm:cxn modelId="{3EF3373C-2C94-4F1A-AF7A-4362DAD7DED4}" srcId="{A42954D8-6AC0-4157-829D-52E661091424}" destId="{BBC31753-7399-4754-A6B1-8234CA5388AA}" srcOrd="2" destOrd="0" parTransId="{E5A0FF36-1C69-4DB7-94B4-B25DF9EE7FDE}" sibTransId="{1496EA3B-97EE-4529-83B1-9B6279A09485}"/>
    <dgm:cxn modelId="{79021443-66F6-4BEF-ABF8-35AD121AF73C}" type="presOf" srcId="{64849A42-C040-4C40-8DC8-0202ED42E3AA}" destId="{54686ACC-82C7-4B58-8A04-E2A618D10C14}" srcOrd="0" destOrd="0" presId="urn:microsoft.com/office/officeart/2005/8/layout/cycle1"/>
    <dgm:cxn modelId="{A4540E72-D32E-4CA1-87F7-ABAC921A25A2}" type="presOf" srcId="{81CD2297-F805-42A3-A161-30B4EC0E4758}" destId="{6281C032-2204-42E7-9ABA-7B9F2CA45E4D}" srcOrd="0" destOrd="0" presId="urn:microsoft.com/office/officeart/2005/8/layout/cycle1"/>
    <dgm:cxn modelId="{104F0179-498F-434B-95BC-42BB47386F14}" type="presOf" srcId="{A42954D8-6AC0-4157-829D-52E661091424}" destId="{43F6B015-D621-41A9-AD72-4B978ED0462E}" srcOrd="0" destOrd="0" presId="urn:microsoft.com/office/officeart/2005/8/layout/cycle1"/>
    <dgm:cxn modelId="{6325D75A-212B-4FC1-9471-D4BEAD53C2A9}" type="presOf" srcId="{446D06AE-53D7-46C7-91CD-2FAF033C8714}" destId="{CE5AE4EE-28A3-4156-8709-134984BDBCF0}" srcOrd="0" destOrd="0" presId="urn:microsoft.com/office/officeart/2005/8/layout/cycle1"/>
    <dgm:cxn modelId="{C8A6099A-03B8-4555-81C6-74223BEA6827}" type="presOf" srcId="{7F01EFBD-32EE-49BB-84F8-61C5984D0E6E}" destId="{A8DF6A25-7C4A-4B0D-987A-7BC252608750}" srcOrd="0" destOrd="0" presId="urn:microsoft.com/office/officeart/2005/8/layout/cycle1"/>
    <dgm:cxn modelId="{CF298E9C-52DC-4B03-8DBC-F2AC82B64B42}" srcId="{A42954D8-6AC0-4157-829D-52E661091424}" destId="{C3483EE4-1C6D-42F5-B487-1369216C0942}" srcOrd="3" destOrd="0" parTransId="{EB4752CF-3F8D-4B81-9253-19BD0EDDD0DB}" sibTransId="{46A1EEA7-3146-4E0D-8771-3D5B151EEEA6}"/>
    <dgm:cxn modelId="{849BEE9C-908B-4C3C-BE8F-3FD0F36B37F8}" type="presOf" srcId="{1496EA3B-97EE-4529-83B1-9B6279A09485}" destId="{DA8C0C4C-D1C6-45AD-A075-95D16BD3E639}" srcOrd="0" destOrd="0" presId="urn:microsoft.com/office/officeart/2005/8/layout/cycle1"/>
    <dgm:cxn modelId="{13B96DBB-21C1-4116-BACE-43C48F9D048A}" type="presOf" srcId="{46A1EEA7-3146-4E0D-8771-3D5B151EEEA6}" destId="{6EAD55F1-339F-4804-AF0B-8A739FF18046}" srcOrd="0" destOrd="0" presId="urn:microsoft.com/office/officeart/2005/8/layout/cycle1"/>
    <dgm:cxn modelId="{5892B1BD-7DC6-44AA-8687-7CCCC40614FB}" srcId="{A42954D8-6AC0-4157-829D-52E661091424}" destId="{941A01C1-AD90-4809-A1AE-4CC98876AF3C}" srcOrd="0" destOrd="0" parTransId="{BDAFE9E2-2F11-4BDB-A9DF-DBF7BC782FF5}" sibTransId="{7F01EFBD-32EE-49BB-84F8-61C5984D0E6E}"/>
    <dgm:cxn modelId="{FD7F48D7-B02E-429D-8E54-E092A43F46B3}" type="presOf" srcId="{941A01C1-AD90-4809-A1AE-4CC98876AF3C}" destId="{DCDBA9CE-5A51-426D-B024-197681A3FEDF}" srcOrd="0" destOrd="0" presId="urn:microsoft.com/office/officeart/2005/8/layout/cycle1"/>
    <dgm:cxn modelId="{BA158DFD-DA64-47BB-8E55-9EF7481573DC}" srcId="{A42954D8-6AC0-4157-829D-52E661091424}" destId="{81CD2297-F805-42A3-A161-30B4EC0E4758}" srcOrd="1" destOrd="0" parTransId="{F5927E4C-AFA6-4216-B373-DFC0E7CF51B0}" sibTransId="{446D06AE-53D7-46C7-91CD-2FAF033C8714}"/>
    <dgm:cxn modelId="{A0E0D0DF-6793-4B3A-B81D-5022DABF5123}" type="presParOf" srcId="{43F6B015-D621-41A9-AD72-4B978ED0462E}" destId="{37B0B945-93C9-4A0C-ACB0-2B4518B9E9B5}" srcOrd="0" destOrd="0" presId="urn:microsoft.com/office/officeart/2005/8/layout/cycle1"/>
    <dgm:cxn modelId="{C0D3F60C-7239-4254-A259-1DD3F4A36703}" type="presParOf" srcId="{43F6B015-D621-41A9-AD72-4B978ED0462E}" destId="{DCDBA9CE-5A51-426D-B024-197681A3FEDF}" srcOrd="1" destOrd="0" presId="urn:microsoft.com/office/officeart/2005/8/layout/cycle1"/>
    <dgm:cxn modelId="{98434E19-96D9-4867-BD74-08E16A91931E}" type="presParOf" srcId="{43F6B015-D621-41A9-AD72-4B978ED0462E}" destId="{A8DF6A25-7C4A-4B0D-987A-7BC252608750}" srcOrd="2" destOrd="0" presId="urn:microsoft.com/office/officeart/2005/8/layout/cycle1"/>
    <dgm:cxn modelId="{DE660074-C9C3-425F-AE0A-528A2F10F360}" type="presParOf" srcId="{43F6B015-D621-41A9-AD72-4B978ED0462E}" destId="{BA990EE8-84B2-45D4-B6DD-459C9A7A3F51}" srcOrd="3" destOrd="0" presId="urn:microsoft.com/office/officeart/2005/8/layout/cycle1"/>
    <dgm:cxn modelId="{C2D94B7E-4F8B-4E9C-84F3-396BEFE2C700}" type="presParOf" srcId="{43F6B015-D621-41A9-AD72-4B978ED0462E}" destId="{6281C032-2204-42E7-9ABA-7B9F2CA45E4D}" srcOrd="4" destOrd="0" presId="urn:microsoft.com/office/officeart/2005/8/layout/cycle1"/>
    <dgm:cxn modelId="{90193B95-CC85-48DC-A979-68911510FEE5}" type="presParOf" srcId="{43F6B015-D621-41A9-AD72-4B978ED0462E}" destId="{CE5AE4EE-28A3-4156-8709-134984BDBCF0}" srcOrd="5" destOrd="0" presId="urn:microsoft.com/office/officeart/2005/8/layout/cycle1"/>
    <dgm:cxn modelId="{33D7A049-FA7E-416B-9A16-9C429A92E840}" type="presParOf" srcId="{43F6B015-D621-41A9-AD72-4B978ED0462E}" destId="{DBA30997-950C-40CF-A824-1E0FF8026820}" srcOrd="6" destOrd="0" presId="urn:microsoft.com/office/officeart/2005/8/layout/cycle1"/>
    <dgm:cxn modelId="{B549A8D7-DCB1-4FC2-82E2-2EFF2FCDBA24}" type="presParOf" srcId="{43F6B015-D621-41A9-AD72-4B978ED0462E}" destId="{1A33D46C-A14E-47E4-9ED8-AE59400445C8}" srcOrd="7" destOrd="0" presId="urn:microsoft.com/office/officeart/2005/8/layout/cycle1"/>
    <dgm:cxn modelId="{7442ADA0-ABF6-44AA-A543-E14F85BDCE98}" type="presParOf" srcId="{43F6B015-D621-41A9-AD72-4B978ED0462E}" destId="{DA8C0C4C-D1C6-45AD-A075-95D16BD3E639}" srcOrd="8" destOrd="0" presId="urn:microsoft.com/office/officeart/2005/8/layout/cycle1"/>
    <dgm:cxn modelId="{2957CFB6-4DF0-4C29-BBC7-7F10C2910559}" type="presParOf" srcId="{43F6B015-D621-41A9-AD72-4B978ED0462E}" destId="{00497692-5457-49CF-9066-F8C8933970AD}" srcOrd="9" destOrd="0" presId="urn:microsoft.com/office/officeart/2005/8/layout/cycle1"/>
    <dgm:cxn modelId="{96EC7E7E-43F0-4C54-B332-BF4126635F5A}" type="presParOf" srcId="{43F6B015-D621-41A9-AD72-4B978ED0462E}" destId="{281B0929-65C9-4047-90FB-D935336597D2}" srcOrd="10" destOrd="0" presId="urn:microsoft.com/office/officeart/2005/8/layout/cycle1"/>
    <dgm:cxn modelId="{7BA97797-1AE5-48EB-9227-1480AC4F587A}" type="presParOf" srcId="{43F6B015-D621-41A9-AD72-4B978ED0462E}" destId="{6EAD55F1-339F-4804-AF0B-8A739FF18046}" srcOrd="11" destOrd="0" presId="urn:microsoft.com/office/officeart/2005/8/layout/cycle1"/>
    <dgm:cxn modelId="{7E8FC80A-4D6D-4B68-A5E1-8F820CEE49A0}" type="presParOf" srcId="{43F6B015-D621-41A9-AD72-4B978ED0462E}" destId="{156C7B22-2211-4CC5-AEC4-30E654638F3A}" srcOrd="12" destOrd="0" presId="urn:microsoft.com/office/officeart/2005/8/layout/cycle1"/>
    <dgm:cxn modelId="{DE240398-D73E-4264-8943-235C207578EB}" type="presParOf" srcId="{43F6B015-D621-41A9-AD72-4B978ED0462E}" destId="{75FA6859-BBA1-49A0-9C26-132B3FCD7712}" srcOrd="13" destOrd="0" presId="urn:microsoft.com/office/officeart/2005/8/layout/cycle1"/>
    <dgm:cxn modelId="{A26BF8E3-DF19-4AF1-8A77-FD815A3FCE37}" type="presParOf" srcId="{43F6B015-D621-41A9-AD72-4B978ED0462E}" destId="{54686ACC-82C7-4B58-8A04-E2A618D10C14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DBA9CE-5A51-426D-B024-197681A3FEDF}">
      <dsp:nvSpPr>
        <dsp:cNvPr id="0" name=""/>
        <dsp:cNvSpPr/>
      </dsp:nvSpPr>
      <dsp:spPr>
        <a:xfrm>
          <a:off x="5115821" y="47640"/>
          <a:ext cx="1697997" cy="1697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he-IL" altLang="he-IL" sz="44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ssistant ExtraBold" panose="00000900000000000000" pitchFamily="2" charset="-79"/>
              <a:ea typeface="Times New Roman" pitchFamily="18" charset="0"/>
              <a:cs typeface="Assistant ExtraBold" panose="00000900000000000000" pitchFamily="2" charset="-79"/>
            </a:rPr>
            <a:t>חֵטְא</a:t>
          </a:r>
          <a:endParaRPr lang="he-IL" sz="4400" kern="1200" dirty="0">
            <a:latin typeface="Assistant ExtraBold" panose="00000900000000000000" pitchFamily="2" charset="-79"/>
            <a:cs typeface="Assistant ExtraBold" panose="00000900000000000000" pitchFamily="2" charset="-79"/>
          </a:endParaRPr>
        </a:p>
      </dsp:txBody>
      <dsp:txXfrm>
        <a:off x="5115821" y="47640"/>
        <a:ext cx="1697997" cy="1697997"/>
      </dsp:txXfrm>
    </dsp:sp>
    <dsp:sp modelId="{A8DF6A25-7C4A-4B0D-987A-7BC252608750}">
      <dsp:nvSpPr>
        <dsp:cNvPr id="0" name=""/>
        <dsp:cNvSpPr/>
      </dsp:nvSpPr>
      <dsp:spPr>
        <a:xfrm>
          <a:off x="1212356" y="145272"/>
          <a:ext cx="6369081" cy="6369081"/>
        </a:xfrm>
        <a:prstGeom prst="circularArrow">
          <a:avLst>
            <a:gd name="adj1" fmla="val 5199"/>
            <a:gd name="adj2" fmla="val 335807"/>
            <a:gd name="adj3" fmla="val 21018343"/>
            <a:gd name="adj4" fmla="val 19554147"/>
            <a:gd name="adj5" fmla="val 6065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81C032-2204-42E7-9ABA-7B9F2CA45E4D}">
      <dsp:nvSpPr>
        <dsp:cNvPr id="0" name=""/>
        <dsp:cNvSpPr/>
      </dsp:nvSpPr>
      <dsp:spPr>
        <a:xfrm>
          <a:off x="6256671" y="3127895"/>
          <a:ext cx="1697997" cy="1697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he-IL" altLang="he-IL" sz="40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ssistant ExtraBold" panose="00000900000000000000" pitchFamily="2" charset="-79"/>
              <a:ea typeface="Times New Roman" pitchFamily="18" charset="0"/>
              <a:cs typeface="Assistant ExtraBold" panose="00000900000000000000" pitchFamily="2" charset="-79"/>
            </a:rPr>
            <a:t>ייִסּוּרֵי שִׁעְבּוּד</a:t>
          </a:r>
          <a:r>
            <a:rPr kumimoji="0" lang="en-US" altLang="he-IL" sz="40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ssistant ExtraBold" panose="00000900000000000000" pitchFamily="2" charset="-79"/>
              <a:ea typeface="Times New Roman" pitchFamily="18" charset="0"/>
              <a:cs typeface="Assistant ExtraBold" panose="00000900000000000000" pitchFamily="2" charset="-79"/>
            </a:rPr>
            <a:t>  </a:t>
          </a:r>
          <a:endParaRPr lang="he-IL" sz="4000" kern="1200" dirty="0">
            <a:latin typeface="Assistant ExtraBold" panose="00000900000000000000" pitchFamily="2" charset="-79"/>
            <a:cs typeface="Assistant ExtraBold" panose="00000900000000000000" pitchFamily="2" charset="-79"/>
          </a:endParaRPr>
        </a:p>
      </dsp:txBody>
      <dsp:txXfrm>
        <a:off x="6256671" y="3127895"/>
        <a:ext cx="1697997" cy="1697997"/>
      </dsp:txXfrm>
    </dsp:sp>
    <dsp:sp modelId="{CE5AE4EE-28A3-4156-8709-134984BDBCF0}">
      <dsp:nvSpPr>
        <dsp:cNvPr id="0" name=""/>
        <dsp:cNvSpPr/>
      </dsp:nvSpPr>
      <dsp:spPr>
        <a:xfrm>
          <a:off x="1252595" y="-40169"/>
          <a:ext cx="6369081" cy="6369081"/>
        </a:xfrm>
        <a:prstGeom prst="circularArrow">
          <a:avLst>
            <a:gd name="adj1" fmla="val 5199"/>
            <a:gd name="adj2" fmla="val 335807"/>
            <a:gd name="adj3" fmla="val 4183932"/>
            <a:gd name="adj4" fmla="val 2190980"/>
            <a:gd name="adj5" fmla="val 6065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33D46C-A14E-47E4-9ED8-AE59400445C8}">
      <dsp:nvSpPr>
        <dsp:cNvPr id="0" name=""/>
        <dsp:cNvSpPr/>
      </dsp:nvSpPr>
      <dsp:spPr>
        <a:xfrm>
          <a:off x="3454835" y="5159630"/>
          <a:ext cx="1697997" cy="1697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he-IL" altLang="he-IL" sz="44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ssistant ExtraBold" panose="00000900000000000000" pitchFamily="2" charset="-79"/>
              <a:ea typeface="Times New Roman" pitchFamily="18" charset="0"/>
              <a:cs typeface="Assistant ExtraBold" panose="00000900000000000000" pitchFamily="2" charset="-79"/>
            </a:rPr>
            <a:t>זעֲקָה אֶל ה'</a:t>
          </a:r>
          <a:endParaRPr kumimoji="0" lang="he-IL" sz="44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ssistant ExtraBold" panose="00000900000000000000" pitchFamily="2" charset="-79"/>
            <a:ea typeface="Times New Roman" pitchFamily="18" charset="0"/>
            <a:cs typeface="Assistant ExtraBold" panose="00000900000000000000" pitchFamily="2" charset="-79"/>
          </a:endParaRPr>
        </a:p>
      </dsp:txBody>
      <dsp:txXfrm>
        <a:off x="3454835" y="5159630"/>
        <a:ext cx="1697997" cy="1697997"/>
      </dsp:txXfrm>
    </dsp:sp>
    <dsp:sp modelId="{DA8C0C4C-D1C6-45AD-A075-95D16BD3E639}">
      <dsp:nvSpPr>
        <dsp:cNvPr id="0" name=""/>
        <dsp:cNvSpPr/>
      </dsp:nvSpPr>
      <dsp:spPr>
        <a:xfrm>
          <a:off x="1015835" y="-32181"/>
          <a:ext cx="6369081" cy="6369081"/>
        </a:xfrm>
        <a:prstGeom prst="circularArrow">
          <a:avLst>
            <a:gd name="adj1" fmla="val 5199"/>
            <a:gd name="adj2" fmla="val 335807"/>
            <a:gd name="adj3" fmla="val 8067696"/>
            <a:gd name="adj4" fmla="val 6317846"/>
            <a:gd name="adj5" fmla="val 6065"/>
          </a:avLst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1B0929-65C9-4047-90FB-D935336597D2}">
      <dsp:nvSpPr>
        <dsp:cNvPr id="0" name=""/>
        <dsp:cNvSpPr/>
      </dsp:nvSpPr>
      <dsp:spPr>
        <a:xfrm>
          <a:off x="723340" y="3268569"/>
          <a:ext cx="1697997" cy="1697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he-IL" altLang="he-IL" sz="44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ssistant ExtraBold" panose="00000900000000000000" pitchFamily="2" charset="-79"/>
              <a:ea typeface="Times New Roman" pitchFamily="18" charset="0"/>
              <a:cs typeface="Assistant ExtraBold" panose="00000900000000000000" pitchFamily="2" charset="-79"/>
            </a:rPr>
            <a:t>שׁוֹפֵט מוֹשִׁיעַ</a:t>
          </a:r>
          <a:endParaRPr kumimoji="0" lang="en-US" altLang="he-IL" sz="44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ssistant ExtraBold" panose="00000900000000000000" pitchFamily="2" charset="-79"/>
            <a:ea typeface="Times New Roman" pitchFamily="18" charset="0"/>
            <a:cs typeface="Assistant ExtraBold" panose="00000900000000000000" pitchFamily="2" charset="-79"/>
          </a:endParaRPr>
        </a:p>
      </dsp:txBody>
      <dsp:txXfrm>
        <a:off x="723340" y="3268569"/>
        <a:ext cx="1697997" cy="1697997"/>
      </dsp:txXfrm>
    </dsp:sp>
    <dsp:sp modelId="{6EAD55F1-339F-4804-AF0B-8A739FF18046}">
      <dsp:nvSpPr>
        <dsp:cNvPr id="0" name=""/>
        <dsp:cNvSpPr/>
      </dsp:nvSpPr>
      <dsp:spPr>
        <a:xfrm>
          <a:off x="998952" y="142651"/>
          <a:ext cx="6369081" cy="6369081"/>
        </a:xfrm>
        <a:prstGeom prst="circularArrow">
          <a:avLst>
            <a:gd name="adj1" fmla="val 5199"/>
            <a:gd name="adj2" fmla="val 335807"/>
            <a:gd name="adj3" fmla="val 12403939"/>
            <a:gd name="adj4" fmla="val 10860627"/>
            <a:gd name="adj5" fmla="val 6065"/>
          </a:avLst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FA6859-BBA1-49A0-9C26-132B3FCD7712}">
      <dsp:nvSpPr>
        <dsp:cNvPr id="0" name=""/>
        <dsp:cNvSpPr/>
      </dsp:nvSpPr>
      <dsp:spPr>
        <a:xfrm>
          <a:off x="1741099" y="109199"/>
          <a:ext cx="1697997" cy="1697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he-IL" altLang="he-IL" sz="44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ssistant ExtraBold" panose="00000900000000000000" pitchFamily="2" charset="-79"/>
              <a:ea typeface="Times New Roman" pitchFamily="18" charset="0"/>
              <a:cs typeface="Assistant ExtraBold" panose="00000900000000000000" pitchFamily="2" charset="-79"/>
            </a:rPr>
            <a:t>תְּשׁוּבָה וּרְוָחָה</a:t>
          </a:r>
          <a:endParaRPr kumimoji="0" lang="en-US" altLang="he-IL" sz="44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ssistant ExtraBold" panose="00000900000000000000" pitchFamily="2" charset="-79"/>
            <a:ea typeface="Times New Roman" pitchFamily="18" charset="0"/>
            <a:cs typeface="Assistant ExtraBold" panose="00000900000000000000" pitchFamily="2" charset="-79"/>
          </a:endParaRPr>
        </a:p>
      </dsp:txBody>
      <dsp:txXfrm>
        <a:off x="1741099" y="109199"/>
        <a:ext cx="1697997" cy="1697997"/>
      </dsp:txXfrm>
    </dsp:sp>
    <dsp:sp modelId="{54686ACC-82C7-4B58-8A04-E2A618D10C14}">
      <dsp:nvSpPr>
        <dsp:cNvPr id="0" name=""/>
        <dsp:cNvSpPr/>
      </dsp:nvSpPr>
      <dsp:spPr>
        <a:xfrm>
          <a:off x="1263521" y="219832"/>
          <a:ext cx="6369081" cy="6369081"/>
        </a:xfrm>
        <a:prstGeom prst="circularArrow">
          <a:avLst>
            <a:gd name="adj1" fmla="val 5199"/>
            <a:gd name="adj2" fmla="val 335807"/>
            <a:gd name="adj3" fmla="val 16828216"/>
            <a:gd name="adj4" fmla="val 15092580"/>
            <a:gd name="adj5" fmla="val 6065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7808-5F33-4454-9842-094B2A5E9DD4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38970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7808-5F33-4454-9842-094B2A5E9DD4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6962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7808-5F33-4454-9842-094B2A5E9DD4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63524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7808-5F33-4454-9842-094B2A5E9DD4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81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7808-5F33-4454-9842-094B2A5E9DD4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25765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7808-5F33-4454-9842-094B2A5E9DD4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0935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7808-5F33-4454-9842-094B2A5E9DD4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61740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7808-5F33-4454-9842-094B2A5E9DD4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8220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7808-5F33-4454-9842-094B2A5E9DD4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89981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7808-5F33-4454-9842-094B2A5E9DD4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15514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77808-5F33-4454-9842-094B2A5E9DD4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6632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7212ADB-4F66-4E5C-ADD0-888D2AE44A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25EBBAD-4E0F-4BB7-B3C7-78EA3877DD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BA59022-21A9-4326-8757-954046110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6434-435E-4542-91E1-C53B63DFC24E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128BC89-B1FE-4AA3-BBEB-512F7E3C7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79855AC-8837-46E0-AD32-75B62E705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A68DC-DE2E-4CFE-9F5D-D4A5A47650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31375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CADC8B2-2873-4691-9D61-BD517D0BD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931CF54-4647-4F6E-931B-65BA01B7B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F0A06BC-BC7E-44AE-A8BA-FF833C9BE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6434-435E-4542-91E1-C53B63DFC24E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71A2483-AB63-4E30-B595-DC6899ECC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B18CA41-6A56-4161-9A70-908CDA011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A68DC-DE2E-4CFE-9F5D-D4A5A47650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54603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8CD3F09-9159-4BD1-8506-56D25E819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FE9BDFC-FBB4-4E88-B60E-DEAB0FBEE2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9DCE9A4-8DE1-4141-926E-703FCD1E0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6434-435E-4542-91E1-C53B63DFC24E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3B65168-E3F2-481F-A492-AAF574A82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75A05A5-43F5-4510-8052-D0811B472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A68DC-DE2E-4CFE-9F5D-D4A5A47650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555435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15F7D90-57C9-4296-A03A-53CF900B4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AE0AE7E-251F-45F2-89CB-0C152029AE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22C63059-3725-4107-93FF-19EBE79731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737B64C-0C2E-48AF-A332-0B79666C3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6434-435E-4542-91E1-C53B63DFC24E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2B7B9CC-837F-4824-B809-203482386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877B85B3-161C-4F15-9D9F-1BB99844A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A68DC-DE2E-4CFE-9F5D-D4A5A47650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544076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64ABB08-75D2-4BDC-AB5D-419A69DE6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425EF94-6A6C-44DB-8DBE-EAAF2E4EA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FA6D99B4-F86C-42E6-966C-6CA6DFBC9A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D1B9A90D-DD11-47FD-942C-7E59744342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F11E9597-D698-471E-8677-88DF0D59B5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D8CB8D65-BD8E-49ED-9B3F-0D6E6CD5B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6434-435E-4542-91E1-C53B63DFC24E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31D7CF12-CECC-4C6C-917F-D0032902E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30F1ABCE-A6DF-4DB7-AFA7-D71D4B6BF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A68DC-DE2E-4CFE-9F5D-D4A5A47650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76164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013B07C-0132-4C64-A624-A8C990F9D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6EF485BA-800A-4649-8C6B-0F083F182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6434-435E-4542-91E1-C53B63DFC24E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1CDFE3CC-AB6D-472D-8BF3-7ACFA2728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907C67B2-20C4-44B7-B7D4-FC3BFC8E6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A68DC-DE2E-4CFE-9F5D-D4A5A47650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948509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F59C8DA-45E9-4B87-B4EA-16D30915B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6434-435E-4542-91E1-C53B63DFC24E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94CB52AA-14BD-40CD-86D9-F4EAF10FA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9EE8939-BAEB-45EF-B487-F55261889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A68DC-DE2E-4CFE-9F5D-D4A5A47650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320184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8A3EA8F-1E54-4FD5-8BC0-3F72ECA30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7C7A958-C19F-480D-A033-B607C198D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C11931BE-C845-43F5-95CE-593DF5D5D3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FFDD054-1B9C-4646-91A0-C8FBC384C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6434-435E-4542-91E1-C53B63DFC24E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CBDE73C-3351-4B09-AE58-C215780C5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6E75CD8-3AF2-4C76-9EC8-9C23525CC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A68DC-DE2E-4CFE-9F5D-D4A5A47650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85836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2DCFE21-7F72-42AB-9FA9-A315BCAA7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3E652BBB-03C0-421A-82C7-3228877B15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7B548904-0D62-4BE9-8441-E90B2B335F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33623D2F-01EC-4E13-8498-D607717CA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6434-435E-4542-91E1-C53B63DFC24E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CDEA18BD-CAF1-47F5-9B4F-AF6C03E4D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5033BC72-CA3A-4D1C-8E13-52D3BF5E2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A68DC-DE2E-4CFE-9F5D-D4A5A47650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713254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A3CB073-B9F1-46EE-B031-AFF4E7E62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CAE1BF5-551B-4F6E-B83F-135C404DA9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EC20FC4-921F-4E6A-B822-6186A8132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6434-435E-4542-91E1-C53B63DFC24E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D91BFEC-8EE3-4E5F-A9D4-DE575A72A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7C7FB6D-2F1E-46A7-8EF2-41EBEBC57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A68DC-DE2E-4CFE-9F5D-D4A5A47650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131969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E58762CB-CE6A-4E27-968B-A4A5A8B47E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772A41DF-DF20-4152-B0E0-003695FAD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185C0F4-C794-4B86-921A-AFA75907F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6434-435E-4542-91E1-C53B63DFC24E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E723241-4BC6-4AFB-920A-207627069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A93AE22-451C-4936-8C59-0DA7E03A0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A68DC-DE2E-4CFE-9F5D-D4A5A47650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15791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77808-5F33-4454-9842-094B2A5E9DD4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5353F-E3DF-4C5D-8E4E-871FF88389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3506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AED22510-ADC5-40EC-B3F1-AC61D40C5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4E2087A-F307-47DB-909D-4FF24E7A3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5FC892B-3D4C-4FE4-A86E-4228300170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C6434-435E-4542-91E1-C53B63DFC24E}" type="datetimeFigureOut">
              <a:rPr lang="he-IL" smtClean="0"/>
              <a:t>ג'/חשון/תשפ"ב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D4192B2-80D3-4812-AE36-45A1593A3D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2C022B7-E4C5-4EB0-B034-ACCB77311B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A68DC-DE2E-4CFE-9F5D-D4A5A47650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59033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B7BC45C-2518-4588-B743-76A0E759F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6818"/>
            <a:ext cx="10515600" cy="3916728"/>
          </a:xfrm>
        </p:spPr>
        <p:txBody>
          <a:bodyPr>
            <a:normAutofit/>
          </a:bodyPr>
          <a:lstStyle/>
          <a:p>
            <a:pPr algn="ctr"/>
            <a:r>
              <a:rPr lang="he-IL" sz="19900" dirty="0">
                <a:latin typeface="Aharoni" panose="02010803020104030203" pitchFamily="2" charset="-79"/>
                <a:cs typeface="Aharoni" panose="02010803020104030203" pitchFamily="2" charset="-79"/>
              </a:rPr>
              <a:t>תנ"ך</a:t>
            </a:r>
          </a:p>
        </p:txBody>
      </p:sp>
      <p:pic>
        <p:nvPicPr>
          <p:cNvPr id="2050" name="Picture 2" descr="הצג את תמונת המקור">
            <a:extLst>
              <a:ext uri="{FF2B5EF4-FFF2-40B4-BE49-F238E27FC236}">
                <a16:creationId xmlns:a16="http://schemas.microsoft.com/office/drawing/2014/main" id="{F06D66B5-D738-4BBA-B126-A99E523F84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1" r="20198"/>
          <a:stretch/>
        </p:blipFill>
        <p:spPr bwMode="auto">
          <a:xfrm rot="20435122">
            <a:off x="1712197" y="2571574"/>
            <a:ext cx="1809424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987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701864F-5E7E-4810-9A97-77EFE328D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0148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he-IL" sz="6000" dirty="0">
                <a:latin typeface="Aharoni" panose="02010803020104030203" pitchFamily="2" charset="-79"/>
                <a:cs typeface="Aharoni" panose="02010803020104030203" pitchFamily="2" charset="-79"/>
              </a:rPr>
              <a:t>	הַ </a:t>
            </a:r>
            <a:r>
              <a:rPr lang="he-IL" sz="6000" dirty="0">
                <a:highlight>
                  <a:srgbClr val="FFFF0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ת</a:t>
            </a:r>
            <a:r>
              <a:rPr lang="he-IL" sz="6000" dirty="0">
                <a:highlight>
                  <a:srgbClr val="00FF0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נ</a:t>
            </a:r>
            <a:r>
              <a:rPr lang="he-IL" sz="6000" dirty="0">
                <a:latin typeface="Aharoni" panose="02010803020104030203" pitchFamily="2" charset="-79"/>
                <a:cs typeface="Aharoni" panose="02010803020104030203" pitchFamily="2" charset="-79"/>
              </a:rPr>
              <a:t>"</a:t>
            </a:r>
            <a:r>
              <a:rPr lang="he-IL" sz="6000" dirty="0">
                <a:highlight>
                  <a:srgbClr val="FF00FF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ך</a:t>
            </a:r>
            <a:r>
              <a:rPr lang="he-IL" sz="6000" dirty="0">
                <a:latin typeface="Aharoni" panose="02010803020104030203" pitchFamily="2" charset="-79"/>
                <a:cs typeface="Aharoni" panose="02010803020104030203" pitchFamily="2" charset="-79"/>
              </a:rPr>
              <a:t> שֶׁלָּנוּ מֻרְכָּב מִשְּׁלוֹשָׁה חֲלָקִים: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D1B04E9-DD18-4144-A6D7-111FF441B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715" y="1274884"/>
            <a:ext cx="11781693" cy="5328139"/>
          </a:xfrm>
        </p:spPr>
        <p:txBody>
          <a:bodyPr>
            <a:normAutofit fontScale="77500" lnSpcReduction="20000"/>
          </a:bodyPr>
          <a:lstStyle/>
          <a:p>
            <a:r>
              <a:rPr lang="he-IL" sz="4800" dirty="0">
                <a:highlight>
                  <a:srgbClr val="FFFF0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תּוֹרָה</a:t>
            </a:r>
            <a:r>
              <a:rPr lang="he-IL" sz="4800" dirty="0">
                <a:latin typeface="Aharoni" panose="02010803020104030203" pitchFamily="2" charset="-79"/>
                <a:cs typeface="Aharoni" panose="02010803020104030203" pitchFamily="2" charset="-79"/>
              </a:rPr>
              <a:t>               </a:t>
            </a:r>
          </a:p>
          <a:p>
            <a:r>
              <a:rPr lang="he-IL" sz="4800" dirty="0">
                <a:latin typeface="Aharoni" panose="02010803020104030203" pitchFamily="2" charset="-79"/>
                <a:cs typeface="Aharoni" panose="02010803020104030203" pitchFamily="2" charset="-79"/>
              </a:rPr>
              <a:t> בְּרֵאשִׁית, שֵׁמוֹת, וַיִּקְרָא, בַּמִּדְבָּר, דְּבָרִים</a:t>
            </a:r>
          </a:p>
          <a:p>
            <a:endParaRPr lang="he-IL" sz="4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he-IL" sz="4800" dirty="0">
                <a:highlight>
                  <a:srgbClr val="00FF0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נְבִיאִים</a:t>
            </a:r>
            <a:r>
              <a:rPr lang="he-IL" sz="4800" dirty="0">
                <a:latin typeface="Aharoni" panose="02010803020104030203" pitchFamily="2" charset="-79"/>
                <a:cs typeface="Aharoni" panose="02010803020104030203" pitchFamily="2" charset="-79"/>
              </a:rPr>
              <a:t>              </a:t>
            </a:r>
          </a:p>
          <a:p>
            <a:r>
              <a:rPr lang="he-IL" sz="4800" dirty="0">
                <a:latin typeface="Aharoni" panose="02010803020104030203" pitchFamily="2" charset="-79"/>
                <a:cs typeface="Aharoni" panose="02010803020104030203" pitchFamily="2" charset="-79"/>
              </a:rPr>
              <a:t>יְהוֹשֻׁעַ, שׁוֹפְטִים, שְׁמוּאֵל א, שְׁמוּאֵל ב, מְלָכִים, יְשַׁעְיָה, יִרְמְיָהוּ, </a:t>
            </a:r>
            <a:r>
              <a:rPr lang="he-IL" sz="4800" dirty="0" err="1">
                <a:latin typeface="Aharoni" panose="02010803020104030203" pitchFamily="2" charset="-79"/>
                <a:cs typeface="Aharoni" panose="02010803020104030203" pitchFamily="2" charset="-79"/>
              </a:rPr>
              <a:t>יְחֶזְקֵאל,תְּרֵי</a:t>
            </a:r>
            <a:r>
              <a:rPr lang="he-IL" sz="4800" dirty="0">
                <a:latin typeface="Aharoni" panose="02010803020104030203" pitchFamily="2" charset="-79"/>
                <a:cs typeface="Aharoni" panose="02010803020104030203" pitchFamily="2" charset="-79"/>
              </a:rPr>
              <a:t> עֲשַׂר. </a:t>
            </a:r>
          </a:p>
          <a:p>
            <a:endParaRPr lang="he-IL" sz="4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he-IL" sz="4800" dirty="0">
                <a:highlight>
                  <a:srgbClr val="FF00FF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כְּתוּבִים</a:t>
            </a:r>
            <a:r>
              <a:rPr lang="he-IL" sz="4800" dirty="0">
                <a:latin typeface="Aharoni" panose="02010803020104030203" pitchFamily="2" charset="-79"/>
                <a:cs typeface="Aharoni" panose="02010803020104030203" pitchFamily="2" charset="-79"/>
              </a:rPr>
              <a:t>             </a:t>
            </a:r>
          </a:p>
          <a:p>
            <a:r>
              <a:rPr lang="he-IL" sz="4800" dirty="0">
                <a:latin typeface="Aharoni" panose="02010803020104030203" pitchFamily="2" charset="-79"/>
                <a:cs typeface="Aharoni" panose="02010803020104030203" pitchFamily="2" charset="-79"/>
              </a:rPr>
              <a:t>תְּהִלִּים, מִשֶּׁלִּי, אִיּוֹב, שִׁיר הַשִּׁירִים, רוּת, אֵיכָה,   </a:t>
            </a:r>
          </a:p>
          <a:p>
            <a:r>
              <a:rPr lang="he-IL" sz="4800" dirty="0">
                <a:latin typeface="Aharoni" panose="02010803020104030203" pitchFamily="2" charset="-79"/>
                <a:cs typeface="Aharoni" panose="02010803020104030203" pitchFamily="2" charset="-79"/>
              </a:rPr>
              <a:t>קֹהֶלֶת, אֶסְתֵּר, דָּנִיֵּאל, עֶזְרָא וּנְחֶמְיָה, וְדִבְרֵי הַיָּמִים.</a:t>
            </a:r>
            <a:endParaRPr lang="he-IL" sz="3600" dirty="0">
              <a:highlight>
                <a:srgbClr val="FF00FF"/>
              </a:highligh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03780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8E82B7B-CAD2-4D99-AB24-0B6A42C14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226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he-IL" sz="5400" dirty="0">
                <a:latin typeface="Aharoni" panose="02010803020104030203" pitchFamily="2" charset="-79"/>
                <a:cs typeface="Aharoni" panose="02010803020104030203" pitchFamily="2" charset="-79"/>
              </a:rPr>
              <a:t>מָה אַתֶּם יוֹדְעִים עַל יְהוֹשֻׁעַ בִּן נוּן? מִי הוּא הָיָה?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A11E9E5-AEDD-497E-9661-FCCFFA53F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835" y="1347789"/>
            <a:ext cx="11966330" cy="5261951"/>
          </a:xfrm>
        </p:spPr>
        <p:txBody>
          <a:bodyPr>
            <a:normAutofit/>
          </a:bodyPr>
          <a:lstStyle/>
          <a:p>
            <a:r>
              <a:rPr lang="he-IL" sz="4000" dirty="0">
                <a:latin typeface="Aharoni" panose="02010803020104030203" pitchFamily="2" charset="-79"/>
                <a:cs typeface="Aharoni" panose="02010803020104030203" pitchFamily="2" charset="-79"/>
              </a:rPr>
              <a:t>נַכִּיר אוֹתוֹ עַל פִּי </a:t>
            </a:r>
            <a:r>
              <a:rPr lang="he-IL" sz="4000" dirty="0" err="1">
                <a:latin typeface="Aharoni" panose="02010803020104030203" pitchFamily="2" charset="-79"/>
                <a:cs typeface="Aharoni" panose="02010803020104030203" pitchFamily="2" charset="-79"/>
              </a:rPr>
              <a:t>הָאֵרוּעִים</a:t>
            </a:r>
            <a:r>
              <a:rPr lang="he-IL" sz="4000" dirty="0">
                <a:latin typeface="Aharoni" panose="02010803020104030203" pitchFamily="2" charset="-79"/>
                <a:cs typeface="Aharoni" panose="02010803020104030203" pitchFamily="2" charset="-79"/>
              </a:rPr>
              <a:t> בָּהֶם הוּא הוֹפִיעַ </a:t>
            </a:r>
            <a:r>
              <a:rPr lang="he-IL" sz="4000" dirty="0" err="1">
                <a:latin typeface="Aharoni" panose="02010803020104030203" pitchFamily="2" charset="-79"/>
                <a:cs typeface="Aharoni" panose="02010803020104030203" pitchFamily="2" charset="-79"/>
              </a:rPr>
              <a:t>בַּחֻמָּשִׁים.</a:t>
            </a:r>
            <a:r>
              <a:rPr lang="he-IL" dirty="0" err="1">
                <a:latin typeface="Aharoni" panose="02010803020104030203" pitchFamily="2" charset="-79"/>
                <a:cs typeface="Aharoni" panose="02010803020104030203" pitchFamily="2" charset="-79"/>
              </a:rPr>
              <a:t>שמות</a:t>
            </a:r>
            <a:r>
              <a:rPr lang="he-IL" dirty="0">
                <a:latin typeface="Aharoni" panose="02010803020104030203" pitchFamily="2" charset="-79"/>
                <a:cs typeface="Aharoni" panose="02010803020104030203" pitchFamily="2" charset="-79"/>
              </a:rPr>
              <a:t> פרק י"ז פסוק י</a:t>
            </a:r>
          </a:p>
          <a:p>
            <a:r>
              <a:rPr lang="he-IL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b="1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י.</a:t>
            </a:r>
            <a:r>
              <a:rPr lang="he-IL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וַיַּעַשׂ </a:t>
            </a:r>
            <a:r>
              <a:rPr lang="he-IL" dirty="0">
                <a:solidFill>
                  <a:srgbClr val="314B77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יְהוֹשֻׁעַ</a:t>
            </a:r>
            <a:r>
              <a:rPr lang="he-IL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כַּאֲשֶׁר אָמַר-לוֹ מֹשֶׁה </a:t>
            </a:r>
            <a:r>
              <a:rPr lang="he-IL" dirty="0" err="1">
                <a:solidFill>
                  <a:srgbClr val="314B77"/>
                </a:solidFill>
                <a:highlight>
                  <a:srgbClr val="00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לְהִלָּחֵם</a:t>
            </a:r>
            <a:r>
              <a:rPr lang="he-IL" dirty="0">
                <a:solidFill>
                  <a:srgbClr val="314B77"/>
                </a:solidFill>
                <a:highlight>
                  <a:srgbClr val="00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בַּעֲמָלֵק </a:t>
            </a:r>
            <a:r>
              <a:rPr lang="he-IL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וּמֹשֶׁה אַהֲרֹן וְחוּר עָלוּ רֹאשׁ הַגִּבְעָה.  </a:t>
            </a:r>
            <a:r>
              <a:rPr lang="he-IL" b="1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יא</a:t>
            </a:r>
            <a:r>
              <a:rPr lang="he-IL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וְהָיָה כַּאֲשֶׁר יָרִים מֹשֶׁה יָדוֹ וְגָבַר יִשְׂרָאֵל וְכַאֲשֶׁר יָנִיחַ יָדוֹ וְגָבַר עֲמָלֵק.  </a:t>
            </a:r>
            <a:r>
              <a:rPr lang="he-IL" b="1" dirty="0" err="1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יב</a:t>
            </a:r>
            <a:r>
              <a:rPr lang="he-IL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וִידֵי מֹשֶׁה כְּבֵדִים </a:t>
            </a:r>
            <a:r>
              <a:rPr lang="he-IL" dirty="0" err="1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וַיִּקְחוּ-אֶבֶן</a:t>
            </a:r>
            <a:r>
              <a:rPr lang="he-IL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וַיָּשִׂימוּ תַחְתָּיו וַיֵּשֶׁב עָלֶיהָ וְאַהֲרֹן וְחוּר תָּמְכוּ בְיָדָיו מִזֶּה אֶחָד וּמִזֶּה אֶחָד וַיְהִי יָדָיו אֱמוּנָה עַד-בֹּא הַשָּׁמֶשׁ.  </a:t>
            </a:r>
            <a:r>
              <a:rPr lang="he-IL" b="1" dirty="0" err="1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יג</a:t>
            </a:r>
            <a:r>
              <a:rPr lang="he-IL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dirty="0" err="1">
                <a:solidFill>
                  <a:srgbClr val="314B77"/>
                </a:solidFill>
                <a:highlight>
                  <a:srgbClr val="00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וַיַּחֲלֹש</a:t>
            </a:r>
            <a:r>
              <a:rPr lang="he-IL" dirty="0">
                <a:solidFill>
                  <a:srgbClr val="314B77"/>
                </a:solidFill>
                <a:highlight>
                  <a:srgbClr val="00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ׁ יְהוֹשֻׁעַ אֶת-עֲמָלֵק וְאֶת-עַמּוֹ לְפִי-חָרֶב.</a:t>
            </a:r>
            <a:endParaRPr lang="he-IL" dirty="0">
              <a:highlight>
                <a:srgbClr val="00FF00"/>
              </a:highlight>
            </a:endParaRPr>
          </a:p>
          <a:p>
            <a:pPr marL="0" indent="0">
              <a:buNone/>
            </a:pPr>
            <a:endParaRPr lang="he-IL" dirty="0"/>
          </a:p>
          <a:p>
            <a:r>
              <a:rPr lang="he-IL" dirty="0">
                <a:latin typeface="Aharoni" panose="02010803020104030203" pitchFamily="2" charset="-79"/>
                <a:cs typeface="Aharoni" panose="02010803020104030203" pitchFamily="2" charset="-79"/>
              </a:rPr>
              <a:t>יְהוֹשֻׁעַ הָיָה הַמְּפַקֵּד הַצְּבָאִי בַּשֶּׁטַח בִּזְמַן הַמִּלְחָמָה כְּנֶגֶד עֲמָלֵק </a:t>
            </a:r>
            <a:r>
              <a:rPr lang="he-IL" dirty="0" err="1">
                <a:latin typeface="Aharoni" panose="02010803020104030203" pitchFamily="2" charset="-79"/>
                <a:cs typeface="Aharoni" panose="02010803020104030203" pitchFamily="2" charset="-79"/>
              </a:rPr>
              <a:t>שֶׁהָיְתָה</a:t>
            </a:r>
            <a:r>
              <a:rPr lang="he-IL" dirty="0">
                <a:latin typeface="Aharoni" panose="02010803020104030203" pitchFamily="2" charset="-79"/>
                <a:cs typeface="Aharoni" panose="02010803020104030203" pitchFamily="2" charset="-79"/>
              </a:rPr>
              <a:t> מַעֲצָמָה צְבָאִית. וְאַף נִצְּחוּ בְּמִלְחָמָה זוֹ כַּמּוּבָן בְּעֶזְרַת הָאֱמוּנָה בקב"ה.</a:t>
            </a:r>
          </a:p>
          <a:p>
            <a:endParaRPr lang="he-IL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he-IL" dirty="0">
                <a:highlight>
                  <a:srgbClr val="FFFF0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יְהוֹשֻׁעַ מְפַקֵּד מֻכְשָׁר, שָׁלִיחַ נֶאֱמָן, בּוֹטֵחַ בְּ- ה'</a:t>
            </a:r>
          </a:p>
        </p:txBody>
      </p:sp>
    </p:spTree>
    <p:extLst>
      <p:ext uri="{BB962C8B-B14F-4D97-AF65-F5344CB8AC3E}">
        <p14:creationId xmlns:p14="http://schemas.microsoft.com/office/powerpoint/2010/main" val="443967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576" end="76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charRg st="576" end="76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charRg st="576" end="76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charRg st="576" end="76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770" end="8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charRg st="770" end="8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charRg st="770" end="83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charRg st="770" end="83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CA51773-BDBE-41D0-AFAD-5C50A67D6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861" y="358042"/>
            <a:ext cx="10515600" cy="1155944"/>
          </a:xfrm>
        </p:spPr>
        <p:txBody>
          <a:bodyPr>
            <a:normAutofit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he-IL" sz="4000" dirty="0">
                <a:solidFill>
                  <a:prstClr val="black"/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שְׁמוֹת פֶּרֶק ל"ג פָּסוּק י"א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77E9EAE-6629-49F7-AD67-9CB3F5A90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2194"/>
            <a:ext cx="10515600" cy="4351338"/>
          </a:xfrm>
        </p:spPr>
        <p:txBody>
          <a:bodyPr/>
          <a:lstStyle/>
          <a:p>
            <a:r>
              <a:rPr lang="he-IL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b="1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יא.</a:t>
            </a:r>
            <a:r>
              <a:rPr lang="he-IL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וְדִבֶּר יְהוָה אֶל-מֹשֶׁה פָּנִים אֶל-פָּנִים כַּאֲשֶׁר יְדַבֵּר אִישׁ אֶל-רֵעֵהוּ וְשָׁב אֶל-הַמַּחֲנֶה וּמְשָׁרְתוֹ </a:t>
            </a:r>
            <a:r>
              <a:rPr lang="he-IL" dirty="0">
                <a:solidFill>
                  <a:srgbClr val="314B77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יְהוֹשֻׁעַ בִּן-נוּן </a:t>
            </a:r>
            <a:r>
              <a:rPr lang="he-IL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נַעַר לֹא </a:t>
            </a:r>
            <a:r>
              <a:rPr lang="he-IL" dirty="0" err="1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יָמִיש</a:t>
            </a:r>
            <a:r>
              <a:rPr lang="he-IL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ׁ מִתּוֹךְ הָאֹהֶל.</a:t>
            </a:r>
          </a:p>
          <a:p>
            <a:endParaRPr lang="he-IL" dirty="0">
              <a:solidFill>
                <a:srgbClr val="314B77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dirty="0">
                <a:highlight>
                  <a:srgbClr val="FFFF0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יְהוֹשֻׁעַ תַּלְמִיד וּמְשָׁרֵת מָסוּר</a:t>
            </a:r>
            <a:r>
              <a:rPr lang="he-IL" sz="3200" dirty="0">
                <a:latin typeface="Aharoni" panose="02010803020104030203" pitchFamily="2" charset="-79"/>
                <a:cs typeface="Aharoni" panose="02010803020104030203" pitchFamily="2" charset="-79"/>
              </a:rPr>
              <a:t>. זָכָה לִהְיוֹת קָרוֹב לְמֹשֶׁה בְּרִגְעֵי הִתְגַּלּוּת ה'. </a:t>
            </a:r>
          </a:p>
        </p:txBody>
      </p:sp>
    </p:spTree>
    <p:extLst>
      <p:ext uri="{BB962C8B-B14F-4D97-AF65-F5344CB8AC3E}">
        <p14:creationId xmlns:p14="http://schemas.microsoft.com/office/powerpoint/2010/main" val="386829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2" end="28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charRg st="182" end="28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charRg st="182" end="28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charRg st="182" end="28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8851720-957C-4E00-9EE9-920E17A69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 dirty="0">
                <a:latin typeface="Aharoni" panose="02010803020104030203" pitchFamily="2" charset="-79"/>
                <a:cs typeface="Aharoni" panose="02010803020104030203" pitchFamily="2" charset="-79"/>
              </a:rPr>
              <a:t>בְּמִדְבַּר פֶּרֶק י"ד פָּסוּק ו'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3BCE720-9339-4D69-AA50-F912F1692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b="1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ו.</a:t>
            </a:r>
            <a:r>
              <a:rPr lang="he-IL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dirty="0">
                <a:solidFill>
                  <a:srgbClr val="314B77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וִיהוֹשֻׁעַ בִּן-נוּן </a:t>
            </a:r>
            <a:r>
              <a:rPr lang="he-IL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וְכָלֵב בֶּן-יְפֻנֶּה </a:t>
            </a:r>
            <a:r>
              <a:rPr lang="he-IL" dirty="0">
                <a:solidFill>
                  <a:srgbClr val="314B77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מִן-הַתָּרִים</a:t>
            </a:r>
            <a:r>
              <a:rPr lang="he-IL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אֶת-הָאָרֶץ קָרְעוּ בִּגְדֵיהֶם.  </a:t>
            </a:r>
            <a:r>
              <a:rPr lang="he-IL" b="1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ז</a:t>
            </a:r>
            <a:r>
              <a:rPr lang="he-IL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וַיֹּאמְרוּ אֶל-כָּל-עֲדַת בְּנֵי-יִשְׂרָאֵל </a:t>
            </a:r>
            <a:r>
              <a:rPr lang="he-IL" dirty="0" err="1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 הָאָרֶץ אֲשֶׁר עָבַרְנוּ בָהּ לָתוּר אֹתָהּ טוֹבָה הָאָרֶץ מְאֹד </a:t>
            </a:r>
            <a:r>
              <a:rPr lang="he-IL" dirty="0" err="1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מְאֹד</a:t>
            </a:r>
            <a:r>
              <a:rPr lang="he-IL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  </a:t>
            </a:r>
            <a:r>
              <a:rPr lang="he-IL" b="1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</a:t>
            </a:r>
            <a:r>
              <a:rPr lang="he-IL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אִם-חָפֵץ בָּנוּ יְהוָה וְהֵבִיא אֹתָנוּ אֶל-הָאָרֶץ הַזֹּאת וּנְתָנָהּ לָנוּ  אֶרֶץ אֲשֶׁר-הִוא זָבַת חָלָב וּדְבָשׁ.  </a:t>
            </a:r>
            <a:r>
              <a:rPr lang="he-IL" b="1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</a:t>
            </a:r>
            <a:r>
              <a:rPr lang="he-IL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אַךְ בַּיהוָה אַל-תִּמְרֹדוּ וְאַתֶּם אַל-תִּירְאוּ אֶת-עַם הָאָרֶץ כִּי לַחְמֵנוּ הֵם סָר צִלָּם מֵעֲלֵיהֶם וַיהוָה אִתָּנוּ </a:t>
            </a:r>
            <a:r>
              <a:rPr lang="he-IL" dirty="0" err="1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אַל-תִּירָאֻם</a:t>
            </a:r>
            <a:r>
              <a:rPr lang="he-IL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  </a:t>
            </a:r>
            <a:r>
              <a:rPr lang="he-IL" b="1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</a:t>
            </a:r>
            <a:r>
              <a:rPr lang="he-IL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וַיֹּאמְרוּ כָּל-הָעֵדָה לִרְגּוֹם אֹתָם בָּאֲבָנִים וּכְבוֹד יְהוָה נִרְאָה בְּאֹהֶל מוֹעֵד אֶל-כָּל-בְּנֵי יִשְׂרָאֵל.</a:t>
            </a:r>
          </a:p>
          <a:p>
            <a:endParaRPr lang="he-IL" dirty="0">
              <a:solidFill>
                <a:srgbClr val="314B77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dirty="0">
                <a:latin typeface="Aharoni" panose="02010803020104030203" pitchFamily="2" charset="-79"/>
                <a:cs typeface="Aharoni" panose="02010803020104030203" pitchFamily="2" charset="-79"/>
              </a:rPr>
              <a:t>יְהוֹשֻׁעַ הָיָה אַחַד מֵעֲשֶׂרֶת הַמְּרַגְּלִים שֶׁתָּרוּ אֶת הָאָרֶץ.</a:t>
            </a:r>
          </a:p>
          <a:p>
            <a:r>
              <a:rPr lang="he-IL" sz="3600" dirty="0">
                <a:highlight>
                  <a:srgbClr val="FFFF0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יְהוֹשֻׁעַ בַּעַל אֱמוּנָה בְּ- ה' וּרְאָיָה חִיּוּבִית. לֹא נִכְנַע לַלְּחָצִים.</a:t>
            </a:r>
          </a:p>
        </p:txBody>
      </p:sp>
    </p:spTree>
    <p:extLst>
      <p:ext uri="{BB962C8B-B14F-4D97-AF65-F5344CB8AC3E}">
        <p14:creationId xmlns:p14="http://schemas.microsoft.com/office/powerpoint/2010/main" val="209801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613" end="68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charRg st="613" end="68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charRg st="613" end="68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charRg st="613" end="68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685" end="76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charRg st="685" end="76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charRg st="685" end="76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charRg st="685" end="76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592DF32-5854-4480-AEFF-8660EDDC2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 dirty="0">
                <a:latin typeface="Aharoni" panose="02010803020104030203" pitchFamily="2" charset="-79"/>
                <a:cs typeface="Aharoni" panose="02010803020104030203" pitchFamily="2" charset="-79"/>
              </a:rPr>
              <a:t>בְּמִדְבַּר פֶּרֶק כ"ז פָּסוּק י"ח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B944073-0FBC-483C-AFD6-967C16C6C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1" dirty="0" err="1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יח</a:t>
            </a:r>
            <a:r>
              <a:rPr lang="he-IL" b="1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r>
              <a:rPr lang="he-IL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וַיֹּאמֶר יְהוָה אֶל-מֹשֶׁה קַח-לְךָ אֶת-יְהוֹשֻׁעַ בִּן-נוּן אִישׁ אֲשֶׁר-רוּחַ בּוֹ וְסָמַכְתָּ אֶת-יָדְךָ עָלָיו. </a:t>
            </a:r>
          </a:p>
          <a:p>
            <a:endParaRPr lang="he-IL" dirty="0">
              <a:solidFill>
                <a:srgbClr val="314B77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600" dirty="0">
                <a:highlight>
                  <a:srgbClr val="FFFF0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יְהוֹשֻׁעַ קִבֵּל מִמֹּשֶׁה הַשְׁרָאָה רוּחָנִית </a:t>
            </a:r>
            <a:r>
              <a:rPr lang="he-IL" sz="3600" dirty="0" err="1">
                <a:highlight>
                  <a:srgbClr val="FFFF0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אֱלֹקִית</a:t>
            </a:r>
            <a:r>
              <a:rPr lang="he-IL" sz="3600" dirty="0">
                <a:highlight>
                  <a:srgbClr val="FFFF0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419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3" end="18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charRg st="123" end="18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charRg st="123" end="18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charRg st="123" end="18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259FB51-A8CF-4BE9-A4CD-0C1221AF6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7282"/>
            <a:ext cx="12192000" cy="1186049"/>
          </a:xfrm>
        </p:spPr>
        <p:txBody>
          <a:bodyPr>
            <a:normAutofit/>
          </a:bodyPr>
          <a:lstStyle/>
          <a:p>
            <a:pPr algn="ctr"/>
            <a:r>
              <a:rPr lang="he-IL" sz="54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אָז מָה הֵן תְּכוּנוֹתָיו שֶׁל יְהוֹשֻׁעַ?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DD9D708-64F5-46CB-8D60-9AAEF77AC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7331" y="1253331"/>
            <a:ext cx="10515600" cy="4351338"/>
          </a:xfrm>
        </p:spPr>
        <p:txBody>
          <a:bodyPr/>
          <a:lstStyle/>
          <a:p>
            <a:r>
              <a:rPr lang="he-IL" sz="32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יְכוֹלוֹת </a:t>
            </a:r>
            <a:r>
              <a:rPr lang="he-IL" sz="3200" dirty="0" err="1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פִּקּוּדִית</a:t>
            </a:r>
            <a:endParaRPr lang="he-IL" sz="3200" dirty="0">
              <a:solidFill>
                <a:srgbClr val="7030A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he-IL" sz="32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הִתְמַסְּרוּת לְעַם יִשְׂרָאֵל</a:t>
            </a:r>
          </a:p>
          <a:p>
            <a:r>
              <a:rPr lang="he-IL" sz="32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אֱמוּנָה וּבִטָּחוֹן בְּ- ה' </a:t>
            </a:r>
          </a:p>
          <a:p>
            <a:r>
              <a:rPr lang="he-IL" sz="3200" dirty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רְאִיָּה חִיּוּבִית</a:t>
            </a:r>
          </a:p>
          <a:p>
            <a:r>
              <a:rPr lang="he-IL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עֲמִידָה בַּלְּחָצִים</a:t>
            </a:r>
          </a:p>
          <a:p>
            <a:r>
              <a:rPr lang="he-IL" sz="32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הֶכֵּרוּת עִם אֶתְגְּרֵי הוֹבָלַת הָעָם ( בְּתוֹר מְשָׁרְתוֹ- עוֹזְרוֹ שֶׁל מֹשֶׁה)</a:t>
            </a:r>
          </a:p>
          <a:p>
            <a:r>
              <a:rPr lang="he-IL" sz="32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רוּחַ הַקֹּדֶשׁ</a:t>
            </a:r>
            <a:endParaRPr lang="he-IL" dirty="0"/>
          </a:p>
        </p:txBody>
      </p:sp>
      <p:sp>
        <p:nvSpPr>
          <p:cNvPr id="4" name="כותרת 1">
            <a:extLst>
              <a:ext uri="{FF2B5EF4-FFF2-40B4-BE49-F238E27FC236}">
                <a16:creationId xmlns:a16="http://schemas.microsoft.com/office/drawing/2014/main" id="{98D3F4F5-E0B9-4F73-B0DD-C48046BCEA32}"/>
              </a:ext>
            </a:extLst>
          </p:cNvPr>
          <p:cNvSpPr txBox="1">
            <a:spLocks/>
          </p:cNvSpPr>
          <p:nvPr/>
        </p:nvSpPr>
        <p:spPr>
          <a:xfrm>
            <a:off x="334108" y="5284180"/>
            <a:ext cx="11509129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בִּזְכוּת תּוֹכְנוֹתָיו אֵלּוּ, </a:t>
            </a:r>
            <a:br>
              <a:rPr lang="he-IL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he-IL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יְהוֹשֻׁעַ נִבְחַר לְהַחֲלִיף אֶת מֹשֶׁה בַּהַנְהָגָה עַל עַם יִשְׂרָאֵל.</a:t>
            </a:r>
          </a:p>
        </p:txBody>
      </p:sp>
    </p:spTree>
    <p:extLst>
      <p:ext uri="{BB962C8B-B14F-4D97-AF65-F5344CB8AC3E}">
        <p14:creationId xmlns:p14="http://schemas.microsoft.com/office/powerpoint/2010/main" val="113280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91FFDB8-2FBE-4194-87E5-733EEF327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661" y="228600"/>
            <a:ext cx="11570677" cy="6400800"/>
          </a:xfrm>
        </p:spPr>
        <p:txBody>
          <a:bodyPr>
            <a:normAutofit/>
          </a:bodyPr>
          <a:lstStyle/>
          <a:p>
            <a:r>
              <a:rPr lang="he-IL" sz="40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בְּסֵפֶר יְהוֹשֻׁעַ מְסֻפָּר לָנוּ כֵּיצַד יְהוֹשֻׁעַ מַנְהִיג אֶת עַם יִשְׂרָאֵל וּמַכְנִיסָם לְאֶרֶץ יִשְׂרָאֵל. </a:t>
            </a:r>
          </a:p>
          <a:p>
            <a:r>
              <a:rPr lang="he-IL" sz="40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יְהוֹשֻׁעַ כּוֹבֵשׁ אִתָּם אֶת הָעַמִּים הַיּוֹשְׁבִים בָּאָרֶץ.</a:t>
            </a:r>
          </a:p>
          <a:p>
            <a:r>
              <a:rPr lang="he-IL" sz="4000" dirty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כָּל שֵׁבֶט מְקַבֵּל אֵזוֹר בְּאֶרֶץ יִשְׂרָאֵל לַנַּחֲלָה. </a:t>
            </a:r>
          </a:p>
          <a:p>
            <a:r>
              <a:rPr lang="he-IL" sz="40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he-IL" sz="40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יְהוֹשֻׁעַ הִנְהִיג אֶת עַם יִשְׂרָאֵל 28 שָׁנִים.</a:t>
            </a:r>
          </a:p>
          <a:p>
            <a:r>
              <a:rPr lang="he-IL" sz="40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בִּתְקוּפַת מֹשֶׁה וִיהוֹשֻׁעַ </a:t>
            </a:r>
            <a:r>
              <a:rPr lang="he-IL" sz="4000" dirty="0" err="1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הָיְתָה</a:t>
            </a:r>
            <a:r>
              <a:rPr lang="he-IL" sz="40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לְעַם הַנְהָגָה חֲזָקָה </a:t>
            </a:r>
            <a:r>
              <a:rPr lang="he-IL" sz="4000" dirty="0" err="1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שֶׁהָיְתָה</a:t>
            </a:r>
            <a:r>
              <a:rPr lang="he-IL" sz="40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מֻכֶּרֶת עַל יְדֵי הָעָם כֻּלּוֹ. הַמַּנְהִיג קָבַע מָה לַעֲשׂוֹת וְכֵיצַד יֵשׁ לִנְהֹג, אָסַף אֶת הָעָם וְהוֹכִיחוּ עַל מַעֲשָׂיו. </a:t>
            </a:r>
          </a:p>
          <a:p>
            <a:r>
              <a:rPr lang="he-IL" sz="400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בְּסוֹף סֵפֶר יְהוֹשֻׁעַ, יְהוֹשֻׁעַ מֵת, אַךְ לֹא הִתְמַנָּה מַנְהִיג חָדָשׁ שֶׁיַּחְלִיף אוֹתוֹ.</a:t>
            </a:r>
          </a:p>
        </p:txBody>
      </p:sp>
    </p:spTree>
    <p:extLst>
      <p:ext uri="{BB962C8B-B14F-4D97-AF65-F5344CB8AC3E}">
        <p14:creationId xmlns:p14="http://schemas.microsoft.com/office/powerpoint/2010/main" val="1711972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D0673AE-4E4D-4624-8D4E-34019FE28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6819" y="127733"/>
            <a:ext cx="5647592" cy="1325563"/>
          </a:xfrm>
        </p:spPr>
        <p:txBody>
          <a:bodyPr/>
          <a:lstStyle/>
          <a:p>
            <a:pPr algn="ctr"/>
            <a:r>
              <a:rPr lang="he-IL" dirty="0">
                <a:latin typeface="Aharoni" panose="02010803020104030203" pitchFamily="2" charset="-79"/>
                <a:cs typeface="Aharoni" panose="02010803020104030203" pitchFamily="2" charset="-79"/>
              </a:rPr>
              <a:t>מַפַּת אֶרֶץ יִשְׂרָאֵל </a:t>
            </a:r>
            <a:br>
              <a:rPr lang="he-IL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he-IL" dirty="0">
                <a:latin typeface="Aharoni" panose="02010803020104030203" pitchFamily="2" charset="-79"/>
                <a:cs typeface="Aharoni" panose="02010803020104030203" pitchFamily="2" charset="-79"/>
              </a:rPr>
              <a:t>מְחֻלֶּקֶת לַנְּחָלוֹת הַשְּׁבָטִים</a:t>
            </a:r>
          </a:p>
        </p:txBody>
      </p:sp>
      <p:pic>
        <p:nvPicPr>
          <p:cNvPr id="4" name="Picture 10" descr="https://upload.wikimedia.org/wikipedia/commons/thumb/6/61/12_staemme_israels_heb.svg/260px-12_staemme_israels_heb.svg.png">
            <a:extLst>
              <a:ext uri="{FF2B5EF4-FFF2-40B4-BE49-F238E27FC236}">
                <a16:creationId xmlns:a16="http://schemas.microsoft.com/office/drawing/2014/main" id="{FB060B5A-AEFC-450A-85B9-D463E5DC8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792" y="0"/>
            <a:ext cx="5275027" cy="6858000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5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14691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e-IL" sz="54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הַשְׁוָאָה בֵּין פְּסוּקֵי הַפְּתִיחָה שֶׁל שְׁנֵי הַסְּפָרִים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idx="1"/>
          </p:nvPr>
        </p:nvSpPr>
        <p:spPr>
          <a:xfrm>
            <a:off x="839788" y="1203177"/>
            <a:ext cx="4792085" cy="823912"/>
          </a:xfrm>
        </p:spPr>
        <p:txBody>
          <a:bodyPr>
            <a:normAutofit/>
          </a:bodyPr>
          <a:lstStyle/>
          <a:p>
            <a:pPr algn="just"/>
            <a:r>
              <a:rPr lang="he-IL" sz="4000" dirty="0">
                <a:solidFill>
                  <a:srgbClr val="00B0F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שופטים א, א</a:t>
            </a:r>
          </a:p>
        </p:txBody>
      </p:sp>
      <p:sp>
        <p:nvSpPr>
          <p:cNvPr id="5" name="מציין מיקום תוכן 4"/>
          <p:cNvSpPr>
            <a:spLocks noGrp="1"/>
          </p:cNvSpPr>
          <p:nvPr>
            <p:ph sz="half" idx="2"/>
          </p:nvPr>
        </p:nvSpPr>
        <p:spPr>
          <a:xfrm>
            <a:off x="839788" y="2027089"/>
            <a:ext cx="4792085" cy="2898202"/>
          </a:xfrm>
        </p:spPr>
        <p:txBody>
          <a:bodyPr/>
          <a:lstStyle/>
          <a:p>
            <a:pPr marL="0" indent="0" algn="just">
              <a:buNone/>
            </a:pPr>
            <a:r>
              <a:rPr lang="he-IL" sz="4000" dirty="0">
                <a:latin typeface="Narkisim" panose="020E0502050101010101" pitchFamily="34" charset="-79"/>
                <a:cs typeface="Narkisim" panose="020E0502050101010101" pitchFamily="34" charset="-79"/>
              </a:rPr>
              <a:t>וַיְהִי, אַחֲרֵי מוֹת יְהוֹשֻׁעַ, וַיִּשְׁאֲלוּ בְּנֵי יִשְׂרָאֵל, בַּיהוָה </a:t>
            </a:r>
            <a:r>
              <a:rPr lang="he-IL" sz="4000" dirty="0" err="1">
                <a:latin typeface="Narkisim" panose="020E0502050101010101" pitchFamily="34" charset="-79"/>
                <a:cs typeface="Narkisim" panose="020E0502050101010101" pitchFamily="34" charset="-79"/>
              </a:rPr>
              <a:t>לֵאמֹר</a:t>
            </a:r>
            <a:r>
              <a:rPr lang="he-IL" sz="4000" dirty="0">
                <a:latin typeface="Narkisim" panose="020E0502050101010101" pitchFamily="34" charset="-79"/>
                <a:cs typeface="Narkisim" panose="020E0502050101010101" pitchFamily="34" charset="-79"/>
              </a:rPr>
              <a:t>:  מִי יַעֲלֶה-לָּנוּ אֶל-הַכְּנַעֲנִי </a:t>
            </a:r>
            <a:r>
              <a:rPr lang="he-IL" sz="4000" dirty="0" err="1">
                <a:latin typeface="Narkisim" panose="020E0502050101010101" pitchFamily="34" charset="-79"/>
                <a:cs typeface="Narkisim" panose="020E0502050101010101" pitchFamily="34" charset="-79"/>
              </a:rPr>
              <a:t>בַּתְּחִלָּה</a:t>
            </a:r>
            <a:r>
              <a:rPr lang="he-IL" sz="4000" dirty="0">
                <a:latin typeface="Narkisim" panose="020E0502050101010101" pitchFamily="34" charset="-79"/>
                <a:cs typeface="Narkisim" panose="020E0502050101010101" pitchFamily="34" charset="-79"/>
              </a:rPr>
              <a:t>, </a:t>
            </a:r>
            <a:r>
              <a:rPr lang="he-IL" sz="4000" dirty="0" err="1">
                <a:latin typeface="Narkisim" panose="020E0502050101010101" pitchFamily="34" charset="-79"/>
                <a:cs typeface="Narkisim" panose="020E0502050101010101" pitchFamily="34" charset="-79"/>
              </a:rPr>
              <a:t>לְהִלָּחֶם</a:t>
            </a:r>
            <a:r>
              <a:rPr lang="he-IL" sz="4000" dirty="0">
                <a:latin typeface="Narkisim" panose="020E0502050101010101" pitchFamily="34" charset="-79"/>
                <a:cs typeface="Narkisim" panose="020E0502050101010101" pitchFamily="34" charset="-79"/>
              </a:rPr>
              <a:t> בּוֹ. </a:t>
            </a:r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sz="quarter" idx="3"/>
          </p:nvPr>
        </p:nvSpPr>
        <p:spPr>
          <a:xfrm>
            <a:off x="6172200" y="1203177"/>
            <a:ext cx="5183188" cy="823912"/>
          </a:xfrm>
        </p:spPr>
        <p:txBody>
          <a:bodyPr>
            <a:normAutofit/>
          </a:bodyPr>
          <a:lstStyle/>
          <a:p>
            <a:pPr algn="just"/>
            <a:r>
              <a:rPr lang="he-IL" sz="4000" dirty="0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יהושע א, א</a:t>
            </a:r>
          </a:p>
        </p:txBody>
      </p:sp>
      <p:sp>
        <p:nvSpPr>
          <p:cNvPr id="7" name="מציין מיקום תוכן 6"/>
          <p:cNvSpPr>
            <a:spLocks noGrp="1"/>
          </p:cNvSpPr>
          <p:nvPr>
            <p:ph sz="quarter" idx="4"/>
          </p:nvPr>
        </p:nvSpPr>
        <p:spPr>
          <a:xfrm>
            <a:off x="6691744" y="2027089"/>
            <a:ext cx="4663643" cy="2898202"/>
          </a:xfrm>
        </p:spPr>
        <p:txBody>
          <a:bodyPr/>
          <a:lstStyle/>
          <a:p>
            <a:pPr marL="0" indent="0" algn="just">
              <a:buNone/>
            </a:pPr>
            <a:r>
              <a:rPr lang="he-IL" sz="4000" dirty="0">
                <a:latin typeface="Narkisim" panose="020E0502050101010101" pitchFamily="34" charset="-79"/>
                <a:cs typeface="Narkisim" panose="020E0502050101010101" pitchFamily="34" charset="-79"/>
              </a:rPr>
              <a:t>וַיְהִי, אַחֲרֵי מוֹת מֹשֶׁה--עֶבֶד יְהוָה; וַיֹּאמֶר יְהוָה אֶל-יְהוֹשֻׁעַ בִּן-נוּן, מְשָׁרֵת מֹשֶׁה </a:t>
            </a:r>
            <a:r>
              <a:rPr lang="he-IL" sz="4000" dirty="0" err="1">
                <a:latin typeface="Narkisim" panose="020E0502050101010101" pitchFamily="34" charset="-79"/>
                <a:cs typeface="Narkisim" panose="020E0502050101010101" pitchFamily="34" charset="-79"/>
              </a:rPr>
              <a:t>לֵאמֹר</a:t>
            </a:r>
            <a:r>
              <a:rPr lang="he-IL" sz="4000" dirty="0">
                <a:latin typeface="Narkisim" panose="020E0502050101010101" pitchFamily="34" charset="-79"/>
                <a:cs typeface="Narkisim" panose="020E0502050101010101" pitchFamily="34" charset="-79"/>
              </a:rPr>
              <a:t>. 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4925291"/>
            <a:ext cx="11087100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pPr algn="just"/>
            <a:r>
              <a:rPr lang="he-IL" sz="3600" dirty="0">
                <a:latin typeface="Aharoni" panose="02010803020104030203" pitchFamily="2" charset="-79"/>
                <a:cs typeface="Aharoni" panose="02010803020104030203" pitchFamily="2" charset="-79"/>
              </a:rPr>
              <a:t>מַסְקָנָה: לִיהוֹשֻׁעַ אֵין יוֹרֵשׁ, עֲדַיִן לֹא </a:t>
            </a:r>
            <a:r>
              <a:rPr lang="he-IL" sz="3600" dirty="0" err="1">
                <a:latin typeface="Aharoni" panose="02010803020104030203" pitchFamily="2" charset="-79"/>
                <a:cs typeface="Aharoni" panose="02010803020104030203" pitchFamily="2" charset="-79"/>
              </a:rPr>
              <a:t>סִיְּמו</a:t>
            </a:r>
            <a:r>
              <a:rPr lang="he-IL" sz="3600" dirty="0">
                <a:latin typeface="Aharoni" panose="02010803020104030203" pitchFamily="2" charset="-79"/>
                <a:cs typeface="Aharoni" panose="02010803020104030203" pitchFamily="2" charset="-79"/>
              </a:rPr>
              <a:t>ּ לָרֶשֶׁת אֶת הָאָרֶץ, בְּנֵי יִשְׂרָאֵל שׁוֹאֲלִים אֶת ה' מִי יַמְשִׁיךְ לִכְבֹּשׁ, הֵם לֹא חוֹשְׁבִים שֶׁצָּרִיךְ לְהַמְשִׁיךְ אֶת כִּבּוּשׁ הָאָרֶץ עַל יְדֵי כָּל הַשְּׁבָטִים יַחַד.</a:t>
            </a:r>
          </a:p>
        </p:txBody>
      </p:sp>
    </p:spTree>
    <p:extLst>
      <p:ext uri="{BB962C8B-B14F-4D97-AF65-F5344CB8AC3E}">
        <p14:creationId xmlns:p14="http://schemas.microsoft.com/office/powerpoint/2010/main" val="3446694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  <p:bldP spid="6" grpId="0" build="p"/>
      <p:bldP spid="7" grpId="0" build="p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3C2F924-6A7C-4A82-9E09-300E62B6D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2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e-IL" sz="5400" dirty="0">
                <a:latin typeface="Aharoni" panose="02010803020104030203" pitchFamily="2" charset="-79"/>
                <a:cs typeface="Aharoni" panose="02010803020104030203" pitchFamily="2" charset="-79"/>
              </a:rPr>
              <a:t>אָפְיָהּ שֶׁל תְּקוּפַת הַשּׁוֹפְטִים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186C857-9542-430A-BE63-EC2F9B572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563" y="1186961"/>
            <a:ext cx="11454910" cy="5354515"/>
          </a:xfrm>
        </p:spPr>
        <p:txBody>
          <a:bodyPr>
            <a:normAutofit lnSpcReduction="10000"/>
          </a:bodyPr>
          <a:lstStyle/>
          <a:p>
            <a:pPr lvl="0"/>
            <a:r>
              <a:rPr lang="he-IL" sz="3600" dirty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בְּסוֹף סֵפֶר יְהוֹשֻׁעַ, יְהוֹשֻׁעַ מֵת,                                                                   אַךְ לֹא הִתְמַנָּה מַנְהִיג חָדָשׁ שֶׁיַּחֲלִיף אוֹתוֹ.</a:t>
            </a:r>
          </a:p>
          <a:p>
            <a:pPr lvl="0"/>
            <a:r>
              <a:rPr lang="he-IL" sz="36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חֹסֶר בַּמַּנְהִיג גָּרַם לָעָם לְהִתְמוֹדֵד עִם מַעֲרֶכֶת חַיִּים קָשָׁה וּמֻרְכֶּבֶת. שֶׁלֹּא פָּגְשׁוּ בָּהּ קֹדֶם.</a:t>
            </a:r>
          </a:p>
          <a:p>
            <a:pPr lvl="0"/>
            <a:r>
              <a:rPr lang="he-IL" sz="36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בִּמְקוֹם לִחְיוֹת חַיִּים מְלֻכָּדִים שֶׁבָּהֶם כָּל שֵׁבֶט שֻׁתָּף לְצָרְכֵי הָעָם כֻּלּוֹ. כָּעֵת בְּנֵי יִשְׂרָאֵל מִתְנַחֲלִים בְּאֶרֶץ יִשְׂרָאֵל וְכָל שֵׁבֶט עוֹסֵק בַּבְּעָיוֹת וּבַקְּשָׁיִים שֶׁל הַשֵּׁבֶט שֶׁלּוֹ. אֵין </a:t>
            </a:r>
            <a:r>
              <a:rPr lang="he-IL" sz="36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שֻׁתָּפוּת</a:t>
            </a:r>
            <a:r>
              <a:rPr lang="he-IL" sz="36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pPr lvl="0"/>
            <a:r>
              <a:rPr lang="he-IL" sz="36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לְאַחַר סֵפֶר יְהוֹשֻׁעַ מַגִּיעַ סֵפֶר שׁוֹפְטִים שֶׁהוּא הֶמְשֵׁךְ יָשִׁיר בַּתַּאֲרִיכִים.</a:t>
            </a:r>
          </a:p>
          <a:p>
            <a:pPr lvl="0"/>
            <a:r>
              <a:rPr lang="he-IL" sz="36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סֵפֶר שׁוֹפְטִים- תְּקוּפָה אֲרֻכָּה יוֹתֵר שֶׁאָרְכָה 316 שָׁנִים. </a:t>
            </a:r>
          </a:p>
          <a:p>
            <a:pPr lvl="0"/>
            <a:r>
              <a:rPr lang="he-IL" sz="36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מִמּוֹת יְהוֹשֻׁעַ עַד </a:t>
            </a:r>
            <a:r>
              <a:rPr lang="he-IL" sz="3600" dirty="0" err="1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תְּחִלַּת</a:t>
            </a:r>
            <a:r>
              <a:rPr lang="he-IL" sz="36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תְּקוּפַת הַמְּלוּכָה (שָׁאוּל הַמֶּלֶךְ)</a:t>
            </a:r>
            <a:endParaRPr lang="he-IL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4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628AFD1-B719-43E2-A3D0-013BA1460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94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e-IL" sz="4800" dirty="0">
                <a:latin typeface="Aharoni" panose="02010803020104030203" pitchFamily="2" charset="-79"/>
                <a:cs typeface="Aharoni" panose="02010803020104030203" pitchFamily="2" charset="-79"/>
              </a:rPr>
              <a:t>תְּקוּפַת הַשּׁוֹפְטִים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E4B1D1D-729F-4926-B1CC-94A42E8C3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808" y="1253330"/>
            <a:ext cx="11661530" cy="5330350"/>
          </a:xfrm>
        </p:spPr>
        <p:txBody>
          <a:bodyPr>
            <a:noAutofit/>
          </a:bodyPr>
          <a:lstStyle/>
          <a:p>
            <a:r>
              <a:rPr lang="he-IL" sz="36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תְּקוּפָה זוֹ הִיא הֶמְשֵׁךְ תַּאֲרִיכֵי לִתְקוּפַת יְהוֹשֻׁעַ.</a:t>
            </a:r>
          </a:p>
          <a:p>
            <a:r>
              <a:rPr lang="he-IL" sz="36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אַךְ מִבְּחִינַת הִתְנַהֲגוּת הָעָם הַתְּקוּפָה שׁוֹנֶה מִכָּל מָה שֶׁקָּדַם לָהּ.</a:t>
            </a:r>
          </a:p>
          <a:p>
            <a:r>
              <a:rPr lang="he-IL" sz="3600" dirty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בִּתְקוּפַת מֹשֶׁה וִיהוֹשֻׁעַ </a:t>
            </a:r>
            <a:r>
              <a:rPr lang="he-IL" sz="3600" dirty="0" err="1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הָיְתָה</a:t>
            </a:r>
            <a:r>
              <a:rPr lang="he-IL" sz="3600" dirty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לְעַם הַנְהָגָה חֲזָקָה הֵן מִבְּחִינָה רוּחָנִית וְהֵן מִבְּחִינָה צְבָאִית.</a:t>
            </a:r>
          </a:p>
          <a:p>
            <a:r>
              <a:rPr lang="he-IL" sz="36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אַךְ בְּסֵפֶר שׁוֹפְטִים כְּשֶׁאֵין מַנְהִיג וְהַמְּצִיאוּת מְאַתְגֶּרֶת וְכָל שֵׁבֶט נִדְרָשׁ </a:t>
            </a:r>
            <a:r>
              <a:rPr lang="he-IL" sz="36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לִדְאֹג</a:t>
            </a:r>
            <a:r>
              <a:rPr lang="he-IL" sz="36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לְעַצְמוֹ וְלִשְׂרֹד אֶת הַפַּרְנָסָה וּלְהִתְגַּבֵּר עַל הָאוֹיְבִים שֶׁמִּסָּבִיב (שֶׁהַהוֹרָאָה </a:t>
            </a:r>
            <a:r>
              <a:rPr lang="he-IL" sz="36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הָיְתָה</a:t>
            </a:r>
            <a:r>
              <a:rPr lang="he-IL" sz="36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לִכְבֹּשׁ אֶת כָּל הָעַמִּים הַיּוֹשְׁבִים בָּאָרֶץ כְּדֵי שֶׁלֹּא יָסִיתוּ אוֹתָם לְרָעָה. אַךְ עִם יִשְׂרָאֵל רִחֵם עֲלֵיהֶם. וּבְכָךְ טָעָה טָעוּת גְּדוֹלָה.)</a:t>
            </a:r>
          </a:p>
          <a:p>
            <a:r>
              <a:rPr lang="he-IL" sz="36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עַם יִשְׂרָאֵל עוֹזֵב אֶת ה' וְעוֹשִׂים הָרֵעַ בְּעֵינֵי ה'.</a:t>
            </a:r>
          </a:p>
        </p:txBody>
      </p:sp>
    </p:spTree>
    <p:extLst>
      <p:ext uri="{BB962C8B-B14F-4D97-AF65-F5344CB8AC3E}">
        <p14:creationId xmlns:p14="http://schemas.microsoft.com/office/powerpoint/2010/main" val="218852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0BDF55F-612D-45CD-AF91-E51B3FFCA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1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e-IL" sz="5400" dirty="0">
                <a:latin typeface="Aharoni" panose="02010803020104030203" pitchFamily="2" charset="-79"/>
                <a:cs typeface="Aharoni" panose="02010803020104030203" pitchFamily="2" charset="-79"/>
              </a:rPr>
              <a:t>הַמִּלְחָמָה בִּכְנַעֲנִים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C6F1E9A-009A-46B5-A59A-93D87D97E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2807"/>
            <a:ext cx="10515600" cy="4571649"/>
          </a:xfrm>
        </p:spPr>
        <p:txBody>
          <a:bodyPr>
            <a:normAutofit/>
          </a:bodyPr>
          <a:lstStyle/>
          <a:p>
            <a:r>
              <a:rPr lang="he-IL" sz="3500" dirty="0" err="1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בִּתְחִלַּת</a:t>
            </a:r>
            <a:r>
              <a:rPr lang="he-IL" sz="35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תְּקוּפַת הַשּׁוֹפְטִים הַכְּנַעֲנִים הֵם הָאוֹיְבִים הַיּוֹשְׁבִים בְּאֶרֶץ יִשְׂרָאֵל.</a:t>
            </a:r>
          </a:p>
          <a:p>
            <a:r>
              <a:rPr lang="he-IL" sz="35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בָּאָרֶץ נִשְׁאֲרוּ מֻבְלָעוֹת שֶׁל כְּנַעֲנִים שֶׁעַם יִשְׂרָאֵל לֹא </a:t>
            </a:r>
            <a:r>
              <a:rPr lang="he-IL" sz="3500" dirty="0" err="1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סִיֵּם</a:t>
            </a:r>
            <a:r>
              <a:rPr lang="he-IL" sz="35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לִכְבֹּשׁ אוֹתָם כִּי לֹא עָשָׂה אֶת הַמַּאֲמָץ הַדָּרוּשׁ לְסִיּוּם כִּבּוּשׁ הָאָרֶץ כְּפִי שֶׁצִּוּוּ אוֹתָם מֹשֶׁה וִיהוֹשֻׁעַ.</a:t>
            </a:r>
            <a:endParaRPr lang="he-IL" dirty="0">
              <a:solidFill>
                <a:srgbClr val="7030A0"/>
              </a:solidFill>
            </a:endParaRP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46387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D8CB89C-8156-46D4-AD05-5051E7200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he-IL" sz="5400" dirty="0">
                <a:solidFill>
                  <a:prstClr val="black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הַמִּלְחָמָה </a:t>
            </a:r>
            <a:r>
              <a:rPr lang="he-IL" sz="5400" dirty="0" err="1">
                <a:solidFill>
                  <a:prstClr val="black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בַּפְּלִשְׁתִּים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B32076B-EA10-4C66-9BB5-773E4437A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712" y="1325180"/>
            <a:ext cx="11466576" cy="5093558"/>
          </a:xfrm>
        </p:spPr>
        <p:txBody>
          <a:bodyPr>
            <a:normAutofit/>
          </a:bodyPr>
          <a:lstStyle/>
          <a:p>
            <a:r>
              <a:rPr lang="he-IL" sz="32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בְּאֶמְצַע תְּקוּפַת הַשּׁוֹפְטִים חוֹזְרִים וּמַגִּיעִים לְאֶרֶץ </a:t>
            </a:r>
            <a:r>
              <a:rPr lang="he-IL" sz="3200" dirty="0" err="1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הַפְּלִשְׁתִּים</a:t>
            </a:r>
            <a:r>
              <a:rPr lang="he-IL" sz="32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r>
              <a:rPr lang="he-IL" sz="32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כַּיָּדוּעַ </a:t>
            </a:r>
            <a:r>
              <a:rPr lang="he-IL" sz="3200" dirty="0" err="1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הַפְּלִשְׁתִּים</a:t>
            </a:r>
            <a:r>
              <a:rPr lang="he-IL" sz="32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הָיוּ אֻמָּה חֲזָקָה שֶׁהִפִּילָה אֵימָה גְּדוֹלָה עַל יוֹשְׁבֵי הָאָרֶץ בְּמֶשֶׁךְ שָׁנִים רַבּוֹת.</a:t>
            </a:r>
          </a:p>
          <a:p>
            <a:r>
              <a:rPr lang="he-IL" sz="3200" dirty="0" err="1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הַפְּלִשְׁתִּים</a:t>
            </a:r>
            <a:r>
              <a:rPr lang="he-IL" sz="3200" dirty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הָיוּ לוֹחֲמִים עַזֵּי נֶפֶשׁ. וְלַמְרוֹת הָעֻבְדָּה שֶׁיִּשְׂרָאֵל הָיוּ רַבִּים מֵהֶם וְשָׁלְטוּ עַל שְׁטָחִים גְּדוֹלִים יוֹתֵר. עַם יִשְׂרָאֵל לֹא הֵעֵז </a:t>
            </a:r>
            <a:r>
              <a:rPr lang="he-IL" sz="3200" dirty="0" err="1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לְהִלָּחֵם</a:t>
            </a:r>
            <a:r>
              <a:rPr lang="he-IL" sz="3200" dirty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עִמָּם וּלְנַצְּחָם.</a:t>
            </a:r>
          </a:p>
          <a:p>
            <a:r>
              <a:rPr lang="he-IL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וְכָךְ לְאַט </a:t>
            </a:r>
            <a:r>
              <a:rPr lang="he-IL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לְאַט</a:t>
            </a:r>
            <a:r>
              <a:rPr lang="he-IL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הֵחֵלּוּ </a:t>
            </a:r>
            <a:r>
              <a:rPr lang="he-IL" sz="3200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הַפְּלִשְׁתִּים</a:t>
            </a:r>
            <a:r>
              <a:rPr lang="he-IL" sz="3200" dirty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לְהַשְׁתָּלַת עַל נַחֲלוֹת שִׁבְטֵי יִשְׂרָאֵל.</a:t>
            </a:r>
          </a:p>
          <a:p>
            <a:r>
              <a:rPr lang="he-IL" sz="3200" dirty="0" err="1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בַּתְּחִלָּה</a:t>
            </a:r>
            <a:r>
              <a:rPr lang="he-IL" sz="32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he-IL" sz="3200" dirty="0" err="1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פְּלִשְׁתִּים</a:t>
            </a:r>
            <a:r>
              <a:rPr lang="he-IL" sz="32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מִשְׁתַּלְּטִים עַל שֵׁבֶט דָּן.</a:t>
            </a:r>
          </a:p>
          <a:p>
            <a:r>
              <a:rPr lang="he-IL" sz="3200" dirty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בַּהֶמְשֵׁךְ עַל שֵׁבֶט יְהוּדָה.</a:t>
            </a:r>
          </a:p>
          <a:p>
            <a:r>
              <a:rPr lang="he-IL" sz="32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וּבְסוֹף תְּקוּפַת הַשּׁוֹפְטִים עַל שֵׁבֶט בִּנְיָמִין וְעַל רֹב שִׁבְטֵי יִשְׂרָאֵל שֶׁמִּמַּעֲרָב לַיַּרְדֵּן.</a:t>
            </a:r>
          </a:p>
        </p:txBody>
      </p:sp>
    </p:spTree>
    <p:extLst>
      <p:ext uri="{BB962C8B-B14F-4D97-AF65-F5344CB8AC3E}">
        <p14:creationId xmlns:p14="http://schemas.microsoft.com/office/powerpoint/2010/main" val="179498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24203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e-IL" sz="5400" dirty="0">
                <a:latin typeface="Aharoni" panose="02010803020104030203" pitchFamily="2" charset="-79"/>
                <a:cs typeface="Aharoni" panose="02010803020104030203" pitchFamily="2" charset="-79"/>
              </a:rPr>
              <a:t>תַּפְקִידֵי הַשּׁוֹפֵט: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473933"/>
            <a:ext cx="10515600" cy="2491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4400" dirty="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רֹב הַשּׁוֹפְטִים מִלְּאוֹ שְׁנֵי תַּפְקִידִים:</a:t>
            </a:r>
          </a:p>
          <a:p>
            <a:pPr marL="0" indent="0">
              <a:buNone/>
            </a:pPr>
            <a:r>
              <a:rPr lang="he-IL" sz="4400" dirty="0">
                <a:solidFill>
                  <a:srgbClr val="00B0F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א. מוֹשִׁיעַ, מַנְהִיג צְבָאִי</a:t>
            </a:r>
          </a:p>
          <a:p>
            <a:pPr marL="0" indent="0">
              <a:buNone/>
            </a:pPr>
            <a:r>
              <a:rPr lang="he-IL" sz="44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ב. מַנְהִיג רוּחָנִי, דָּתִי (כְּמוֹ רַב)</a:t>
            </a:r>
          </a:p>
        </p:txBody>
      </p:sp>
      <p:pic>
        <p:nvPicPr>
          <p:cNvPr id="2060" name="Picture 12" descr="Image result for ‫הרב הצבאי הראשי‬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289424"/>
            <a:ext cx="2919047" cy="2189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72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023844F-436A-48D7-AF0C-FE01700C0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8000" dirty="0">
                <a:latin typeface="Assistant ExtraBold" panose="00000900000000000000" pitchFamily="2" charset="-79"/>
                <a:cs typeface="Assistant ExtraBold" panose="00000900000000000000" pitchFamily="2" charset="-79"/>
              </a:rPr>
              <a:t>מִבְנֵה סֵפֶר שׁוֹפְטִים</a:t>
            </a:r>
          </a:p>
        </p:txBody>
      </p:sp>
    </p:spTree>
    <p:extLst>
      <p:ext uri="{BB962C8B-B14F-4D97-AF65-F5344CB8AC3E}">
        <p14:creationId xmlns:p14="http://schemas.microsoft.com/office/powerpoint/2010/main" val="4148205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דיאגרמה 4">
            <a:extLst>
              <a:ext uri="{FF2B5EF4-FFF2-40B4-BE49-F238E27FC236}">
                <a16:creationId xmlns:a16="http://schemas.microsoft.com/office/drawing/2014/main" id="{898D2DC1-9D60-4E39-B44A-3FA32AB2A5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4293926"/>
              </p:ext>
            </p:extLst>
          </p:nvPr>
        </p:nvGraphicFramePr>
        <p:xfrm>
          <a:off x="2336802" y="1049"/>
          <a:ext cx="8607668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1">
            <a:extLst>
              <a:ext uri="{FF2B5EF4-FFF2-40B4-BE49-F238E27FC236}">
                <a16:creationId xmlns:a16="http://schemas.microsoft.com/office/drawing/2014/main" id="{023BBE0E-E80E-47EF-8EFA-98928ED33E4E}"/>
              </a:ext>
            </a:extLst>
          </p:cNvPr>
          <p:cNvSpPr txBox="1"/>
          <p:nvPr/>
        </p:nvSpPr>
        <p:spPr>
          <a:xfrm>
            <a:off x="9201273" y="158261"/>
            <a:ext cx="2827483" cy="954107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44546A">
                <a:lumMod val="60000"/>
                <a:lumOff val="40000"/>
              </a:srgbClr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ssistant ExtraBold" panose="00000900000000000000" pitchFamily="2" charset="-79"/>
                <a:ea typeface="Times New Roman" panose="02020603050405020304" pitchFamily="18" charset="0"/>
                <a:cs typeface="Assistant ExtraBold" panose="00000900000000000000" pitchFamily="2" charset="-79"/>
              </a:rPr>
              <a:t>"וַיַּעֲשׂוּ בְנֵי יִשְׂרָאֵל אֶת הָרַע בְּעֵינֵי ה' "</a:t>
            </a:r>
            <a:endParaRPr kumimoji="0" lang="en-US" sz="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ssistant ExtraBold" panose="00000900000000000000" pitchFamily="2" charset="-79"/>
              <a:ea typeface="Times New Roman" panose="02020603050405020304" pitchFamily="18" charset="0"/>
              <a:cs typeface="Assistant ExtraBold" panose="00000900000000000000" pitchFamily="2" charset="-79"/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30001A7A-DEA7-48AC-AEE1-6DAC49871F85}"/>
              </a:ext>
            </a:extLst>
          </p:cNvPr>
          <p:cNvSpPr txBox="1"/>
          <p:nvPr/>
        </p:nvSpPr>
        <p:spPr>
          <a:xfrm>
            <a:off x="9282248" y="4702200"/>
            <a:ext cx="2746508" cy="2062103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 rtl="1">
              <a:spcAft>
                <a:spcPts val="0"/>
              </a:spcAft>
            </a:pPr>
            <a:r>
              <a:rPr lang="he-IL" sz="3200" b="1" kern="1200" dirty="0">
                <a:solidFill>
                  <a:srgbClr val="FF0000"/>
                </a:solidFill>
                <a:effectLst/>
                <a:latin typeface="Assistant ExtraBold" panose="00000900000000000000" pitchFamily="2" charset="-79"/>
                <a:ea typeface="Times New Roman" panose="02020603050405020304" pitchFamily="18" charset="0"/>
                <a:cs typeface="Assistant ExtraBold" panose="00000900000000000000" pitchFamily="2" charset="-79"/>
              </a:rPr>
              <a:t>"</a:t>
            </a:r>
            <a:r>
              <a:rPr lang="he-IL" sz="3200" b="1" kern="1200" dirty="0" err="1">
                <a:solidFill>
                  <a:srgbClr val="FF0000"/>
                </a:solidFill>
                <a:effectLst/>
                <a:latin typeface="Assistant ExtraBold" panose="00000900000000000000" pitchFamily="2" charset="-79"/>
                <a:ea typeface="Times New Roman" panose="02020603050405020304" pitchFamily="18" charset="0"/>
                <a:cs typeface="Assistant ExtraBold" panose="00000900000000000000" pitchFamily="2" charset="-79"/>
              </a:rPr>
              <a:t>וַיִּחַר</a:t>
            </a:r>
            <a:r>
              <a:rPr lang="he-IL" sz="3200" b="1" kern="1200" dirty="0">
                <a:solidFill>
                  <a:srgbClr val="FF0000"/>
                </a:solidFill>
                <a:effectLst/>
                <a:latin typeface="Assistant ExtraBold" panose="00000900000000000000" pitchFamily="2" charset="-79"/>
                <a:ea typeface="Times New Roman" panose="02020603050405020304" pitchFamily="18" charset="0"/>
                <a:cs typeface="Assistant ExtraBold" panose="00000900000000000000" pitchFamily="2" charset="-79"/>
              </a:rPr>
              <a:t> אַף ה' בְּיִשְׂרָאֵל... וַיִּמְכְּרֵם בְּיַד אוֹיְבֵיהֶם"</a:t>
            </a:r>
            <a:endParaRPr lang="en-US" sz="600" dirty="0">
              <a:effectLst/>
              <a:latin typeface="Assistant ExtraBold" panose="00000900000000000000" pitchFamily="2" charset="-79"/>
              <a:ea typeface="Times New Roman" panose="02020603050405020304" pitchFamily="18" charset="0"/>
              <a:cs typeface="Assistant ExtraBold" panose="00000900000000000000" pitchFamily="2" charset="-79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7D992221-7302-425D-BA18-39FBBF53677F}"/>
              </a:ext>
            </a:extLst>
          </p:cNvPr>
          <p:cNvSpPr txBox="1"/>
          <p:nvPr/>
        </p:nvSpPr>
        <p:spPr>
          <a:xfrm>
            <a:off x="694591" y="6056436"/>
            <a:ext cx="4813691" cy="584775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ssistant ExtraBold" panose="00000900000000000000" pitchFamily="2" charset="-79"/>
                <a:ea typeface="Times New Roman" panose="02020603050405020304" pitchFamily="18" charset="0"/>
                <a:cs typeface="Assistant ExtraBold" panose="00000900000000000000" pitchFamily="2" charset="-79"/>
              </a:rPr>
              <a:t>"וַיִּזְעֲקוּ בְנֵי יִשְׂרָאֵל אֶל ה'"</a:t>
            </a:r>
            <a:endParaRPr kumimoji="0" lang="en-US" sz="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ssistant ExtraBold" panose="00000900000000000000" pitchFamily="2" charset="-79"/>
              <a:ea typeface="Times New Roman" panose="02020603050405020304" pitchFamily="18" charset="0"/>
              <a:cs typeface="Assistant ExtraBold" panose="00000900000000000000" pitchFamily="2" charset="-79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2942D400-6754-4580-8D7C-65CB45584867}"/>
              </a:ext>
            </a:extLst>
          </p:cNvPr>
          <p:cNvSpPr txBox="1"/>
          <p:nvPr/>
        </p:nvSpPr>
        <p:spPr>
          <a:xfrm>
            <a:off x="213556" y="3283665"/>
            <a:ext cx="2604281" cy="2070849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92D050"/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ssistant ExtraBold" panose="00000900000000000000" pitchFamily="2" charset="-79"/>
                <a:ea typeface="Times New Roman" panose="02020603050405020304" pitchFamily="18" charset="0"/>
                <a:cs typeface="Assistant ExtraBold" panose="00000900000000000000" pitchFamily="2" charset="-79"/>
              </a:rPr>
              <a:t>" </a:t>
            </a:r>
            <a:r>
              <a:rPr kumimoji="0" lang="he-I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ssistant ExtraBold" panose="00000900000000000000" pitchFamily="2" charset="-79"/>
                <a:ea typeface="Times New Roman" panose="02020603050405020304" pitchFamily="18" charset="0"/>
                <a:cs typeface="Assistant ExtraBold" panose="00000900000000000000" pitchFamily="2" charset="-79"/>
              </a:rPr>
              <a:t>וַיָּקֶם</a:t>
            </a: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ssistant ExtraBold" panose="00000900000000000000" pitchFamily="2" charset="-79"/>
                <a:ea typeface="Times New Roman" panose="02020603050405020304" pitchFamily="18" charset="0"/>
                <a:cs typeface="Assistant ExtraBold" panose="00000900000000000000" pitchFamily="2" charset="-79"/>
              </a:rPr>
              <a:t> ה' מוֹשִׁיעַ לִבְנֵי יִשְׂרָאֵל וַיּוֹשִׁיעֵם"</a:t>
            </a:r>
            <a:endParaRPr kumimoji="0" lang="en-US" sz="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ssistant ExtraBold" panose="00000900000000000000" pitchFamily="2" charset="-79"/>
              <a:ea typeface="Times New Roman" panose="02020603050405020304" pitchFamily="18" charset="0"/>
              <a:cs typeface="Assistant ExtraBold" panose="00000900000000000000" pitchFamily="2" charset="-79"/>
            </a:endParaRP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3B2BA804-4DD5-45CA-ADD7-2E1A921CE8FE}"/>
              </a:ext>
            </a:extLst>
          </p:cNvPr>
          <p:cNvSpPr txBox="1"/>
          <p:nvPr/>
        </p:nvSpPr>
        <p:spPr>
          <a:xfrm>
            <a:off x="163244" y="934471"/>
            <a:ext cx="3659236" cy="707886"/>
          </a:xfrm>
          <a:prstGeom prst="rect">
            <a:avLst/>
          </a:prstGeom>
          <a:solidFill>
            <a:sysClr val="window" lastClr="FFFFFF"/>
          </a:solidFill>
          <a:ln w="76200">
            <a:solidFill>
              <a:srgbClr val="FFC000">
                <a:lumMod val="75000"/>
              </a:srgbClr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ssistant ExtraBold" panose="00000900000000000000" pitchFamily="2" charset="-79"/>
                <a:ea typeface="Times New Roman" panose="02020603050405020304" pitchFamily="18" charset="0"/>
                <a:cs typeface="Assistant ExtraBold" panose="00000900000000000000" pitchFamily="2" charset="-79"/>
              </a:rPr>
              <a:t>"</a:t>
            </a:r>
            <a:r>
              <a:rPr kumimoji="0" lang="he-IL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ssistant ExtraBold" panose="00000900000000000000" pitchFamily="2" charset="-79"/>
                <a:ea typeface="Times New Roman" panose="02020603050405020304" pitchFamily="18" charset="0"/>
                <a:cs typeface="Assistant ExtraBold" panose="00000900000000000000" pitchFamily="2" charset="-79"/>
              </a:rPr>
              <a:t>וַתִּשְׁקֹט</a:t>
            </a:r>
            <a:r>
              <a:rPr kumimoji="0" lang="he-IL" sz="4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ssistant ExtraBold" panose="00000900000000000000" pitchFamily="2" charset="-79"/>
                <a:ea typeface="Times New Roman" panose="02020603050405020304" pitchFamily="18" charset="0"/>
                <a:cs typeface="Assistant ExtraBold" panose="00000900000000000000" pitchFamily="2" charset="-79"/>
              </a:rPr>
              <a:t> הָאָרֶץ"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ssistant ExtraBold" panose="00000900000000000000" pitchFamily="2" charset="-79"/>
              <a:ea typeface="Times New Roman" panose="02020603050405020304" pitchFamily="18" charset="0"/>
              <a:cs typeface="Assistant ExtraBold" panose="000009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53628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1" descr="http://lib.cet.ac.il/storage/Pics/16500_16599/0000016503/9678_B.jpeg">
            <a:extLst>
              <a:ext uri="{FF2B5EF4-FFF2-40B4-BE49-F238E27FC236}">
                <a16:creationId xmlns:a16="http://schemas.microsoft.com/office/drawing/2014/main" id="{2842523E-AC0B-4DD0-9AAA-33609648CFD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8"/>
          <a:stretch/>
        </p:blipFill>
        <p:spPr>
          <a:xfrm>
            <a:off x="275859" y="113734"/>
            <a:ext cx="4225803" cy="6652381"/>
          </a:xfrm>
        </p:spPr>
      </p:pic>
      <p:sp>
        <p:nvSpPr>
          <p:cNvPr id="5" name="כותרת 1">
            <a:extLst>
              <a:ext uri="{FF2B5EF4-FFF2-40B4-BE49-F238E27FC236}">
                <a16:creationId xmlns:a16="http://schemas.microsoft.com/office/drawing/2014/main" id="{EDAA2A34-653D-4A31-883F-7505D8B5E914}"/>
              </a:ext>
            </a:extLst>
          </p:cNvPr>
          <p:cNvSpPr txBox="1">
            <a:spLocks/>
          </p:cNvSpPr>
          <p:nvPr/>
        </p:nvSpPr>
        <p:spPr>
          <a:xfrm>
            <a:off x="4120663" y="215655"/>
            <a:ext cx="3654302" cy="1375752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 lnSpcReduction="1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sz="5400" dirty="0">
                <a:latin typeface="Assistant ExtraBold" panose="00000900000000000000" pitchFamily="2" charset="-79"/>
                <a:cs typeface="Assistant ExtraBold" panose="00000900000000000000" pitchFamily="2" charset="-79"/>
              </a:rPr>
              <a:t>מַפַּת </a:t>
            </a:r>
          </a:p>
          <a:p>
            <a:pPr algn="ctr"/>
            <a:r>
              <a:rPr lang="he-IL" sz="5400" dirty="0">
                <a:latin typeface="Assistant ExtraBold" panose="00000900000000000000" pitchFamily="2" charset="-79"/>
                <a:cs typeface="Assistant ExtraBold" panose="00000900000000000000" pitchFamily="2" charset="-79"/>
              </a:rPr>
              <a:t>הַשּׁוֹפְטִים</a:t>
            </a:r>
          </a:p>
        </p:txBody>
      </p:sp>
      <p:pic>
        <p:nvPicPr>
          <p:cNvPr id="6" name="Picture 10" descr="https://upload.wikimedia.org/wikipedia/commons/thumb/6/61/12_staemme_israels_heb.svg/260px-12_staemme_israels_heb.svg.png">
            <a:extLst>
              <a:ext uri="{FF2B5EF4-FFF2-40B4-BE49-F238E27FC236}">
                <a16:creationId xmlns:a16="http://schemas.microsoft.com/office/drawing/2014/main" id="{2C63A92F-ADFA-4EB3-AD58-75614F42AE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4"/>
          <a:stretch/>
        </p:blipFill>
        <p:spPr bwMode="auto">
          <a:xfrm>
            <a:off x="7429500" y="113735"/>
            <a:ext cx="4700954" cy="6642345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957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5AD5AE4-F5BF-49F1-88E3-E5DFBE0FF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pPr algn="ctr"/>
            <a:r>
              <a:rPr lang="he-IL" dirty="0">
                <a:latin typeface="Assistant ExtraBold" panose="00000900000000000000" pitchFamily="2" charset="-79"/>
                <a:cs typeface="Assistant ExtraBold" panose="00000900000000000000" pitchFamily="2" charset="-79"/>
              </a:rPr>
              <a:t>סִכּוּם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E194AA45-586C-409F-9A03-7A83BADB63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2391830"/>
              </p:ext>
            </p:extLst>
          </p:nvPr>
        </p:nvGraphicFramePr>
        <p:xfrm>
          <a:off x="1784836" y="1462087"/>
          <a:ext cx="8423032" cy="4859576"/>
        </p:xfrm>
        <a:graphic>
          <a:graphicData uri="http://schemas.openxmlformats.org/drawingml/2006/table">
            <a:tbl>
              <a:tblPr rtl="1" firstRow="1" firstCol="1" bandRow="1"/>
              <a:tblGrid>
                <a:gridCol w="4211516">
                  <a:extLst>
                    <a:ext uri="{9D8B030D-6E8A-4147-A177-3AD203B41FA5}">
                      <a16:colId xmlns:a16="http://schemas.microsoft.com/office/drawing/2014/main" val="543488147"/>
                    </a:ext>
                  </a:extLst>
                </a:gridCol>
                <a:gridCol w="4211516">
                  <a:extLst>
                    <a:ext uri="{9D8B030D-6E8A-4147-A177-3AD203B41FA5}">
                      <a16:colId xmlns:a16="http://schemas.microsoft.com/office/drawing/2014/main" val="3881040823"/>
                    </a:ext>
                  </a:extLst>
                </a:gridCol>
              </a:tblGrid>
              <a:tr h="89080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4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שֵׁם הַשּׁוֹפֵט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4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מִשֵּׁבֶט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386957"/>
                  </a:ext>
                </a:extLst>
              </a:tr>
              <a:tr h="28348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0291989"/>
                  </a:ext>
                </a:extLst>
              </a:tr>
              <a:tr h="28348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6985025"/>
                  </a:ext>
                </a:extLst>
              </a:tr>
              <a:tr h="28348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9872619"/>
                  </a:ext>
                </a:extLst>
              </a:tr>
              <a:tr h="28348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174251"/>
                  </a:ext>
                </a:extLst>
              </a:tr>
              <a:tr h="28348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5810557"/>
                  </a:ext>
                </a:extLst>
              </a:tr>
              <a:tr h="28348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6690458"/>
                  </a:ext>
                </a:extLst>
              </a:tr>
              <a:tr h="28348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810915"/>
                  </a:ext>
                </a:extLst>
              </a:tr>
              <a:tr h="28348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8482388"/>
                  </a:ext>
                </a:extLst>
              </a:tr>
              <a:tr h="28348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782986"/>
                  </a:ext>
                </a:extLst>
              </a:tr>
              <a:tr h="28348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5212226"/>
                  </a:ext>
                </a:extLst>
              </a:tr>
              <a:tr h="28348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4532792"/>
                  </a:ext>
                </a:extLst>
              </a:tr>
              <a:tr h="28348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765410"/>
                  </a:ext>
                </a:extLst>
              </a:tr>
              <a:tr h="28348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2215230"/>
                  </a:ext>
                </a:extLst>
              </a:tr>
              <a:tr h="28348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9577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10803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3">
            <a:extLst>
              <a:ext uri="{FF2B5EF4-FFF2-40B4-BE49-F238E27FC236}">
                <a16:creationId xmlns:a16="http://schemas.microsoft.com/office/drawing/2014/main" id="{F8EC4F1E-E8FF-4CAF-B84E-B5CA2A1F80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7481384"/>
              </p:ext>
            </p:extLst>
          </p:nvPr>
        </p:nvGraphicFramePr>
        <p:xfrm>
          <a:off x="2776220" y="344074"/>
          <a:ext cx="6639560" cy="6169851"/>
        </p:xfrm>
        <a:graphic>
          <a:graphicData uri="http://schemas.openxmlformats.org/drawingml/2006/table">
            <a:tbl>
              <a:tblPr rtl="1" firstRow="1" firstCol="1" bandRow="1"/>
              <a:tblGrid>
                <a:gridCol w="3319780">
                  <a:extLst>
                    <a:ext uri="{9D8B030D-6E8A-4147-A177-3AD203B41FA5}">
                      <a16:colId xmlns:a16="http://schemas.microsoft.com/office/drawing/2014/main" val="932540285"/>
                    </a:ext>
                  </a:extLst>
                </a:gridCol>
                <a:gridCol w="3319780">
                  <a:extLst>
                    <a:ext uri="{9D8B030D-6E8A-4147-A177-3AD203B41FA5}">
                      <a16:colId xmlns:a16="http://schemas.microsoft.com/office/drawing/2014/main" val="19670606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שֵׁם הַשּׁוֹפֵט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 ExtraBold" panose="00000900000000000000" pitchFamily="2" charset="-79"/>
                        </a:rPr>
                        <a:t>מִשֵּׁבֶט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3121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עָתְנִיאֵל בֶּן קְנַז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יהודה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4362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אֵהוּד בֶּן גֵּרָא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בנימין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2992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שַׁמְגַּר בֶּן עֲנָת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לוי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14427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דְּבוֹרָה אֵשֶׁת לַפִּידוֹת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אפרים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73620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גִּדְעוֹן (</a:t>
                      </a:r>
                      <a:r>
                        <a:rPr lang="he-IL" sz="2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יְרֻבַּעַל</a:t>
                      </a:r>
                      <a:r>
                        <a:rPr lang="he-I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) בֶּן יוֹאָשׁ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מנשה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9336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אֲבִימֶלֶךְ בֶּן גִדְעוֹן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מנשה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30566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תּוֹלַע בֶּן פּוּאָה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יששכר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91562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יָאִיר הַגִּלְעָדִי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מנשה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56046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יִפְתָּח הַגִּלְעָדִי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מנשה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846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אִבְצָן מִבֵּית לֶחֶם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יהודה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32434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אֵילוֹן הַזְּבוּלֹנִי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זבולון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75163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עַבְדּוֹן בֶּן הִלֵּל הַפִּרְעָתוֹנִי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אפרים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51095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שִׁמְשׁוֹן בן מנוח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e-IL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ssistant" panose="00000500000000000000" pitchFamily="2" charset="-79"/>
                        </a:rPr>
                        <a:t>דן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8937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7322725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13149</TotalTime>
  <Words>1107</Words>
  <Application>Microsoft Office PowerPoint</Application>
  <PresentationFormat>מסך רחב</PresentationFormat>
  <Paragraphs>153</Paragraphs>
  <Slides>20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9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20</vt:i4>
      </vt:variant>
    </vt:vector>
  </HeadingPairs>
  <TitlesOfParts>
    <vt:vector size="31" baseType="lpstr">
      <vt:lpstr>Aharoni</vt:lpstr>
      <vt:lpstr>Arial</vt:lpstr>
      <vt:lpstr>Assistant</vt:lpstr>
      <vt:lpstr>Assistant ExtraBold</vt:lpstr>
      <vt:lpstr>Calibri</vt:lpstr>
      <vt:lpstr>Calibri Light</vt:lpstr>
      <vt:lpstr>David</vt:lpstr>
      <vt:lpstr>Narkisim</vt:lpstr>
      <vt:lpstr>Times New Roman</vt:lpstr>
      <vt:lpstr>ערכת נושא Office</vt:lpstr>
      <vt:lpstr>1_ערכת נושא Office</vt:lpstr>
      <vt:lpstr>תנ"ך</vt:lpstr>
      <vt:lpstr> הַ תנ"ך שֶׁלָּנוּ מֻרְכָּב מִשְּׁלוֹשָׁה חֲלָקִים:</vt:lpstr>
      <vt:lpstr>מָה אַתֶּם יוֹדְעִים עַל יְהוֹשֻׁעַ בִּן נוּן? מִי הוּא הָיָה?</vt:lpstr>
      <vt:lpstr>שְׁמוֹת פֶּרֶק ל"ג פָּסוּק י"א</vt:lpstr>
      <vt:lpstr>בְּמִדְבַּר פֶּרֶק י"ד פָּסוּק ו'</vt:lpstr>
      <vt:lpstr>בְּמִדְבַּר פֶּרֶק כ"ז פָּסוּק י"ח</vt:lpstr>
      <vt:lpstr>אָז מָה הֵן תְּכוּנוֹתָיו שֶׁל יְהוֹשֻׁעַ?</vt:lpstr>
      <vt:lpstr>מצגת של PowerPoint‏</vt:lpstr>
      <vt:lpstr>מַפַּת אֶרֶץ יִשְׂרָאֵל  מְחֻלֶּקֶת לַנְּחָלוֹת הַשְּׁבָטִים</vt:lpstr>
      <vt:lpstr>הַשְׁוָאָה בֵּין פְּסוּקֵי הַפְּתִיחָה שֶׁל שְׁנֵי הַסְּפָרִים</vt:lpstr>
      <vt:lpstr>אָפְיָהּ שֶׁל תְּקוּפַת הַשּׁוֹפְטִים</vt:lpstr>
      <vt:lpstr>תְּקוּפַת הַשּׁוֹפְטִים</vt:lpstr>
      <vt:lpstr>הַמִּלְחָמָה בִּכְנַעֲנִים</vt:lpstr>
      <vt:lpstr>הַמִּלְחָמָה בַּפְּלִשְׁתִּים</vt:lpstr>
      <vt:lpstr>תַּפְקִידֵי הַשּׁוֹפֵט:</vt:lpstr>
      <vt:lpstr>מִבְנֵה סֵפֶר שׁוֹפְטִים</vt:lpstr>
      <vt:lpstr>מצגת של PowerPoint‏</vt:lpstr>
      <vt:lpstr>מצגת של PowerPoint‏</vt:lpstr>
      <vt:lpstr>סִכּוּם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ספר שופטים</dc:title>
  <dc:creator>User</dc:creator>
  <cp:lastModifiedBy>USER</cp:lastModifiedBy>
  <cp:revision>43</cp:revision>
  <dcterms:created xsi:type="dcterms:W3CDTF">2017-09-05T12:45:21Z</dcterms:created>
  <dcterms:modified xsi:type="dcterms:W3CDTF">2021-10-10T21:49:02Z</dcterms:modified>
</cp:coreProperties>
</file>