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4380"/>
    <p:restoredTop sz="94660"/>
  </p:normalViewPr>
  <p:slideViewPr>
    <p:cSldViewPr>
      <p:cViewPr>
        <p:scale>
          <a:sx n="100" d="100"/>
          <a:sy n="100" d="100"/>
        </p:scale>
        <p:origin x="-1836" y="-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כ"ט/אייר/תשע"ו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כ"ט/אייר/תשע"ו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כ"ט/אייר/תשע"ו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כ"ט/אייר/תשע"ו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כ"ט/אייר/תשע"ו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כ"ט/אייר/תשע"ו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כ"ט/אייר/תשע"ו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כ"ט/אייר/תשע"ו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כ"ט/אייר/תשע"ו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כ"ט/אייר/תשע"ו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כ"ט/אייר/תשע"ו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F9F8A-4A1B-41BE-810D-66421DDCCB03}" type="datetimeFigureOut">
              <a:rPr lang="he-IL" smtClean="0"/>
              <a:pPr/>
              <a:t>כ"ט/אייר/תשע"ו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0" y="-76200"/>
            <a:ext cx="70009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בס"ד                                                                                                               שם__________________________</a:t>
            </a:r>
          </a:p>
          <a:p>
            <a:pPr algn="ctr"/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דף עבודה מסכם על 'פסל מיכה' </a:t>
            </a: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(פרק </a:t>
            </a:r>
            <a:r>
              <a:rPr lang="he-IL" sz="1200" u="sng" dirty="0" err="1" smtClean="0">
                <a:latin typeface="Guttman Hodes" pitchFamily="2" charset="-79"/>
                <a:cs typeface="Guttman Hodes" pitchFamily="2" charset="-79"/>
              </a:rPr>
              <a:t>יז</a:t>
            </a: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 - </a:t>
            </a:r>
            <a:r>
              <a:rPr lang="he-IL" sz="1200" u="sng" dirty="0" err="1" smtClean="0">
                <a:latin typeface="Guttman Hodes" pitchFamily="2" charset="-79"/>
                <a:cs typeface="Guttman Hodes" pitchFamily="2" charset="-79"/>
              </a:rPr>
              <a:t>יח</a:t>
            </a: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)</a:t>
            </a:r>
            <a:endParaRPr lang="he-IL" sz="1200" u="sng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16</Words>
  <Application>Microsoft Office PowerPoint</Application>
  <PresentationFormat>‫הצגה על המסך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שקופית 1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natan</dc:creator>
  <cp:lastModifiedBy>natan</cp:lastModifiedBy>
  <cp:revision>39</cp:revision>
  <dcterms:created xsi:type="dcterms:W3CDTF">2016-04-04T19:01:24Z</dcterms:created>
  <dcterms:modified xsi:type="dcterms:W3CDTF">2016-06-06T18:43:40Z</dcterms:modified>
</cp:coreProperties>
</file>