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7" r:id="rId2"/>
    <p:sldId id="258" r:id="rId3"/>
  </p:sldIdLst>
  <p:sldSz cx="6858000" cy="9144000" type="screen4x3"/>
  <p:notesSz cx="7077075" cy="8955088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50" d="100"/>
          <a:sy n="50" d="100"/>
        </p:scale>
        <p:origin x="-1446" y="-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962DE-0D33-4450-BE9A-C5F876F2EDB7}" type="datetimeFigureOut">
              <a:rPr lang="he-IL" smtClean="0"/>
              <a:t>כ"ח/שבט/תשע"ד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3A2C7-293B-409D-A3A2-3CCA5F4E1E86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962DE-0D33-4450-BE9A-C5F876F2EDB7}" type="datetimeFigureOut">
              <a:rPr lang="he-IL" smtClean="0"/>
              <a:t>כ"ח/שבט/תשע"ד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3A2C7-293B-409D-A3A2-3CCA5F4E1E86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962DE-0D33-4450-BE9A-C5F876F2EDB7}" type="datetimeFigureOut">
              <a:rPr lang="he-IL" smtClean="0"/>
              <a:t>כ"ח/שבט/תשע"ד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3A2C7-293B-409D-A3A2-3CCA5F4E1E86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962DE-0D33-4450-BE9A-C5F876F2EDB7}" type="datetimeFigureOut">
              <a:rPr lang="he-IL" smtClean="0"/>
              <a:t>כ"ח/שבט/תשע"ד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3A2C7-293B-409D-A3A2-3CCA5F4E1E86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962DE-0D33-4450-BE9A-C5F876F2EDB7}" type="datetimeFigureOut">
              <a:rPr lang="he-IL" smtClean="0"/>
              <a:t>כ"ח/שבט/תשע"ד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3A2C7-293B-409D-A3A2-3CCA5F4E1E86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962DE-0D33-4450-BE9A-C5F876F2EDB7}" type="datetimeFigureOut">
              <a:rPr lang="he-IL" smtClean="0"/>
              <a:t>כ"ח/שבט/תשע"ד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3A2C7-293B-409D-A3A2-3CCA5F4E1E86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962DE-0D33-4450-BE9A-C5F876F2EDB7}" type="datetimeFigureOut">
              <a:rPr lang="he-IL" smtClean="0"/>
              <a:t>כ"ח/שבט/תשע"ד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3A2C7-293B-409D-A3A2-3CCA5F4E1E86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962DE-0D33-4450-BE9A-C5F876F2EDB7}" type="datetimeFigureOut">
              <a:rPr lang="he-IL" smtClean="0"/>
              <a:t>כ"ח/שבט/תשע"ד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3A2C7-293B-409D-A3A2-3CCA5F4E1E86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962DE-0D33-4450-BE9A-C5F876F2EDB7}" type="datetimeFigureOut">
              <a:rPr lang="he-IL" smtClean="0"/>
              <a:t>כ"ח/שבט/תשע"ד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3A2C7-293B-409D-A3A2-3CCA5F4E1E86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962DE-0D33-4450-BE9A-C5F876F2EDB7}" type="datetimeFigureOut">
              <a:rPr lang="he-IL" smtClean="0"/>
              <a:t>כ"ח/שבט/תשע"ד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3A2C7-293B-409D-A3A2-3CCA5F4E1E86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962DE-0D33-4450-BE9A-C5F876F2EDB7}" type="datetimeFigureOut">
              <a:rPr lang="he-IL" smtClean="0"/>
              <a:t>כ"ח/שבט/תשע"ד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3A2C7-293B-409D-A3A2-3CCA5F4E1E86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2962DE-0D33-4450-BE9A-C5F876F2EDB7}" type="datetimeFigureOut">
              <a:rPr lang="he-IL" smtClean="0"/>
              <a:t>כ"ח/שבט/תשע"ד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93A2C7-293B-409D-A3A2-3CCA5F4E1E86}" type="slidenum">
              <a:rPr lang="he-IL" smtClean="0"/>
              <a:t>‹#›</a:t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google.co.il/url?sa=i&amp;rct=j&amp;q=&amp;esrc=s&amp;frm=1&amp;source=images&amp;cd=&amp;cad=rja&amp;docid=2KmxoSLUIWxrsM&amp;tbnid=pfRcp93fcZtUFM:&amp;ved=0CAUQjRw&amp;url=http%3A%2F%2Fwww.geektime.co.il%2Ffacebook-q2-reports-beats-analysts-boosted-from-mobile-ad%2F&amp;ei=yGPpUprbFaLP0QWD2oG4Ag&amp;bvm=bv.60157871,d.d2k&amp;psig=AFQjCNEnWl3oThOhKMkjDaERsmI6Uv5Dmg&amp;ust=1391113518080721" TargetMode="External"/><Relationship Id="rId5" Type="http://schemas.openxmlformats.org/officeDocument/2006/relationships/hyperlink" Target="http://www.google.co.il/url?sa=i&amp;rct=j&amp;q=&amp;esrc=s&amp;frm=1&amp;source=images&amp;cd=&amp;cad=rja&amp;docid=eEPWwLP5RI9Y9M&amp;tbnid=P9CQxHASQwSdAM:&amp;ved=0CAUQjRw&amp;url=http%3A%2F%2Fwww.goapps.co.il%2Farticles%2Fa545&amp;ei=s2PpUoj4MOS60wWrmYD4Dw&amp;bvm=bv.60157871,d.d2k&amp;psig=AFQjCNEnWl3oThOhKMkjDaERsmI6Uv5Dmg&amp;ust=1391113518080721" TargetMode="Externa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he.wikipedia.org/wiki/%D7%A7%D7%95%D7%91%D7%A5:19_Ehud_kills_Eglon_-_Judges_3_21_-_Ford_Madox_Brown.jp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קבוצה 18"/>
          <p:cNvGrpSpPr/>
          <p:nvPr/>
        </p:nvGrpSpPr>
        <p:grpSpPr>
          <a:xfrm>
            <a:off x="1556792" y="5508104"/>
            <a:ext cx="3600400" cy="1296144"/>
            <a:chOff x="2564904" y="4499992"/>
            <a:chExt cx="3600400" cy="1296144"/>
          </a:xfrm>
        </p:grpSpPr>
        <p:grpSp>
          <p:nvGrpSpPr>
            <p:cNvPr id="15" name="קבוצה 14"/>
            <p:cNvGrpSpPr/>
            <p:nvPr/>
          </p:nvGrpSpPr>
          <p:grpSpPr>
            <a:xfrm>
              <a:off x="2564904" y="4499992"/>
              <a:ext cx="3600400" cy="1296144"/>
              <a:chOff x="2708920" y="1115616"/>
              <a:chExt cx="3600400" cy="1296144"/>
            </a:xfrm>
          </p:grpSpPr>
          <p:sp>
            <p:nvSpPr>
              <p:cNvPr id="16" name="מלבן 15"/>
              <p:cNvSpPr/>
              <p:nvPr/>
            </p:nvSpPr>
            <p:spPr>
              <a:xfrm>
                <a:off x="2708920" y="1115616"/>
                <a:ext cx="3600400" cy="1296144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4323425" y="1403648"/>
                <a:ext cx="947696" cy="338554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r>
                  <a:rPr lang="he-IL" sz="1600" b="1" u="sng" dirty="0" smtClean="0">
                    <a:solidFill>
                      <a:schemeClr val="tx2"/>
                    </a:solidFill>
                    <a:latin typeface="David" pitchFamily="34" charset="-79"/>
                    <a:cs typeface="David" pitchFamily="34" charset="-79"/>
                  </a:rPr>
                  <a:t>נלחם נגד:</a:t>
                </a:r>
                <a:endParaRPr lang="he-IL" sz="1600" b="1" u="sng" dirty="0">
                  <a:solidFill>
                    <a:schemeClr val="tx2"/>
                  </a:solidFill>
                  <a:latin typeface="David" pitchFamily="34" charset="-79"/>
                  <a:cs typeface="David" pitchFamily="34" charset="-79"/>
                </a:endParaRPr>
              </a:p>
            </p:txBody>
          </p:sp>
        </p:grpSp>
        <p:pic>
          <p:nvPicPr>
            <p:cNvPr id="2" name="תמונה 1"/>
            <p:cNvPicPr/>
            <p:nvPr/>
          </p:nvPicPr>
          <p:blipFill>
            <a:blip r:embed="rId2" cstate="print"/>
            <a:srcRect l="60246" t="26276" r="34385" b="64072"/>
            <a:stretch>
              <a:fillRect/>
            </a:stretch>
          </p:blipFill>
          <p:spPr bwMode="auto">
            <a:xfrm>
              <a:off x="5301208" y="4788024"/>
              <a:ext cx="576064" cy="5040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0" name="קבוצה 9"/>
          <p:cNvGrpSpPr/>
          <p:nvPr/>
        </p:nvGrpSpPr>
        <p:grpSpPr>
          <a:xfrm>
            <a:off x="1556792" y="2123728"/>
            <a:ext cx="3600400" cy="1296144"/>
            <a:chOff x="2708920" y="1115616"/>
            <a:chExt cx="3600400" cy="1296144"/>
          </a:xfrm>
        </p:grpSpPr>
        <p:sp>
          <p:nvSpPr>
            <p:cNvPr id="6" name="מלבן 5"/>
            <p:cNvSpPr/>
            <p:nvPr/>
          </p:nvSpPr>
          <p:spPr>
            <a:xfrm>
              <a:off x="2708920" y="1115616"/>
              <a:ext cx="3600400" cy="1296144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pic>
          <p:nvPicPr>
            <p:cNvPr id="4" name="תמונה 3"/>
            <p:cNvPicPr/>
            <p:nvPr/>
          </p:nvPicPr>
          <p:blipFill>
            <a:blip r:embed="rId3" cstate="print"/>
            <a:srcRect l="33862" t="22788" r="60076" b="67279"/>
            <a:stretch>
              <a:fillRect/>
            </a:stretch>
          </p:blipFill>
          <p:spPr bwMode="auto">
            <a:xfrm>
              <a:off x="5373216" y="1259632"/>
              <a:ext cx="648072" cy="5760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TextBox 4"/>
            <p:cNvSpPr txBox="1"/>
            <p:nvPr/>
          </p:nvSpPr>
          <p:spPr>
            <a:xfrm>
              <a:off x="4365104" y="1403648"/>
              <a:ext cx="906017" cy="338554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he-IL" sz="1600" b="1" u="sng" dirty="0" smtClean="0">
                  <a:solidFill>
                    <a:schemeClr val="tx2"/>
                  </a:solidFill>
                  <a:latin typeface="David" pitchFamily="34" charset="-79"/>
                  <a:cs typeface="David" pitchFamily="34" charset="-79"/>
                </a:rPr>
                <a:t>שם האב:</a:t>
              </a:r>
              <a:endParaRPr lang="he-IL" sz="1600" b="1" u="sng" dirty="0">
                <a:solidFill>
                  <a:schemeClr val="tx2"/>
                </a:solidFill>
                <a:latin typeface="David" pitchFamily="34" charset="-79"/>
                <a:cs typeface="David" pitchFamily="34" charset="-79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2348880" y="395536"/>
            <a:ext cx="2180405" cy="30777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he-IL" sz="1400" b="1" u="sng" dirty="0" smtClean="0">
                <a:latin typeface="David" pitchFamily="34" charset="-79"/>
                <a:cs typeface="David" pitchFamily="34" charset="-79"/>
              </a:rPr>
              <a:t>דף </a:t>
            </a:r>
            <a:r>
              <a:rPr lang="he-IL" sz="1400" b="1" u="sng" dirty="0" err="1" smtClean="0">
                <a:latin typeface="David" pitchFamily="34" charset="-79"/>
                <a:cs typeface="David" pitchFamily="34" charset="-79"/>
              </a:rPr>
              <a:t>הפייסבוק</a:t>
            </a:r>
            <a:r>
              <a:rPr lang="he-IL" sz="1400" b="1" u="sng" dirty="0" smtClean="0">
                <a:latin typeface="David" pitchFamily="34" charset="-79"/>
                <a:cs typeface="David" pitchFamily="34" charset="-79"/>
              </a:rPr>
              <a:t> של אהוד בן-</a:t>
            </a:r>
            <a:r>
              <a:rPr lang="he-IL" sz="1400" b="1" u="sng" dirty="0" err="1" smtClean="0">
                <a:latin typeface="David" pitchFamily="34" charset="-79"/>
                <a:cs typeface="David" pitchFamily="34" charset="-79"/>
              </a:rPr>
              <a:t>גרא</a:t>
            </a:r>
            <a:endParaRPr lang="he-IL" sz="1400" b="1" u="sng" dirty="0">
              <a:latin typeface="David" pitchFamily="34" charset="-79"/>
              <a:cs typeface="David" pitchFamily="34" charset="-79"/>
            </a:endParaRPr>
          </a:p>
        </p:txBody>
      </p:sp>
      <p:grpSp>
        <p:nvGrpSpPr>
          <p:cNvPr id="11" name="קבוצה 10"/>
          <p:cNvGrpSpPr/>
          <p:nvPr/>
        </p:nvGrpSpPr>
        <p:grpSpPr>
          <a:xfrm>
            <a:off x="1556792" y="3779912"/>
            <a:ext cx="3600400" cy="1296144"/>
            <a:chOff x="2708920" y="1115616"/>
            <a:chExt cx="3600400" cy="1296144"/>
          </a:xfrm>
        </p:grpSpPr>
        <p:sp>
          <p:nvSpPr>
            <p:cNvPr id="12" name="מלבן 11"/>
            <p:cNvSpPr/>
            <p:nvPr/>
          </p:nvSpPr>
          <p:spPr>
            <a:xfrm>
              <a:off x="2708920" y="1115616"/>
              <a:ext cx="3600400" cy="1296144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pic>
          <p:nvPicPr>
            <p:cNvPr id="13" name="תמונה 12"/>
            <p:cNvPicPr/>
            <p:nvPr/>
          </p:nvPicPr>
          <p:blipFill>
            <a:blip r:embed="rId3" cstate="print"/>
            <a:srcRect l="33862" t="22788" r="60076" b="67279"/>
            <a:stretch>
              <a:fillRect/>
            </a:stretch>
          </p:blipFill>
          <p:spPr bwMode="auto">
            <a:xfrm>
              <a:off x="5373216" y="1259632"/>
              <a:ext cx="648072" cy="5760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" name="TextBox 13"/>
            <p:cNvSpPr txBox="1"/>
            <p:nvPr/>
          </p:nvSpPr>
          <p:spPr>
            <a:xfrm>
              <a:off x="4642423" y="1403648"/>
              <a:ext cx="628698" cy="338554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he-IL" sz="1600" b="1" u="sng" dirty="0" smtClean="0">
                  <a:solidFill>
                    <a:schemeClr val="tx2"/>
                  </a:solidFill>
                  <a:latin typeface="David" pitchFamily="34" charset="-79"/>
                  <a:cs typeface="David" pitchFamily="34" charset="-79"/>
                </a:rPr>
                <a:t>שבט:</a:t>
              </a:r>
              <a:endParaRPr lang="he-IL" sz="1600" b="1" u="sng" dirty="0">
                <a:solidFill>
                  <a:schemeClr val="tx2"/>
                </a:solidFill>
                <a:latin typeface="David" pitchFamily="34" charset="-79"/>
                <a:cs typeface="David" pitchFamily="34" charset="-79"/>
              </a:endParaRPr>
            </a:p>
          </p:txBody>
        </p:sp>
      </p:grpSp>
      <p:grpSp>
        <p:nvGrpSpPr>
          <p:cNvPr id="20" name="קבוצה 19"/>
          <p:cNvGrpSpPr/>
          <p:nvPr/>
        </p:nvGrpSpPr>
        <p:grpSpPr>
          <a:xfrm>
            <a:off x="1556792" y="7236296"/>
            <a:ext cx="3600400" cy="1296144"/>
            <a:chOff x="2564904" y="4499992"/>
            <a:chExt cx="3600400" cy="1296144"/>
          </a:xfrm>
        </p:grpSpPr>
        <p:grpSp>
          <p:nvGrpSpPr>
            <p:cNvPr id="21" name="קבוצה 14"/>
            <p:cNvGrpSpPr/>
            <p:nvPr/>
          </p:nvGrpSpPr>
          <p:grpSpPr>
            <a:xfrm>
              <a:off x="2564904" y="4499992"/>
              <a:ext cx="3600400" cy="1296144"/>
              <a:chOff x="2708920" y="1115616"/>
              <a:chExt cx="3600400" cy="1296144"/>
            </a:xfrm>
          </p:grpSpPr>
          <p:sp>
            <p:nvSpPr>
              <p:cNvPr id="23" name="מלבן 22"/>
              <p:cNvSpPr/>
              <p:nvPr/>
            </p:nvSpPr>
            <p:spPr>
              <a:xfrm>
                <a:off x="2708920" y="1115616"/>
                <a:ext cx="3600400" cy="1296144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3600471" y="1403648"/>
                <a:ext cx="1670650" cy="338554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r>
                  <a:rPr lang="he-IL" sz="1600" b="1" u="sng" dirty="0" smtClean="0">
                    <a:solidFill>
                      <a:schemeClr val="tx2"/>
                    </a:solidFill>
                    <a:latin typeface="David" pitchFamily="34" charset="-79"/>
                    <a:cs typeface="David" pitchFamily="34" charset="-79"/>
                  </a:rPr>
                  <a:t>מספר שנות שעבוד:</a:t>
                </a:r>
                <a:endParaRPr lang="he-IL" sz="1600" b="1" u="sng" dirty="0">
                  <a:solidFill>
                    <a:schemeClr val="tx2"/>
                  </a:solidFill>
                  <a:latin typeface="David" pitchFamily="34" charset="-79"/>
                  <a:cs typeface="David" pitchFamily="34" charset="-79"/>
                </a:endParaRPr>
              </a:p>
            </p:txBody>
          </p:sp>
        </p:grpSp>
        <p:pic>
          <p:nvPicPr>
            <p:cNvPr id="22" name="תמונה 21"/>
            <p:cNvPicPr/>
            <p:nvPr/>
          </p:nvPicPr>
          <p:blipFill>
            <a:blip r:embed="rId2" cstate="print"/>
            <a:srcRect l="60246" t="26276" r="34385" b="64072"/>
            <a:stretch>
              <a:fillRect/>
            </a:stretch>
          </p:blipFill>
          <p:spPr bwMode="auto">
            <a:xfrm>
              <a:off x="5301208" y="4788024"/>
              <a:ext cx="576064" cy="5040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5124" name="Picture 4" descr="https://sites.google.com/site/iditmjudges/_/rsrc/1262760982703/ehudbengera/%D7%90%D7%94%D7%95%D7%93%20%D7%91%D7%9F%20%D7%92%D7%A8%D7%90%20%D7%94%D7%95%D7%A8%D7%92%20%D7%90%D7%AA%20%D7%A2%D7%92%D7%9C%D7%95%D7%9F%20%D7%9E%D7%9C%D7%9A%20%D7%9E%D7%95%D7%90%D7%91.jpg?height=273&amp;width=35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05064" y="827584"/>
            <a:ext cx="1872208" cy="1019191"/>
          </a:xfrm>
          <a:prstGeom prst="rect">
            <a:avLst/>
          </a:prstGeom>
          <a:noFill/>
        </p:spPr>
      </p:pic>
      <p:sp>
        <p:nvSpPr>
          <p:cNvPr id="5126" name="AutoShape 6" descr="data:image/jpeg;base64,/9j/4AAQSkZJRgABAQAAAQABAAD/2wCEAAkGBxEQEhUSEhAWFhQXFhcVGBgXERMXFhYRFhgWFhcaFRcYHCgsGBwlHxQVITEhKCkrLi4uGCAzODMsNygtLi4BCgoKDg0OGxAQGywmICU1NywsLCwvLDAtLC0vLCwsLCwsLCwsLCwsLCwtLCwsLCwsLCwsLCwsLCwsLCwsLCwsLP/AABEIAIoBbgMBIgACEQEDEQH/xAAcAAEAAwEBAQEBAAAAAAAAAAAABQYHBAMIAgH/xABLEAACAQICBQYJBwkGBwAAAAABAgADEQQSBQYHITETQVFhcXIiMjVzgZGhsbIUIzRSs8HCFzNCU2KCk6LSJCVEkuHwFUNUY4OE0f/EABkBAQADAQEAAAAAAAAAAAAAAAABAgMEBf/EACgRAAMAAgAEBQUBAQAAAAAAAAABAgMRBBIhMRNBUWGBIjIzccEU8P/aAAwDAQACEQMRAD8ArcRE9088REQBERAEREAREQBERAEREAREQBERAEREAREQBERAEREAREQBERAEREAREQBERAEREAREQBERAEREAREQBERAEREAREQBERAEREAREQBERAEREAREQBERAEREAREQBERAEREAREQBERAEREAREQBERAEREAREQBERAEREAREQBERAEROrReAfE1qdFPGdgoPMOknqABPokN66g5Lz98m31T6jN70Fq3hsGgWlTGa292ALsektzdg3SYnE+NW+iN1g9WfNRBHERLltY+nDzNP4qkps64rmlMxpaehERLkCIiAIiIAiIgCIiAIiSOruCTEYqjRe+V3Cmxsbb+BkN6WwupHT+TccJqJo6n/hwx/bd29hNvZM62mYSnRxgSlTVF5FDlVQovmffYdkwx8RN1yo0rG5W2VSIidBmIiIAiIgCIiAIiIAiIgCJpWoep2DxWFSvWRmdmcEcoyr4LlRuW3MJMa2auYPD4Gu1LDU1YJubKCw3jgxuZzPiZVcvwarE9bMdiInSZCIiAIiIAiIgCIiAIiIAlq2YoDpCnfmSoR25SPvMrOGphnVTwLKD2EgTatBakYbB1hWpNVLAEWZlIswseCic/EZFMtPzNMctvZZ5lOuuuWNo4yrRo1uTSmVUAU6bE3VWJJdTznmmrSqaW1BwuJrPXd6oZyCcrqBuAXcCp6BODBUTW7R05FTX0mQaU0pWxT8pXqZ3yhb5UXwRcgWUAc5nJLhpHVegmk6WCRn5NguYllLXIZjY26AOaW78mOC+vX/AM6f0TvefHCRzLHT2ZDE1x9l+DPCrXH79M+9JBab2Y1aal8NW5W2/IyhXPdYbieqwieJxvzDxUigRDAg2IsRuIPEEdMsOquqFfH+EpFOkDY1GBNzzhF/SPpA6+abVSlbZRJvoivRNfwmzLBKPDarUPSXCj0BQPfPaps30eeC1F7KpPxXnP8A68fuaeDRjUS6a8al0sBSWrTrOwaoEyuF3XVmvmAH1ejnkJqzq1Xx7ladlRbZ6jXyrfm3eM3V7psssuebfQo4aeiGia7gdmODUfOPVqHn8IIvoCi49ZnRV2b6PI3LUXrFVj8V5j/rx+5fwaMakzqX9Pw3nR7jLBrNs5q4dDVw7mqii5Ui1QAcSLbn9QPbK/qX9Ow3nR7jNfEm4bkryuaWzfJje1f6cPM0/iqTZJWNO6lUMbiOXrPU8RUyqVAspY3JsT+l1TzuHyKK2zpyS6WkYjE2f8nGj7eJU7eWeQGsOzPKhfCVGYgX5N7EsOhGAG/qI39InbPFY29GDw0jN4gy76s7OquJUVa7mijC4UC9Rgec33J6bnqE2u5hbozmXXYpETZKOzbAAbxUbrNUj4bTxxmzHBsPm3q0zzeEGHpDD7xMP9eP3NPBoyGJO60aq18Awz2emxstRQbE9DD9Fur2mQlKmWIVQSxIAAFySdwAHOZ0TSpbRm009M/MTRdB7MGZQ2KqlCd/J07EjvObi/UB6ZYV2caPA8Soes1W+6YVxWNPRosVMxmJq+kdl+HYHka1Sm3Nms6+kbj7ZnGndC1sFU5KstjxUg3V16VP+zNMeaL7Faip7mtbL/J9PvVftGnZr75PxHc/Es49l/k+n3qv2jTs198n4jufiWec/wA3z/TpX4/gwmJ7YPCvWqLSprmd2CqOkn3Drmq0NmGECjPUrFrDMQyAFrb7DLuF56OTNOP7jmmHXYySJedeNWMDo+kuR6rVnNkVnUgKPGZgFG7m7TKNLRatbRFTyvTEREuVEREAREQBERAPTDVArqx4BlPoBBm06B14w2MrCjTSqGIJuyqBZRc8GMxKWzZf5QTuVPhnPxGOalt+Rpjpp6NplS0vr/hcLWeg9OqWQgEqqEbwG3XYdMtswnX7yhiO8v2aTi4fHOSmqOjLTldDvGtFE6V+XMr8kPFWy5/zPJ8L24knjLd+VDB/qq/+RP65m2gdAYjHOUoJe3jMxsig8Mx+4AmXOjspe3h4xQehaJI9ZcX9U6ss4U0qfboYw78i0aE16weLqLRXOrt4odAAxAvYEE79x4yzzP8ARGzb5PXpVvlebk3V7cha9jwvnNpoE4sqhP6Gbxza+oxbX3RX95mmgty5psO/UOQn0sCfTNh0fg0oU0pUxZEUKB1D7+eZ3reP77wnZh/tak0wTTPTcQvYrjXVlf1o1toaPyioGZ2BIVAL5RuuSSLCV+ntUw9/Cw1UDqNM/eJXtrZ/tq+YT46spc3xcNDhNmd5aVaRfNfdbsNjsMiUs4daochkt4IVwd4JHEjnl+1M0auGwdFAN5QO3XUcBjf127AJgbcDPo/R/wCap9xfhEpxMqIUrsWxPmptkXrdrEuj6IqFM7M2RFva7WJuTY2AAle1W2hHFV1oVaAQvcKyuSMwBNmBHPY75bdMaFw+MVVr084U5gMzCxtb9EicGC1NwNGotWnQyuhup5SobHsLTCaxcmmnsu1fN07E/Mhq6OXDacRFFlNZaijoDjMQOq+aa9Mz1h8u4fspfjluHfWl7MjL5fs0yVrWbXTD4BxTdXeoVDZVUblNwCWYgcx4XllmN7V/pw8zT+KpI4fGrvTJyU5W0X7VfXShj3NNUdKgGbK1rMosDlIPNcbpZpi2y7ygnm6num0xxGNRekMdOltmRYXQiVdN1KJF6a1WrMOYiwqAdmZ1Fuia7M90J5exfmj7sPNCk8RTbn9IY13/AGVLWLX7D4OqaOR6jrbNlyhVJF7XJ3mxHCSurWsdHHoXpZgVIDKwAZSeHA7wbHf1GYxrb9NxPnqnxGXDY14+K7tH31Zrk4eZxcy7lJyN3ov+ntGLisPUosPHUgdT8VI7DYzNNkmjBUxFSuw/MqAoPNUqXF+0BWH701uZ/snH0zzo/HMsdNYrX6LUvrRoEo2O2m4WnUKJSqVFBsXXIAbfVud4690u1bxW7D7p810+A7JbhsM5N8xGW3OtH0VofSlLF0lrUjdGvxFiCDYgjmIIkDtL0YtbBO9vDo2qKeobnHYVJ9IE5dk30I+ef4Uk9rd9BxXmKvwGZ65Mul5Mt90dSL2X+T6feq/aNOzX3yfiO5+JZx7L/J9PvVftGk/pfR64mi1Fz4L2DW45QwJHptb0xb1lb9/6JW417FH2V6u5F+WVF8JwVpA81Pnf97gOodcv2MxSUabVKjZURSzHoA3z0p0woCqAAAAAOAA3ACZrtb0y4KYRQQhAqOeZ95yqOkAi567dElbz5P8Auw6Y5KRrHph8biHrtuvuVfq0x4q/eesmRsRPVSSWkcbexERJAiIgCIiAIiIAls2X+UE7lT4ZU5bNl/lBO5U+GZZvxstH3I2mYTr95QxHeX7NJu0wnX7yhiO8v2aTi4P73+joz/aads1wi08BSIG9yzsekliB7FUeiS2sWl1wWHeuylgthlFrkswUbzw3mVzZXpZauF5C/wA5RJ3c5psSysOq5I9HXLdjsHTro1KqgZGFip4ETLJ0yvm9S89Y6FI0TtJGIr06PyUryjql+WBtmNr2yb5fpC6M1VwWGbPSw6hxwYlnYd0uTl9EmpXI4b+haJlVr6jMNdKgXTWEY8AMPfs5aoJp8x7aybY5SDY8hT9eerNA1N1lp46iDmArKAKic+b6wHOp439E2yw/DmjOK+poou17DMMVTqkHI1IIDzZ1ZyRfpswMomYdM+lKiBhZgCOggEeqeFPR9FTdaSA9VNR7hLY+L5ZU6IrDt72fOrUmy5spyndmynLfovPojRFUPQpMODU0I7CoMqG176JT8+vwVJ5bMdZkekuEqMBUTdTufHp8QB+0vC3RboMnM3lxq0uxEJRXKSm0TSWKwuHWrhmy2e1Q5FayEGxOYGwvbf1zOvygaS/6kfwaP9E28icp0bQvfkKd/Np/8mWPLEzqp2aVDb2mY2mv2kibDE3PQKNEn1ZJ+tC6Rr4jSeHfEEmoHVTdAhAAJAKgDpm00qKp4qgdgA90ySt5e/8AYX4BN8eSb5tTroZVLWts1+Y3tYP9v/8ADT+KpNknLidHUKpzVKNNzwu1NWNu0icuHJ4dbNrnmWjJtlGFd8bygByJTbMeYFrAC/Sd59E2OedGiqDKihR0KAB6hOHT2maWDpGrVa1vFW/hO/MqjnPu4yctvLe0hE8klL0HWH/HsTv4oyjtUUb/AAmaNPn3R+m6lLFjF8X5Q1GHSHJzr6QxE3bRWkqWKprVouGRvWDzhhzEdE04nG50/bRTFSezEdd8M1LHVw4tmqF1vwZH3gjp427QZcNjmGcDEVSvgNyaqeZmXOWt02zCaLXw6VNzorAfWUH3z0VQBYCwHMNwi+J5sfJoTi1XMCZneyLEBvldud0f91s9vdJnaDrKmFoNSVvn6ilVAO9VbcXPRuvbpPYZm2o2nhgcSHf804yVLb7C4Ia3PYj1EycWKnir37fAu0rRudRbgjpBE+bq9BqTGnUGV0OVgdxBE+j6FZXUOjBlYXBBBBB5wRxn5q4Sm5DNTViOBKqSOwmUwZvC30LZMfOVfZdhXp4EF1Iz1HdbixyGwB9OW/ZaSuuThcDiif1NQellIHtIkzM32p6yIU+R0mDMSDVIO5QpuEv0kgE9FuuRG8mXfvsVqY0Tuy/yfT71X7RpIa54h6WCrVEbK6qGU9DBlIkfsv8AJ9PvVftGnZr75PxHc/EsV+b5/oX4/g6tWdMrjcOlZdxO51+rUHjD7x1ESN1/1e+W4clB89Su6dLD9JPSB6wJnmzrWH5JiMjtajWIVuhX4I3Vxseo9U2qTkl4cm18CWrnqfNUS5bTNXvk1fl0X5qsSd3Ba3Fh6fGH73ROPAaLocjmZM7FA/jPme4qsVpBSBcCla5vvvxAtPQWVOVRyuGnorMT2x1AU6j0wbhHZQekKSL+yeM0KiIiSBERAEREATr0VpOrhagq0WyuAQDlVtx47iJyRIa30YLP+UDSX68fwaX9MgNI46piKjVarXdyCxsBcgAcB1ATniVmJnsiXTfc9sHi6lFxUpOyOODKbEf6dUs9LaNpBRYvTbrakL/ykD2SpRFRNd0FTXYmtKa2Y3EgrUxDZTxVLIpHQctrjtnZR1+0gihRWWwAA+aQ7gLDfaVmI8ONa0ieZ+p3aZ0vWxlQVa7BnChLhQvggkjcOtjOXD13psHR2VhwZWII7CJ5xLJJLRGy04TaDpCmLGqr9+mpPrW1561dpGkCNzUl6xS3/wAxMqMTPwcfoieevUktLawYrFgCvXZ1BuFsoUHeL2UDpMjQf99cRNEkuiKt7LFo/XfSFEBRXzqOaoof+Y7/AGzv/KVj/wDs/wAJv6pTolHhh+SLc9epZsTr9pF/+eE7lNB7SCZAnH1TV5flG5W+bPfws3C95zxJUTPZEOm+5Y8Pr1pFP8Tm71OmfblvO1dpOPH6k9tI/c0p8SHhxvyRPPXqWrEbQ9IuLCqid2kt/wCa8rmOx1Wu2erUao3SzE7ugdA6hPCJMxM9kQ6b7idWjtJ18M2ajVamefKdx7w4H0zliWaT7kFso7RdIKLF6bdbUhf+W08cZr7pCoLcuEH7CKp9ZuR65WYlPCj0Rbnr1P1VqM5LMxZibkkkknrJ4z8xE0KkjonT2Kwv5iuyDjl3Fb91rj2SdTaPpAC2akes0t/sIlRiUrHFd0WVNdmT+kddMfXBVsQVU81MBPau/wBsgIiTMqeyIbb7k5orW7G4WmKVGqFQEkDk6Z3sSTvI6SZ+9Ia546vTalUrAo4sw5KmLjjxA3cJARI8ON70ieZ61s/hlloa96RRVUYjcoAF6dMmwFhcld565W4k1M13RCbXYnNKa3YzFUzSrVVZDYkclTG8G4IIW4MjKGkKtNcqVCBvI6ieJU/onstOaIUSlpINtiIiWIEREAREQBERAEREAREQBERAEREAREQBERAEREAREQBERAEREAREQBERAEREAREQBERAEREAREQBERAEREAREQBERAEREAREQBERAEREAREQBERAEREAREQBERAEREAREQBERAEREAREQBERAEREAREQBERAEREAREQBERAEREAREQD/2Q==">
            <a:hlinkClick r:id="rId5"/>
          </p:cNvPr>
          <p:cNvSpPr>
            <a:spLocks noChangeAspect="1" noChangeArrowheads="1"/>
          </p:cNvSpPr>
          <p:nvPr/>
        </p:nvSpPr>
        <p:spPr bwMode="auto">
          <a:xfrm>
            <a:off x="4077072" y="-794544"/>
            <a:ext cx="4230687" cy="1589088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pic>
        <p:nvPicPr>
          <p:cNvPr id="5130" name="Picture 10" descr="http://www.geektime.co.il/wp-content/uploads/2013/07/facebook-76658_640.png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48680" y="755576"/>
            <a:ext cx="2376264" cy="11903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קבוצה 1"/>
          <p:cNvGrpSpPr/>
          <p:nvPr/>
        </p:nvGrpSpPr>
        <p:grpSpPr>
          <a:xfrm>
            <a:off x="980728" y="1043608"/>
            <a:ext cx="5184576" cy="5328592"/>
            <a:chOff x="980728" y="4499992"/>
            <a:chExt cx="5184576" cy="3312368"/>
          </a:xfrm>
        </p:grpSpPr>
        <p:grpSp>
          <p:nvGrpSpPr>
            <p:cNvPr id="3" name="קבוצה 14"/>
            <p:cNvGrpSpPr/>
            <p:nvPr/>
          </p:nvGrpSpPr>
          <p:grpSpPr>
            <a:xfrm>
              <a:off x="980728" y="4499992"/>
              <a:ext cx="5184576" cy="3312368"/>
              <a:chOff x="1124744" y="1115616"/>
              <a:chExt cx="5184576" cy="3312368"/>
            </a:xfrm>
          </p:grpSpPr>
          <p:sp>
            <p:nvSpPr>
              <p:cNvPr id="5" name="מלבן 4"/>
              <p:cNvSpPr/>
              <p:nvPr/>
            </p:nvSpPr>
            <p:spPr>
              <a:xfrm>
                <a:off x="1124744" y="1115616"/>
                <a:ext cx="5184576" cy="3312368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6" name="TextBox 5"/>
              <p:cNvSpPr txBox="1"/>
              <p:nvPr/>
            </p:nvSpPr>
            <p:spPr>
              <a:xfrm>
                <a:off x="1268760" y="1403648"/>
                <a:ext cx="3831562" cy="2965469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r>
                  <a:rPr lang="he-IL" sz="1600" b="1" u="sng" dirty="0" smtClean="0">
                    <a:solidFill>
                      <a:schemeClr val="tx2"/>
                    </a:solidFill>
                    <a:latin typeface="David" pitchFamily="34" charset="-79"/>
                    <a:cs typeface="David" pitchFamily="34" charset="-79"/>
                  </a:rPr>
                  <a:t>תכונות מיוחדות או מעשים מיוחדים:</a:t>
                </a:r>
              </a:p>
              <a:p>
                <a:endParaRPr lang="he-IL" sz="1600" b="1" u="sng" dirty="0">
                  <a:solidFill>
                    <a:schemeClr val="tx2"/>
                  </a:solidFill>
                  <a:latin typeface="David" pitchFamily="34" charset="-79"/>
                  <a:cs typeface="David" pitchFamily="34" charset="-79"/>
                </a:endParaRPr>
              </a:p>
              <a:p>
                <a:r>
                  <a:rPr lang="he-IL" sz="1600" b="1" u="sng" dirty="0" smtClean="0">
                    <a:solidFill>
                      <a:schemeClr val="tx2"/>
                    </a:solidFill>
                    <a:latin typeface="David" pitchFamily="34" charset="-79"/>
                    <a:cs typeface="David" pitchFamily="34" charset="-79"/>
                  </a:rPr>
                  <a:t>___________________________________</a:t>
                </a:r>
              </a:p>
              <a:p>
                <a:endParaRPr lang="he-IL" sz="1600" b="1" u="sng" dirty="0">
                  <a:solidFill>
                    <a:schemeClr val="tx2"/>
                  </a:solidFill>
                  <a:latin typeface="David" pitchFamily="34" charset="-79"/>
                  <a:cs typeface="David" pitchFamily="34" charset="-79"/>
                </a:endParaRPr>
              </a:p>
              <a:p>
                <a:r>
                  <a:rPr lang="he-IL" sz="1600" b="1" u="sng" dirty="0" smtClean="0">
                    <a:solidFill>
                      <a:schemeClr val="tx2"/>
                    </a:solidFill>
                    <a:latin typeface="David" pitchFamily="34" charset="-79"/>
                    <a:cs typeface="David" pitchFamily="34" charset="-79"/>
                  </a:rPr>
                  <a:t>___________________________________</a:t>
                </a:r>
              </a:p>
              <a:p>
                <a:endParaRPr lang="he-IL" sz="1600" b="1" u="sng" dirty="0">
                  <a:solidFill>
                    <a:schemeClr val="tx2"/>
                  </a:solidFill>
                  <a:latin typeface="David" pitchFamily="34" charset="-79"/>
                  <a:cs typeface="David" pitchFamily="34" charset="-79"/>
                </a:endParaRPr>
              </a:p>
              <a:p>
                <a:r>
                  <a:rPr lang="he-IL" sz="1600" b="1" u="sng" dirty="0" smtClean="0">
                    <a:solidFill>
                      <a:schemeClr val="tx2"/>
                    </a:solidFill>
                    <a:latin typeface="David" pitchFamily="34" charset="-79"/>
                    <a:cs typeface="David" pitchFamily="34" charset="-79"/>
                  </a:rPr>
                  <a:t>___________________________________</a:t>
                </a:r>
              </a:p>
              <a:p>
                <a:endParaRPr lang="he-IL" sz="1600" b="1" u="sng" dirty="0">
                  <a:solidFill>
                    <a:schemeClr val="tx2"/>
                  </a:solidFill>
                  <a:latin typeface="David" pitchFamily="34" charset="-79"/>
                  <a:cs typeface="David" pitchFamily="34" charset="-79"/>
                </a:endParaRPr>
              </a:p>
              <a:p>
                <a:r>
                  <a:rPr lang="he-IL" sz="1600" b="1" u="sng" dirty="0" smtClean="0">
                    <a:solidFill>
                      <a:schemeClr val="tx2"/>
                    </a:solidFill>
                    <a:latin typeface="David" pitchFamily="34" charset="-79"/>
                    <a:cs typeface="David" pitchFamily="34" charset="-79"/>
                  </a:rPr>
                  <a:t>___________________________________</a:t>
                </a:r>
              </a:p>
              <a:p>
                <a:endParaRPr lang="he-IL" sz="1600" b="1" u="sng" dirty="0">
                  <a:solidFill>
                    <a:schemeClr val="tx2"/>
                  </a:solidFill>
                  <a:latin typeface="David" pitchFamily="34" charset="-79"/>
                  <a:cs typeface="David" pitchFamily="34" charset="-79"/>
                </a:endParaRPr>
              </a:p>
              <a:p>
                <a:r>
                  <a:rPr lang="he-IL" sz="1600" b="1" u="sng" dirty="0" smtClean="0">
                    <a:solidFill>
                      <a:schemeClr val="tx2"/>
                    </a:solidFill>
                    <a:latin typeface="David" pitchFamily="34" charset="-79"/>
                    <a:cs typeface="David" pitchFamily="34" charset="-79"/>
                  </a:rPr>
                  <a:t>___________________________________</a:t>
                </a:r>
              </a:p>
              <a:p>
                <a:endParaRPr lang="he-IL" sz="1600" b="1" u="sng" dirty="0">
                  <a:solidFill>
                    <a:schemeClr val="tx2"/>
                  </a:solidFill>
                  <a:latin typeface="David" pitchFamily="34" charset="-79"/>
                  <a:cs typeface="David" pitchFamily="34" charset="-79"/>
                </a:endParaRPr>
              </a:p>
              <a:p>
                <a:r>
                  <a:rPr lang="he-IL" sz="1600" b="1" u="sng" dirty="0" smtClean="0">
                    <a:solidFill>
                      <a:schemeClr val="tx2"/>
                    </a:solidFill>
                    <a:latin typeface="David" pitchFamily="34" charset="-79"/>
                    <a:cs typeface="David" pitchFamily="34" charset="-79"/>
                  </a:rPr>
                  <a:t>___________________________________</a:t>
                </a:r>
                <a:endParaRPr lang="he-IL" sz="1600" b="1" u="sng" dirty="0">
                  <a:solidFill>
                    <a:schemeClr val="tx2"/>
                  </a:solidFill>
                  <a:latin typeface="David" pitchFamily="34" charset="-79"/>
                  <a:cs typeface="David" pitchFamily="34" charset="-79"/>
                </a:endParaRPr>
              </a:p>
              <a:p>
                <a:endParaRPr lang="he-IL" sz="1600" b="1" u="sng" dirty="0">
                  <a:solidFill>
                    <a:schemeClr val="tx2"/>
                  </a:solidFill>
                  <a:latin typeface="David" pitchFamily="34" charset="-79"/>
                  <a:cs typeface="David" pitchFamily="34" charset="-79"/>
                </a:endParaRPr>
              </a:p>
              <a:p>
                <a:r>
                  <a:rPr lang="he-IL" sz="1600" b="1" u="sng" dirty="0" smtClean="0">
                    <a:solidFill>
                      <a:schemeClr val="tx2"/>
                    </a:solidFill>
                    <a:latin typeface="David" pitchFamily="34" charset="-79"/>
                    <a:cs typeface="David" pitchFamily="34" charset="-79"/>
                  </a:rPr>
                  <a:t>___________________________________</a:t>
                </a:r>
              </a:p>
              <a:p>
                <a:endParaRPr lang="he-IL" sz="1600" b="1" u="sng" dirty="0">
                  <a:solidFill>
                    <a:schemeClr val="tx2"/>
                  </a:solidFill>
                  <a:latin typeface="David" pitchFamily="34" charset="-79"/>
                  <a:cs typeface="David" pitchFamily="34" charset="-79"/>
                </a:endParaRPr>
              </a:p>
              <a:p>
                <a:r>
                  <a:rPr lang="he-IL" sz="1600" b="1" u="sng" dirty="0" smtClean="0">
                    <a:solidFill>
                      <a:schemeClr val="tx2"/>
                    </a:solidFill>
                    <a:latin typeface="David" pitchFamily="34" charset="-79"/>
                    <a:cs typeface="David" pitchFamily="34" charset="-79"/>
                  </a:rPr>
                  <a:t>___________________________________</a:t>
                </a:r>
              </a:p>
              <a:p>
                <a:endParaRPr lang="he-IL" sz="1600" b="1" u="sng" dirty="0">
                  <a:solidFill>
                    <a:schemeClr val="tx2"/>
                  </a:solidFill>
                  <a:latin typeface="David" pitchFamily="34" charset="-79"/>
                  <a:cs typeface="David" pitchFamily="34" charset="-79"/>
                </a:endParaRPr>
              </a:p>
              <a:p>
                <a:r>
                  <a:rPr lang="he-IL" sz="1600" b="1" u="sng" dirty="0" smtClean="0">
                    <a:solidFill>
                      <a:schemeClr val="tx2"/>
                    </a:solidFill>
                    <a:latin typeface="David" pitchFamily="34" charset="-79"/>
                    <a:cs typeface="David" pitchFamily="34" charset="-79"/>
                  </a:rPr>
                  <a:t>___________________________________</a:t>
                </a:r>
              </a:p>
            </p:txBody>
          </p:sp>
        </p:grpSp>
        <p:pic>
          <p:nvPicPr>
            <p:cNvPr id="4" name="תמונה 3"/>
            <p:cNvPicPr/>
            <p:nvPr/>
          </p:nvPicPr>
          <p:blipFill>
            <a:blip r:embed="rId2" cstate="print"/>
            <a:srcRect l="60246" t="26276" r="34385" b="64072"/>
            <a:stretch>
              <a:fillRect/>
            </a:stretch>
          </p:blipFill>
          <p:spPr bwMode="auto">
            <a:xfrm>
              <a:off x="5157192" y="4788024"/>
              <a:ext cx="720080" cy="5176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7" name="Picture 2" descr="http://upload.wikimedia.org/wikipedia/commons/thumb/1/1e/19_Ehud_kills_Eglon_-_Judges_3_21_-_Ford_Madox_Brown.jpg/360px-19_Ehud_kills_Eglon_-_Judges_3_21_-_Ford_Madox_Brown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72816" y="6516216"/>
            <a:ext cx="3388901" cy="23536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32</Words>
  <Application>Microsoft Office PowerPoint</Application>
  <PresentationFormat>‫הצגה על המסך (4:3)</PresentationFormat>
  <Paragraphs>24</Paragraphs>
  <Slides>2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</vt:i4>
      </vt:variant>
    </vt:vector>
  </HeadingPairs>
  <TitlesOfParts>
    <vt:vector size="3" baseType="lpstr">
      <vt:lpstr>ערכת נושא Office</vt:lpstr>
      <vt:lpstr>שקופית 1</vt:lpstr>
      <vt:lpstr>שקופית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שקופית 1</dc:title>
  <dc:creator>User</dc:creator>
  <cp:lastModifiedBy>User</cp:lastModifiedBy>
  <cp:revision>4</cp:revision>
  <dcterms:created xsi:type="dcterms:W3CDTF">2014-01-29T20:05:52Z</dcterms:created>
  <dcterms:modified xsi:type="dcterms:W3CDTF">2014-01-29T20:31:08Z</dcterms:modified>
</cp:coreProperties>
</file>