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</p:sldIdLst>
  <p:sldSz cx="6858000" cy="9144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aximized" horzBarState="maximized">
    <p:restoredLeft sz="84380"/>
    <p:restoredTop sz="94660"/>
  </p:normalViewPr>
  <p:slideViewPr>
    <p:cSldViewPr>
      <p:cViewPr>
        <p:scale>
          <a:sx n="90" d="100"/>
          <a:sy n="90" d="100"/>
        </p:scale>
        <p:origin x="-2064" y="189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A7CFF-9E5F-4E9A-94CF-40AC196CD867}" type="datetimeFigureOut">
              <a:rPr lang="he-IL" smtClean="0"/>
              <a:pPr/>
              <a:t>י"א/כסלו/תשע"ו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8354D-ADEC-4157-AF50-3612959CB360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A7CFF-9E5F-4E9A-94CF-40AC196CD867}" type="datetimeFigureOut">
              <a:rPr lang="he-IL" smtClean="0"/>
              <a:pPr/>
              <a:t>י"א/כסלו/תשע"ו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8354D-ADEC-4157-AF50-3612959CB360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A7CFF-9E5F-4E9A-94CF-40AC196CD867}" type="datetimeFigureOut">
              <a:rPr lang="he-IL" smtClean="0"/>
              <a:pPr/>
              <a:t>י"א/כסלו/תשע"ו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8354D-ADEC-4157-AF50-3612959CB360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A7CFF-9E5F-4E9A-94CF-40AC196CD867}" type="datetimeFigureOut">
              <a:rPr lang="he-IL" smtClean="0"/>
              <a:pPr/>
              <a:t>י"א/כסלו/תשע"ו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8354D-ADEC-4157-AF50-3612959CB360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A7CFF-9E5F-4E9A-94CF-40AC196CD867}" type="datetimeFigureOut">
              <a:rPr lang="he-IL" smtClean="0"/>
              <a:pPr/>
              <a:t>י"א/כסלו/תשע"ו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8354D-ADEC-4157-AF50-3612959CB360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A7CFF-9E5F-4E9A-94CF-40AC196CD867}" type="datetimeFigureOut">
              <a:rPr lang="he-IL" smtClean="0"/>
              <a:pPr/>
              <a:t>י"א/כסלו/תשע"ו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8354D-ADEC-4157-AF50-3612959CB360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A7CFF-9E5F-4E9A-94CF-40AC196CD867}" type="datetimeFigureOut">
              <a:rPr lang="he-IL" smtClean="0"/>
              <a:pPr/>
              <a:t>י"א/כסלו/תשע"ו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8354D-ADEC-4157-AF50-3612959CB360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A7CFF-9E5F-4E9A-94CF-40AC196CD867}" type="datetimeFigureOut">
              <a:rPr lang="he-IL" smtClean="0"/>
              <a:pPr/>
              <a:t>י"א/כסלו/תשע"ו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8354D-ADEC-4157-AF50-3612959CB360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A7CFF-9E5F-4E9A-94CF-40AC196CD867}" type="datetimeFigureOut">
              <a:rPr lang="he-IL" smtClean="0"/>
              <a:pPr/>
              <a:t>י"א/כסלו/תשע"ו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8354D-ADEC-4157-AF50-3612959CB360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A7CFF-9E5F-4E9A-94CF-40AC196CD867}" type="datetimeFigureOut">
              <a:rPr lang="he-IL" smtClean="0"/>
              <a:pPr/>
              <a:t>י"א/כסלו/תשע"ו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8354D-ADEC-4157-AF50-3612959CB360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A7CFF-9E5F-4E9A-94CF-40AC196CD867}" type="datetimeFigureOut">
              <a:rPr lang="he-IL" smtClean="0"/>
              <a:pPr/>
              <a:t>י"א/כסלו/תשע"ו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8354D-ADEC-4157-AF50-3612959CB360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0A7CFF-9E5F-4E9A-94CF-40AC196CD867}" type="datetimeFigureOut">
              <a:rPr lang="he-IL" smtClean="0"/>
              <a:pPr/>
              <a:t>י"א/כסלו/תשע"ו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18354D-ADEC-4157-AF50-3612959CB360}" type="slidenum">
              <a:rPr lang="he-IL" smtClean="0"/>
              <a:pPr/>
              <a:t>‹#›</a:t>
            </a:fld>
            <a:endParaRPr lang="he-I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152400" y="0"/>
            <a:ext cx="7010400" cy="650947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lnSpc>
                <a:spcPct val="150000"/>
              </a:lnSpc>
            </a:pPr>
            <a:r>
              <a:rPr lang="he-IL" sz="1200" dirty="0" smtClean="0"/>
              <a:t>בס"ד                                                                                                           שם____________________</a:t>
            </a:r>
          </a:p>
          <a:p>
            <a:pPr algn="ctr">
              <a:lnSpc>
                <a:spcPct val="150000"/>
              </a:lnSpc>
            </a:pPr>
            <a:r>
              <a:rPr lang="he-IL" sz="1400" b="1" u="sng" dirty="0" smtClean="0"/>
              <a:t>גדעון בן יואש – פרק ו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/>
              <a:t>1) כתוב בקצרה מה היה הנזק העיקרי שעשו המדיינים (ג-ו)?_______________________________________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/>
              <a:t>2) אלו עמים הצטרפו את מדין? ___________________________________________________________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/>
              <a:t>3) סכם בקצרה את </a:t>
            </a:r>
            <a:r>
              <a:rPr lang="he-IL" sz="1200" dirty="0" smtClean="0"/>
              <a:t>ד</a:t>
            </a:r>
            <a:r>
              <a:rPr lang="he-IL" sz="1200" dirty="0" smtClean="0"/>
              <a:t>ברי הנביא  (ז-י)._______________________________________________________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/>
              <a:t>_________________________________________________________________________________</a:t>
            </a:r>
          </a:p>
          <a:p>
            <a:pPr algn="just">
              <a:lnSpc>
                <a:spcPct val="150000"/>
              </a:lnSpc>
            </a:pPr>
            <a:r>
              <a:rPr lang="he-IL" sz="1200" b="1" dirty="0" smtClean="0"/>
              <a:t>שאלת אתגר:</a:t>
            </a:r>
            <a:r>
              <a:rPr lang="he-IL" sz="1200" dirty="0" smtClean="0"/>
              <a:t> עיין בספר שמות פרק לד. העתק את הפסוק שמדבר על האיסור לעשות שלום עם גויי הארץ.________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/>
              <a:t>_________________________________________________________________________________</a:t>
            </a:r>
            <a:endParaRPr lang="he-IL" sz="1200" dirty="0" smtClean="0"/>
          </a:p>
          <a:p>
            <a:pPr algn="just">
              <a:lnSpc>
                <a:spcPct val="150000"/>
              </a:lnSpc>
            </a:pPr>
            <a:r>
              <a:rPr lang="he-IL" sz="1200" dirty="0" smtClean="0"/>
              <a:t>4) איזו מלאכה רגילים לעשות בגת?________________________________________________________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/>
              <a:t>5) א'. ומה גדעון עושה שם? _____________________________________________________________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/>
              <a:t>ב'. מדוע?__________________________________________________________________________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/>
              <a:t>6) כתוב בלשונך בקצרה את תגובת גדעון </a:t>
            </a:r>
            <a:r>
              <a:rPr lang="he-IL" sz="1200" dirty="0" smtClean="0"/>
              <a:t>לדברי המלאך </a:t>
            </a:r>
            <a:r>
              <a:rPr lang="he-IL" sz="1200" dirty="0" smtClean="0"/>
              <a:t>"ה</a:t>
            </a:r>
            <a:r>
              <a:rPr lang="he-IL" sz="1200" dirty="0" smtClean="0"/>
              <a:t>' עִמּ</a:t>
            </a:r>
            <a:r>
              <a:rPr lang="he-IL" sz="1200" dirty="0" err="1" smtClean="0"/>
              <a:t>ְךָ גִּבּו</a:t>
            </a:r>
            <a:r>
              <a:rPr lang="he-IL" sz="1200" dirty="0" smtClean="0"/>
              <a:t>ֹר </a:t>
            </a:r>
            <a:r>
              <a:rPr lang="he-IL" sz="1200" dirty="0" smtClean="0"/>
              <a:t>הֶחָיִל</a:t>
            </a:r>
            <a:r>
              <a:rPr lang="he-IL" sz="1200" dirty="0" err="1" smtClean="0"/>
              <a:t>" </a:t>
            </a:r>
            <a:r>
              <a:rPr lang="he-IL" sz="1200" dirty="0" smtClean="0"/>
              <a:t>(</a:t>
            </a:r>
            <a:r>
              <a:rPr lang="he-IL" sz="1200" dirty="0" err="1" smtClean="0"/>
              <a:t>יב</a:t>
            </a:r>
            <a:r>
              <a:rPr lang="he-IL" sz="1200" dirty="0" smtClean="0"/>
              <a:t>). ________________________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/>
              <a:t>_________________________________________________________________________________</a:t>
            </a:r>
            <a:endParaRPr lang="he-IL" sz="1200" dirty="0" smtClean="0"/>
          </a:p>
          <a:p>
            <a:pPr algn="just">
              <a:lnSpc>
                <a:spcPct val="150000"/>
              </a:lnSpc>
            </a:pPr>
            <a:r>
              <a:rPr lang="he-IL" sz="1200" dirty="0" smtClean="0"/>
              <a:t>7) בפסוק יד </a:t>
            </a:r>
            <a:r>
              <a:rPr lang="he-IL" sz="1200" dirty="0" smtClean="0"/>
              <a:t>כתוב </a:t>
            </a:r>
            <a:r>
              <a:rPr lang="he-IL" sz="1200" dirty="0" smtClean="0"/>
              <a:t>"וַיִּפֶן </a:t>
            </a:r>
            <a:r>
              <a:rPr lang="he-IL" sz="1200" dirty="0" err="1" smtClean="0"/>
              <a:t>אֵלָ</a:t>
            </a:r>
            <a:r>
              <a:rPr lang="he-IL" sz="1200" dirty="0" smtClean="0"/>
              <a:t>יו ה' וַיֹּאמֶר לֵךְ </a:t>
            </a:r>
            <a:r>
              <a:rPr lang="he-IL" sz="1200" dirty="0" err="1" smtClean="0"/>
              <a:t>בְּכ</a:t>
            </a:r>
            <a:r>
              <a:rPr lang="he-IL" sz="1200" dirty="0" smtClean="0"/>
              <a:t>ֹחֲךָ </a:t>
            </a:r>
            <a:r>
              <a:rPr lang="he-IL" sz="1200" dirty="0" err="1" smtClean="0"/>
              <a:t>זֶ</a:t>
            </a:r>
            <a:r>
              <a:rPr lang="he-IL" sz="1200" dirty="0" smtClean="0"/>
              <a:t>ה וְהוֹשַׁעְ</a:t>
            </a:r>
            <a:r>
              <a:rPr lang="he-IL" sz="1200" dirty="0" err="1" smtClean="0"/>
              <a:t>תָּ </a:t>
            </a:r>
            <a:r>
              <a:rPr lang="he-IL" sz="1200" dirty="0" smtClean="0"/>
              <a:t>אֶת </a:t>
            </a:r>
            <a:r>
              <a:rPr lang="he-IL" sz="1200" dirty="0" smtClean="0"/>
              <a:t>יִשְׂרָאֵל..." על איזה 'כח' מדבר ה'?______________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/>
              <a:t>_________________________________________________________________________________</a:t>
            </a:r>
            <a:endParaRPr lang="he-IL" sz="1200" dirty="0" smtClean="0"/>
          </a:p>
          <a:p>
            <a:pPr algn="just">
              <a:lnSpc>
                <a:spcPct val="150000"/>
              </a:lnSpc>
            </a:pPr>
            <a:r>
              <a:rPr lang="he-IL" sz="1200" dirty="0" smtClean="0"/>
              <a:t>8) עיין בפסוק </a:t>
            </a:r>
            <a:r>
              <a:rPr lang="he-IL" sz="1200" dirty="0" err="1" smtClean="0"/>
              <a:t>כא</a:t>
            </a:r>
            <a:r>
              <a:rPr lang="he-IL" sz="1200" dirty="0" smtClean="0"/>
              <a:t>. מתי בדיוק השתכנע גדעון שהמלאך הוא אכן מלאך? ________________________________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/>
              <a:t>_________________________________________________________________________________</a:t>
            </a:r>
            <a:endParaRPr lang="he-IL" sz="1200" dirty="0" smtClean="0"/>
          </a:p>
          <a:p>
            <a:pPr algn="just">
              <a:lnSpc>
                <a:spcPct val="150000"/>
              </a:lnSpc>
            </a:pPr>
            <a:r>
              <a:rPr lang="he-IL" sz="1200" dirty="0" smtClean="0"/>
              <a:t>9) איזו משימת קומנדו הטיל ה' על גדעון (כה-</a:t>
            </a:r>
            <a:r>
              <a:rPr lang="he-IL" sz="1200" dirty="0" err="1" smtClean="0"/>
              <a:t>כו</a:t>
            </a:r>
            <a:r>
              <a:rPr lang="he-IL" sz="1200" dirty="0" smtClean="0"/>
              <a:t>)? ______________________________________________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/>
              <a:t>_________________________________________________________________________________</a:t>
            </a:r>
            <a:r>
              <a:rPr lang="he-IL" sz="1200" dirty="0" smtClean="0"/>
              <a:t> _________________________________________________________________________________</a:t>
            </a:r>
            <a:endParaRPr lang="he-IL" sz="1200" dirty="0" smtClean="0"/>
          </a:p>
          <a:p>
            <a:pPr algn="just">
              <a:lnSpc>
                <a:spcPct val="150000"/>
              </a:lnSpc>
            </a:pPr>
            <a:r>
              <a:rPr lang="he-IL" sz="1200" dirty="0" smtClean="0"/>
              <a:t>10) מה רצו אנשי עפרה לעשות לגדעון (ל)?___________________________________________________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/>
              <a:t>11) איך שכנע יואש את אנשי עפרה לעזוב את גדעון (לא)?_________________________________________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/>
              <a:t>_________________________________________________________________________________</a:t>
            </a:r>
            <a:endParaRPr lang="he-IL" sz="12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lum bright="-10000"/>
          </a:blip>
          <a:srcRect l="11713" t="16667" r="59004" b="10417"/>
          <a:stretch>
            <a:fillRect/>
          </a:stretch>
        </p:blipFill>
        <p:spPr bwMode="auto">
          <a:xfrm>
            <a:off x="228600" y="6370320"/>
            <a:ext cx="1981200" cy="2773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 descr="200 פרוטות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69437" y="6413405"/>
            <a:ext cx="883763" cy="2578195"/>
          </a:xfrm>
          <a:prstGeom prst="rect">
            <a:avLst/>
          </a:prstGeom>
          <a:noFill/>
        </p:spPr>
      </p:pic>
      <p:pic>
        <p:nvPicPr>
          <p:cNvPr id="1032" name="Picture 8" descr="https://upload.wikimedia.org/wikipedia/commons/a/ad/Mosaic_Tribe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90799" y="6400800"/>
            <a:ext cx="2667001" cy="264017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193</Words>
  <Application>Microsoft Office PowerPoint</Application>
  <PresentationFormat>‫הצגה על המסך (4:3)</PresentationFormat>
  <Paragraphs>22</Paragraphs>
  <Slides>1</Slides>
  <Notes>0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</vt:i4>
      </vt:variant>
    </vt:vector>
  </HeadingPairs>
  <TitlesOfParts>
    <vt:vector size="2" baseType="lpstr">
      <vt:lpstr>ערכת נושא Office</vt:lpstr>
      <vt:lpstr>שקופית 1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שקופית 1</dc:title>
  <dc:creator>natan</dc:creator>
  <cp:lastModifiedBy>natan</cp:lastModifiedBy>
  <cp:revision>8</cp:revision>
  <dcterms:created xsi:type="dcterms:W3CDTF">2015-11-18T13:39:09Z</dcterms:created>
  <dcterms:modified xsi:type="dcterms:W3CDTF">2015-11-23T21:59:43Z</dcterms:modified>
</cp:coreProperties>
</file>