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66" autoAdjust="0"/>
    <p:restoredTop sz="94624" autoAdjust="0"/>
  </p:normalViewPr>
  <p:slideViewPr>
    <p:cSldViewPr>
      <p:cViewPr>
        <p:scale>
          <a:sx n="100" d="100"/>
          <a:sy n="100" d="100"/>
        </p:scale>
        <p:origin x="-1224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1D567-B961-457B-8FA5-4A123B024954}" type="datetimeFigureOut">
              <a:rPr lang="he-IL" smtClean="0"/>
              <a:t>ב'/טבת/תשע"ו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1D230-5B5E-4FE7-9518-F28FC6C0111D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0"/>
            <a:ext cx="7010400" cy="9694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/>
              <a:t>בס"ד                                                                                                           שם____________________</a:t>
            </a:r>
          </a:p>
          <a:p>
            <a:pPr algn="ctr">
              <a:lnSpc>
                <a:spcPct val="150000"/>
              </a:lnSpc>
            </a:pPr>
            <a:r>
              <a:rPr lang="he-IL" sz="1400" b="1" u="sng" dirty="0" smtClean="0"/>
              <a:t>גדעון בן יואש – פרק </a:t>
            </a:r>
            <a:r>
              <a:rPr lang="he-IL" sz="1400" b="1" u="sng" dirty="0" smtClean="0"/>
              <a:t>ו המשך</a:t>
            </a:r>
            <a:endParaRPr lang="he-IL" sz="1400" b="1" u="sng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1) </a:t>
            </a:r>
            <a:endParaRPr lang="he-IL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</Words>
  <Application>Microsoft Office PowerPoint</Application>
  <PresentationFormat>‫הצגה על המסך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1</cp:revision>
  <dcterms:created xsi:type="dcterms:W3CDTF">2015-12-14T17:58:02Z</dcterms:created>
  <dcterms:modified xsi:type="dcterms:W3CDTF">2015-12-14T18:03:40Z</dcterms:modified>
</cp:coreProperties>
</file>