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342900" y="2133601"/>
            <a:ext cx="302895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3486150" y="2133601"/>
            <a:ext cx="302895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411692" y="2064810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1842559" y="3495677"/>
            <a:ext cx="7802033" cy="1543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1300691" y="2009777"/>
            <a:ext cx="7802033" cy="4514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-152400" y="0"/>
            <a:ext cx="7010400" cy="59554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בס"ד                                                                                                           שם____________________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4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גדעון בן יואש – פרק ו המשך ופרק ז</a:t>
            </a:r>
            <a:endParaRPr b="1" i="0" sz="1400" u="sng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סוף פרק ו: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1) גדעון מתכונן למלחמה. מהי המשמעות של התקיעה בשופר (ו, לד)?________________________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2) מי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בדיוק 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נענה לקריאתו של גדעון (לד-לה)?_________________________________________________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3) תאר בקצרה את שני האותות שמבקש גדעון מה' (לו-מ). 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4) לשם מה היה גדעון צריך סימן מה'? ______________________________________________________</a:t>
            </a:r>
            <a:endParaRPr/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שאלת אתגר: 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לכאורה לא ראוי לנסות את ה' ולבקש אותות. האם אתה יכול להסביר בכל זאת את מעשהו של גדעון? __________________________________________________________________________________________________________________________________________________________________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פרק ז: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5) עיין בפסוקים ב-ג. מהי המשימה הבאה שה' מטיל על גדעון?________________________________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6) עיין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היטב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בפסוקים ד-ו. את מי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בדיוק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לקח גדעון איתו ועל מי ויתר?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כתוב סיבה!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</a:t>
            </a:r>
            <a:endParaRPr b="1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7) מדוע ה' מציע לגדעון לרדת אל מחנה מדין באמצע הלילה (י-יא)? 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8) תאר בקצרה את החלום של החייל המדייני ואת פתרונו._________________________________________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__________________________________________________________________________________________________________________________________________________________________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upload.wikimedia.org/wikipedia/he/thumb/2/28/Emeq_Harod.jpg/800px-Emeq_Harod.jpg" id="85" name="Google Shape;85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33800" y="6797455"/>
            <a:ext cx="3027361" cy="227034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3810000" y="6858000"/>
            <a:ext cx="28956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עמק חרוד הוא החלק המזרחי של עמק יזרעאל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s://upload.wikimedia.org/wikipedia/commons/thumb/8/81/Galilee_he.svg/600px-Galilee_he.svg.png" id="87" name="Google Shape;87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6200" y="5943600"/>
            <a:ext cx="3657600" cy="300534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ivatamore.jpg" id="88" name="Google Shape;88;p13"/>
          <p:cNvPicPr preferRelativeResize="0"/>
          <p:nvPr/>
        </p:nvPicPr>
        <p:blipFill rotWithShape="1">
          <a:blip r:embed="rId5">
            <a:alphaModFix/>
          </a:blip>
          <a:srcRect b="10763" l="0" r="0" t="42270"/>
          <a:stretch/>
        </p:blipFill>
        <p:spPr>
          <a:xfrm>
            <a:off x="3962400" y="5922939"/>
            <a:ext cx="2438400" cy="858861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3"/>
          <p:cNvSpPr txBox="1"/>
          <p:nvPr/>
        </p:nvSpPr>
        <p:spPr>
          <a:xfrm>
            <a:off x="3505200" y="5943600"/>
            <a:ext cx="2895600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גבעת המורה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0" name="Google Shape;90;p13"/>
          <p:cNvCxnSpPr/>
          <p:nvPr/>
        </p:nvCxnSpPr>
        <p:spPr>
          <a:xfrm flipH="1">
            <a:off x="2057400" y="8153400"/>
            <a:ext cx="2362200" cy="457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  <p:cxnSp>
        <p:nvCxnSpPr>
          <p:cNvPr id="91" name="Google Shape;91;p13"/>
          <p:cNvCxnSpPr/>
          <p:nvPr/>
        </p:nvCxnSpPr>
        <p:spPr>
          <a:xfrm flipH="1">
            <a:off x="1981200" y="6477000"/>
            <a:ext cx="2286000" cy="1905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