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sldIdLst>
    <p:sldId id="256" r:id="rId2"/>
    <p:sldId id="257" r:id="rId3"/>
    <p:sldId id="258" r:id="rId4"/>
    <p:sldId id="259" r:id="rId5"/>
    <p:sldId id="260" r:id="rId6"/>
    <p:sldId id="261" r:id="rId7"/>
    <p:sldId id="262" r:id="rId8"/>
  </p:sldIdLst>
  <p:sldSz cx="9144000" cy="6858000" type="screen4x3"/>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6" d="100"/>
          <a:sy n="66" d="100"/>
        </p:scale>
        <p:origin x="-1470" y="-10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9" name="כותרת משנה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he-IL" smtClean="0"/>
              <a:t>לחץ כדי לערוך סגנון כותרת משנה של תבנית בסיס</a:t>
            </a:r>
            <a:endParaRPr kumimoji="0" lang="en-US"/>
          </a:p>
        </p:txBody>
      </p:sp>
      <p:sp>
        <p:nvSpPr>
          <p:cNvPr id="28" name="כותרת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he-IL" smtClean="0"/>
              <a:t>לחץ כדי לערוך סגנון כותרת של תבנית בסיס</a:t>
            </a:r>
            <a:endParaRPr kumimoji="0" lang="en-US"/>
          </a:p>
        </p:txBody>
      </p:sp>
      <p:cxnSp>
        <p:nvCxnSpPr>
          <p:cNvPr id="8" name="מחבר ישר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מחבר ישר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אליפסה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a:p>
        </p:txBody>
      </p:sp>
      <p:sp>
        <p:nvSpPr>
          <p:cNvPr id="15" name="מציין מיקום של תאריך 14"/>
          <p:cNvSpPr>
            <a:spLocks noGrp="1"/>
          </p:cNvSpPr>
          <p:nvPr>
            <p:ph type="dt" sz="half" idx="10"/>
          </p:nvPr>
        </p:nvSpPr>
        <p:spPr/>
        <p:txBody>
          <a:bodyPr/>
          <a:lstStyle/>
          <a:p>
            <a:fld id="{E5FFF768-83C6-4021-995A-E941B809FA92}" type="datetimeFigureOut">
              <a:rPr lang="he-IL" smtClean="0"/>
              <a:t>י'/סיון/תשע"ו</a:t>
            </a:fld>
            <a:endParaRPr lang="he-IL"/>
          </a:p>
        </p:txBody>
      </p:sp>
      <p:sp>
        <p:nvSpPr>
          <p:cNvPr id="16" name="מציין מיקום של מספר שקופית 15"/>
          <p:cNvSpPr>
            <a:spLocks noGrp="1"/>
          </p:cNvSpPr>
          <p:nvPr>
            <p:ph type="sldNum" sz="quarter" idx="11"/>
          </p:nvPr>
        </p:nvSpPr>
        <p:spPr/>
        <p:txBody>
          <a:bodyPr/>
          <a:lstStyle/>
          <a:p>
            <a:fld id="{716A95E8-0358-46CB-8472-B6BEE5006A0C}" type="slidenum">
              <a:rPr lang="he-IL" smtClean="0"/>
              <a:t>‹#›</a:t>
            </a:fld>
            <a:endParaRPr lang="he-IL"/>
          </a:p>
        </p:txBody>
      </p:sp>
      <p:sp>
        <p:nvSpPr>
          <p:cNvPr id="17" name="מציין מיקום של כותרת תחתונה 16"/>
          <p:cNvSpPr>
            <a:spLocks noGrp="1"/>
          </p:cNvSpPr>
          <p:nvPr>
            <p:ph type="ftr" sz="quarter" idx="12"/>
          </p:nvPr>
        </p:nvSpPr>
        <p:spPr/>
        <p:txBody>
          <a:bodyPr/>
          <a:lstStyle/>
          <a:p>
            <a:endParaRPr lang="he-IL"/>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9" name="מציין מיקום תוכן 8"/>
          <p:cNvSpPr>
            <a:spLocks noGrp="1"/>
          </p:cNvSpPr>
          <p:nvPr>
            <p:ph idx="1"/>
          </p:nvPr>
        </p:nvSpPr>
        <p:spPr>
          <a:xfrm>
            <a:off x="457200" y="1524000"/>
            <a:ext cx="8229600" cy="4572000"/>
          </a:xfrm>
        </p:spPr>
        <p:txBody>
          <a:bodyPr/>
          <a:lstStyle/>
          <a:p>
            <a:pPr lvl="0" eaLnBrk="1" latinLnBrk="0" hangingPunct="1"/>
            <a:r>
              <a:rPr lang="he-IL" smtClean="0"/>
              <a:t>לחץ כדי לערוך סגנונות טקסט של תבנית בסיס</a:t>
            </a:r>
          </a:p>
          <a:p>
            <a:pPr lvl="1" eaLnBrk="1" latinLnBrk="0" hangingPunct="1"/>
            <a:r>
              <a:rPr lang="he-IL" smtClean="0"/>
              <a:t>רמה שנייה</a:t>
            </a:r>
          </a:p>
          <a:p>
            <a:pPr lvl="2" eaLnBrk="1" latinLnBrk="0" hangingPunct="1"/>
            <a:r>
              <a:rPr lang="he-IL" smtClean="0"/>
              <a:t>רמה שלישית</a:t>
            </a:r>
          </a:p>
          <a:p>
            <a:pPr lvl="3" eaLnBrk="1" latinLnBrk="0" hangingPunct="1"/>
            <a:r>
              <a:rPr lang="he-IL" smtClean="0"/>
              <a:t>רמה רביעית</a:t>
            </a:r>
          </a:p>
          <a:p>
            <a:pPr lvl="4" eaLnBrk="1" latinLnBrk="0" hangingPunct="1"/>
            <a:r>
              <a:rPr lang="he-IL" smtClean="0"/>
              <a:t>רמה חמישית</a:t>
            </a:r>
            <a:endParaRPr kumimoji="0" lang="en-US"/>
          </a:p>
        </p:txBody>
      </p:sp>
      <p:sp>
        <p:nvSpPr>
          <p:cNvPr id="14" name="מציין מיקום של תאריך 13"/>
          <p:cNvSpPr>
            <a:spLocks noGrp="1"/>
          </p:cNvSpPr>
          <p:nvPr>
            <p:ph type="dt" sz="half" idx="14"/>
          </p:nvPr>
        </p:nvSpPr>
        <p:spPr/>
        <p:txBody>
          <a:bodyPr/>
          <a:lstStyle/>
          <a:p>
            <a:fld id="{E5FFF768-83C6-4021-995A-E941B809FA92}" type="datetimeFigureOut">
              <a:rPr lang="he-IL" smtClean="0"/>
              <a:t>י'/סיון/תשע"ו</a:t>
            </a:fld>
            <a:endParaRPr lang="he-IL"/>
          </a:p>
        </p:txBody>
      </p:sp>
      <p:sp>
        <p:nvSpPr>
          <p:cNvPr id="15" name="מציין מיקום של מספר שקופית 14"/>
          <p:cNvSpPr>
            <a:spLocks noGrp="1"/>
          </p:cNvSpPr>
          <p:nvPr>
            <p:ph type="sldNum" sz="quarter" idx="15"/>
          </p:nvPr>
        </p:nvSpPr>
        <p:spPr/>
        <p:txBody>
          <a:bodyPr/>
          <a:lstStyle>
            <a:lvl1pPr algn="ctr">
              <a:defRPr/>
            </a:lvl1pPr>
          </a:lstStyle>
          <a:p>
            <a:fld id="{716A95E8-0358-46CB-8472-B6BEE5006A0C}" type="slidenum">
              <a:rPr lang="he-IL" smtClean="0"/>
              <a:t>‹#›</a:t>
            </a:fld>
            <a:endParaRPr lang="he-IL"/>
          </a:p>
        </p:txBody>
      </p:sp>
      <p:sp>
        <p:nvSpPr>
          <p:cNvPr id="16" name="מציין מיקום של כותרת תחתונה 15"/>
          <p:cNvSpPr>
            <a:spLocks noGrp="1"/>
          </p:cNvSpPr>
          <p:nvPr>
            <p:ph type="ftr" sz="quarter" idx="16"/>
          </p:nvPr>
        </p:nvSpPr>
        <p:spPr/>
        <p:txBody>
          <a:bodyPr/>
          <a:lstStyle/>
          <a:p>
            <a:endParaRPr lang="he-IL"/>
          </a:p>
        </p:txBody>
      </p:sp>
      <p:sp>
        <p:nvSpPr>
          <p:cNvPr id="17" name="כותרת 16"/>
          <p:cNvSpPr>
            <a:spLocks noGrp="1"/>
          </p:cNvSpPr>
          <p:nvPr>
            <p:ph type="title"/>
          </p:nvPr>
        </p:nvSpPr>
        <p:spPr/>
        <p:txBody>
          <a:bodyPr rtlCol="0" anchor="b" anchorCtr="0"/>
          <a:lstStyle/>
          <a:p>
            <a:r>
              <a:rPr kumimoji="0" lang="he-IL" smtClean="0"/>
              <a:t>לחץ כדי לערוך סגנון כותרת של תבנית בסיס</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4" name="מציין מיקום של תאריך 3"/>
          <p:cNvSpPr>
            <a:spLocks noGrp="1"/>
          </p:cNvSpPr>
          <p:nvPr>
            <p:ph type="dt" sz="half" idx="10"/>
          </p:nvPr>
        </p:nvSpPr>
        <p:spPr/>
        <p:txBody>
          <a:bodyPr/>
          <a:lstStyle/>
          <a:p>
            <a:fld id="{E5FFF768-83C6-4021-995A-E941B809FA92}" type="datetimeFigureOut">
              <a:rPr lang="he-IL" smtClean="0"/>
              <a:t>י'/סיון/תשע"ו</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716A95E8-0358-46CB-8472-B6BEE5006A0C}" type="slidenum">
              <a:rPr lang="he-IL" smtClean="0"/>
              <a:t>‹#›</a:t>
            </a:fld>
            <a:endParaRPr lang="he-IL"/>
          </a:p>
        </p:txBody>
      </p:sp>
      <p:sp>
        <p:nvSpPr>
          <p:cNvPr id="2" name="כותרת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he-IL" smtClean="0"/>
              <a:t>לחץ כדי לערוך סגנון כותרת של תבנית בסיס</a:t>
            </a:r>
            <a:endParaRPr kumimoji="0" lang="en-US"/>
          </a:p>
        </p:txBody>
      </p:sp>
      <p:sp>
        <p:nvSpPr>
          <p:cNvPr id="3" name="מציין מיקום טקסט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he-IL" smtClean="0"/>
              <a:t>לחץ כדי לערוך סגנונות טקסט של תבנית בסיס</a:t>
            </a:r>
          </a:p>
        </p:txBody>
      </p:sp>
      <p:cxnSp>
        <p:nvCxnSpPr>
          <p:cNvPr id="7" name="מחבר ישר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5" name="מציין מיקום של תאריך 4"/>
          <p:cNvSpPr>
            <a:spLocks noGrp="1"/>
          </p:cNvSpPr>
          <p:nvPr>
            <p:ph type="dt" sz="half" idx="10"/>
          </p:nvPr>
        </p:nvSpPr>
        <p:spPr/>
        <p:txBody>
          <a:bodyPr/>
          <a:lstStyle/>
          <a:p>
            <a:fld id="{E5FFF768-83C6-4021-995A-E941B809FA92}" type="datetimeFigureOut">
              <a:rPr lang="he-IL" smtClean="0"/>
              <a:t>י'/סיון/תשע"ו</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716A95E8-0358-46CB-8472-B6BEE5006A0C}" type="slidenum">
              <a:rPr lang="he-IL" smtClean="0"/>
              <a:t>‹#›</a:t>
            </a:fld>
            <a:endParaRPr lang="he-IL"/>
          </a:p>
        </p:txBody>
      </p:sp>
      <p:sp>
        <p:nvSpPr>
          <p:cNvPr id="2" name="כותרת 1"/>
          <p:cNvSpPr>
            <a:spLocks noGrp="1"/>
          </p:cNvSpPr>
          <p:nvPr>
            <p:ph type="title"/>
          </p:nvPr>
        </p:nvSpPr>
        <p:spPr/>
        <p:txBody>
          <a:bodyPr/>
          <a:lstStyle/>
          <a:p>
            <a:r>
              <a:rPr kumimoji="0" lang="he-IL" smtClean="0"/>
              <a:t>לחץ כדי לערוך סגנון כותרת של תבנית בסיס</a:t>
            </a:r>
            <a:endParaRPr kumimoji="0" lang="en-US"/>
          </a:p>
        </p:txBody>
      </p:sp>
      <p:sp>
        <p:nvSpPr>
          <p:cNvPr id="11" name="מציין מיקום תוכן 10"/>
          <p:cNvSpPr>
            <a:spLocks noGrp="1"/>
          </p:cNvSpPr>
          <p:nvPr>
            <p:ph sz="half" idx="1"/>
          </p:nvPr>
        </p:nvSpPr>
        <p:spPr>
          <a:xfrm>
            <a:off x="457200" y="1524000"/>
            <a:ext cx="4059936" cy="4572000"/>
          </a:xfrm>
        </p:spPr>
        <p:txBody>
          <a:bodyPr/>
          <a:lstStyle/>
          <a:p>
            <a:pPr lvl="0" eaLnBrk="1" latinLnBrk="0" hangingPunct="1"/>
            <a:r>
              <a:rPr lang="he-IL" smtClean="0"/>
              <a:t>לחץ כדי לערוך סגנונות טקסט של תבנית בסיס</a:t>
            </a:r>
          </a:p>
          <a:p>
            <a:pPr lvl="1" eaLnBrk="1" latinLnBrk="0" hangingPunct="1"/>
            <a:r>
              <a:rPr lang="he-IL" smtClean="0"/>
              <a:t>רמה שנייה</a:t>
            </a:r>
          </a:p>
          <a:p>
            <a:pPr lvl="2" eaLnBrk="1" latinLnBrk="0" hangingPunct="1"/>
            <a:r>
              <a:rPr lang="he-IL" smtClean="0"/>
              <a:t>רמה שלישית</a:t>
            </a:r>
          </a:p>
          <a:p>
            <a:pPr lvl="3" eaLnBrk="1" latinLnBrk="0" hangingPunct="1"/>
            <a:r>
              <a:rPr lang="he-IL" smtClean="0"/>
              <a:t>רמה רביעית</a:t>
            </a:r>
          </a:p>
          <a:p>
            <a:pPr lvl="4" eaLnBrk="1" latinLnBrk="0" hangingPunct="1"/>
            <a:r>
              <a:rPr lang="he-IL" smtClean="0"/>
              <a:t>רמה חמישית</a:t>
            </a:r>
            <a:endParaRPr kumimoji="0" lang="en-US"/>
          </a:p>
        </p:txBody>
      </p:sp>
      <p:sp>
        <p:nvSpPr>
          <p:cNvPr id="13" name="מציין מיקום תוכן 12"/>
          <p:cNvSpPr>
            <a:spLocks noGrp="1"/>
          </p:cNvSpPr>
          <p:nvPr>
            <p:ph sz="half" idx="2"/>
          </p:nvPr>
        </p:nvSpPr>
        <p:spPr>
          <a:xfrm>
            <a:off x="4648200" y="1524000"/>
            <a:ext cx="4059936" cy="4572000"/>
          </a:xfrm>
        </p:spPr>
        <p:txBody>
          <a:bodyPr/>
          <a:lstStyle/>
          <a:p>
            <a:pPr lvl="0" eaLnBrk="1" latinLnBrk="0" hangingPunct="1"/>
            <a:r>
              <a:rPr lang="he-IL" smtClean="0"/>
              <a:t>לחץ כדי לערוך סגנונות טקסט של תבנית בסיס</a:t>
            </a:r>
          </a:p>
          <a:p>
            <a:pPr lvl="1" eaLnBrk="1" latinLnBrk="0" hangingPunct="1"/>
            <a:r>
              <a:rPr lang="he-IL" smtClean="0"/>
              <a:t>רמה שנייה</a:t>
            </a:r>
          </a:p>
          <a:p>
            <a:pPr lvl="2" eaLnBrk="1" latinLnBrk="0" hangingPunct="1"/>
            <a:r>
              <a:rPr lang="he-IL" smtClean="0"/>
              <a:t>רמה שלישית</a:t>
            </a:r>
          </a:p>
          <a:p>
            <a:pPr lvl="3" eaLnBrk="1" latinLnBrk="0" hangingPunct="1"/>
            <a:r>
              <a:rPr lang="he-IL" smtClean="0"/>
              <a:t>רמה רביעית</a:t>
            </a:r>
          </a:p>
          <a:p>
            <a:pPr lvl="4" eaLnBrk="1" latinLnBrk="0" hangingPunct="1"/>
            <a:r>
              <a:rPr lang="he-IL" smtClean="0"/>
              <a:t>רמה חמישית</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9" name="מציין מיקום של מספר שקופית 8"/>
          <p:cNvSpPr>
            <a:spLocks noGrp="1"/>
          </p:cNvSpPr>
          <p:nvPr>
            <p:ph type="sldNum" sz="quarter" idx="12"/>
          </p:nvPr>
        </p:nvSpPr>
        <p:spPr/>
        <p:txBody>
          <a:bodyPr/>
          <a:lstStyle/>
          <a:p>
            <a:fld id="{716A95E8-0358-46CB-8472-B6BEE5006A0C}" type="slidenum">
              <a:rPr lang="he-IL" smtClean="0"/>
              <a:t>‹#›</a:t>
            </a:fld>
            <a:endParaRPr lang="he-IL"/>
          </a:p>
        </p:txBody>
      </p:sp>
      <p:sp>
        <p:nvSpPr>
          <p:cNvPr id="8" name="מציין מיקום של כותרת תחתונה 7"/>
          <p:cNvSpPr>
            <a:spLocks noGrp="1"/>
          </p:cNvSpPr>
          <p:nvPr>
            <p:ph type="ftr" sz="quarter" idx="11"/>
          </p:nvPr>
        </p:nvSpPr>
        <p:spPr/>
        <p:txBody>
          <a:bodyPr/>
          <a:lstStyle/>
          <a:p>
            <a:endParaRPr lang="he-IL"/>
          </a:p>
        </p:txBody>
      </p:sp>
      <p:sp>
        <p:nvSpPr>
          <p:cNvPr id="7" name="מציין מיקום של תאריך 6"/>
          <p:cNvSpPr>
            <a:spLocks noGrp="1"/>
          </p:cNvSpPr>
          <p:nvPr>
            <p:ph type="dt" sz="half" idx="10"/>
          </p:nvPr>
        </p:nvSpPr>
        <p:spPr/>
        <p:txBody>
          <a:bodyPr/>
          <a:lstStyle/>
          <a:p>
            <a:fld id="{E5FFF768-83C6-4021-995A-E941B809FA92}" type="datetimeFigureOut">
              <a:rPr lang="he-IL" smtClean="0"/>
              <a:t>י'/סיון/תשע"ו</a:t>
            </a:fld>
            <a:endParaRPr lang="he-IL"/>
          </a:p>
        </p:txBody>
      </p:sp>
      <p:sp>
        <p:nvSpPr>
          <p:cNvPr id="3" name="מציין מיקום טקסט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he-IL" smtClean="0"/>
              <a:t>לחץ כדי לערוך סגנונות טקסט של תבנית בסיס</a:t>
            </a:r>
          </a:p>
        </p:txBody>
      </p:sp>
      <p:sp>
        <p:nvSpPr>
          <p:cNvPr id="32" name="מציין מיקום תוכן 31"/>
          <p:cNvSpPr>
            <a:spLocks noGrp="1"/>
          </p:cNvSpPr>
          <p:nvPr>
            <p:ph sz="half" idx="2"/>
          </p:nvPr>
        </p:nvSpPr>
        <p:spPr>
          <a:xfrm>
            <a:off x="457200" y="2201896"/>
            <a:ext cx="4038600" cy="3913632"/>
          </a:xfrm>
        </p:spPr>
        <p:txBody>
          <a:bodyPr/>
          <a:lstStyle/>
          <a:p>
            <a:pPr lvl="0" eaLnBrk="1" latinLnBrk="0" hangingPunct="1"/>
            <a:r>
              <a:rPr lang="he-IL" smtClean="0"/>
              <a:t>לחץ כדי לערוך סגנונות טקסט של תבנית בסיס</a:t>
            </a:r>
          </a:p>
          <a:p>
            <a:pPr lvl="1" eaLnBrk="1" latinLnBrk="0" hangingPunct="1"/>
            <a:r>
              <a:rPr lang="he-IL" smtClean="0"/>
              <a:t>רמה שנייה</a:t>
            </a:r>
          </a:p>
          <a:p>
            <a:pPr lvl="2" eaLnBrk="1" latinLnBrk="0" hangingPunct="1"/>
            <a:r>
              <a:rPr lang="he-IL" smtClean="0"/>
              <a:t>רמה שלישית</a:t>
            </a:r>
          </a:p>
          <a:p>
            <a:pPr lvl="3" eaLnBrk="1" latinLnBrk="0" hangingPunct="1"/>
            <a:r>
              <a:rPr lang="he-IL" smtClean="0"/>
              <a:t>רמה רביעית</a:t>
            </a:r>
          </a:p>
          <a:p>
            <a:pPr lvl="4" eaLnBrk="1" latinLnBrk="0" hangingPunct="1"/>
            <a:r>
              <a:rPr lang="he-IL" smtClean="0"/>
              <a:t>רמה חמישית</a:t>
            </a:r>
            <a:endParaRPr kumimoji="0" lang="en-US"/>
          </a:p>
        </p:txBody>
      </p:sp>
      <p:sp>
        <p:nvSpPr>
          <p:cNvPr id="34" name="מציין מיקום תוכן 33"/>
          <p:cNvSpPr>
            <a:spLocks noGrp="1"/>
          </p:cNvSpPr>
          <p:nvPr>
            <p:ph sz="quarter" idx="4"/>
          </p:nvPr>
        </p:nvSpPr>
        <p:spPr>
          <a:xfrm>
            <a:off x="4649788" y="2201896"/>
            <a:ext cx="4038600" cy="3913632"/>
          </a:xfrm>
        </p:spPr>
        <p:txBody>
          <a:bodyPr/>
          <a:lstStyle/>
          <a:p>
            <a:pPr lvl="0" eaLnBrk="1" latinLnBrk="0" hangingPunct="1"/>
            <a:r>
              <a:rPr lang="he-IL" smtClean="0"/>
              <a:t>לחץ כדי לערוך סגנונות טקסט של תבנית בסיס</a:t>
            </a:r>
          </a:p>
          <a:p>
            <a:pPr lvl="1" eaLnBrk="1" latinLnBrk="0" hangingPunct="1"/>
            <a:r>
              <a:rPr lang="he-IL" smtClean="0"/>
              <a:t>רמה שנייה</a:t>
            </a:r>
          </a:p>
          <a:p>
            <a:pPr lvl="2" eaLnBrk="1" latinLnBrk="0" hangingPunct="1"/>
            <a:r>
              <a:rPr lang="he-IL" smtClean="0"/>
              <a:t>רמה שלישית</a:t>
            </a:r>
          </a:p>
          <a:p>
            <a:pPr lvl="3" eaLnBrk="1" latinLnBrk="0" hangingPunct="1"/>
            <a:r>
              <a:rPr lang="he-IL" smtClean="0"/>
              <a:t>רמה רביעית</a:t>
            </a:r>
          </a:p>
          <a:p>
            <a:pPr lvl="4" eaLnBrk="1" latinLnBrk="0" hangingPunct="1"/>
            <a:r>
              <a:rPr lang="he-IL" smtClean="0"/>
              <a:t>רמה חמישית</a:t>
            </a:r>
            <a:endParaRPr kumimoji="0" lang="en-US"/>
          </a:p>
        </p:txBody>
      </p:sp>
      <p:sp>
        <p:nvSpPr>
          <p:cNvPr id="2" name="כותרת 1"/>
          <p:cNvSpPr>
            <a:spLocks noGrp="1"/>
          </p:cNvSpPr>
          <p:nvPr>
            <p:ph type="title"/>
          </p:nvPr>
        </p:nvSpPr>
        <p:spPr>
          <a:xfrm>
            <a:off x="457200" y="155448"/>
            <a:ext cx="8229600" cy="1143000"/>
          </a:xfrm>
        </p:spPr>
        <p:txBody>
          <a:bodyPr anchor="b" anchorCtr="0"/>
          <a:lstStyle>
            <a:lvl1pPr>
              <a:defRPr/>
            </a:lvl1pPr>
          </a:lstStyle>
          <a:p>
            <a:r>
              <a:rPr kumimoji="0" lang="he-IL" smtClean="0"/>
              <a:t>לחץ כדי לערוך סגנון כותרת של תבנית בסיס</a:t>
            </a:r>
            <a:endParaRPr kumimoji="0" lang="en-US"/>
          </a:p>
        </p:txBody>
      </p:sp>
      <p:sp>
        <p:nvSpPr>
          <p:cNvPr id="12" name="מציין מיקום טקסט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he-IL" smtClean="0"/>
              <a:t>לחץ כדי לערוך סגנונות טקסט של תבנית בסיס</a:t>
            </a:r>
          </a:p>
        </p:txBody>
      </p:sp>
      <p:cxnSp>
        <p:nvCxnSpPr>
          <p:cNvPr id="10" name="מחבר ישר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מחבר ישר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3" name="מציין מיקום של תאריך 2"/>
          <p:cNvSpPr>
            <a:spLocks noGrp="1"/>
          </p:cNvSpPr>
          <p:nvPr>
            <p:ph type="dt" sz="half" idx="10"/>
          </p:nvPr>
        </p:nvSpPr>
        <p:spPr/>
        <p:txBody>
          <a:bodyPr/>
          <a:lstStyle/>
          <a:p>
            <a:fld id="{E5FFF768-83C6-4021-995A-E941B809FA92}" type="datetimeFigureOut">
              <a:rPr lang="he-IL" smtClean="0"/>
              <a:t>י'/סיון/תשע"ו</a:t>
            </a:fld>
            <a:endParaRPr lang="he-IL"/>
          </a:p>
        </p:txBody>
      </p:sp>
      <p:sp>
        <p:nvSpPr>
          <p:cNvPr id="4" name="מציין מיקום של כותרת תחתונה 3"/>
          <p:cNvSpPr>
            <a:spLocks noGrp="1"/>
          </p:cNvSpPr>
          <p:nvPr>
            <p:ph type="ftr" sz="quarter" idx="11"/>
          </p:nvPr>
        </p:nvSpPr>
        <p:spPr/>
        <p:txBody>
          <a:bodyPr/>
          <a:lstStyle/>
          <a:p>
            <a:endParaRPr lang="he-IL"/>
          </a:p>
        </p:txBody>
      </p:sp>
      <p:sp>
        <p:nvSpPr>
          <p:cNvPr id="5" name="מציין מיקום של מספר שקופית 4"/>
          <p:cNvSpPr>
            <a:spLocks noGrp="1"/>
          </p:cNvSpPr>
          <p:nvPr>
            <p:ph type="sldNum" sz="quarter" idx="12"/>
          </p:nvPr>
        </p:nvSpPr>
        <p:spPr/>
        <p:txBody>
          <a:bodyPr/>
          <a:lstStyle/>
          <a:p>
            <a:fld id="{716A95E8-0358-46CB-8472-B6BEE5006A0C}" type="slidenum">
              <a:rPr lang="he-IL" smtClean="0"/>
              <a:t>‹#›</a:t>
            </a:fld>
            <a:endParaRPr lang="he-IL"/>
          </a:p>
        </p:txBody>
      </p:sp>
      <p:sp>
        <p:nvSpPr>
          <p:cNvPr id="2" name="כותרת 1"/>
          <p:cNvSpPr>
            <a:spLocks noGrp="1"/>
          </p:cNvSpPr>
          <p:nvPr>
            <p:ph type="title"/>
          </p:nvPr>
        </p:nvSpPr>
        <p:spPr/>
        <p:txBody>
          <a:bodyPr/>
          <a:lstStyle/>
          <a:p>
            <a:r>
              <a:rPr kumimoji="0" lang="he-IL" smtClean="0"/>
              <a:t>לחץ כדי לערוך סגנון כותרת של תבנית בסיס</a:t>
            </a:r>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p:cNvSpPr>
            <a:spLocks noGrp="1"/>
          </p:cNvSpPr>
          <p:nvPr>
            <p:ph type="dt" sz="half" idx="10"/>
          </p:nvPr>
        </p:nvSpPr>
        <p:spPr/>
        <p:txBody>
          <a:bodyPr/>
          <a:lstStyle/>
          <a:p>
            <a:fld id="{E5FFF768-83C6-4021-995A-E941B809FA92}" type="datetimeFigureOut">
              <a:rPr lang="he-IL" smtClean="0"/>
              <a:t>י'/סיון/תשע"ו</a:t>
            </a:fld>
            <a:endParaRPr lang="he-IL"/>
          </a:p>
        </p:txBody>
      </p:sp>
      <p:sp>
        <p:nvSpPr>
          <p:cNvPr id="3" name="מציין מיקום של כותרת תחתונה 2"/>
          <p:cNvSpPr>
            <a:spLocks noGrp="1"/>
          </p:cNvSpPr>
          <p:nvPr>
            <p:ph type="ftr" sz="quarter" idx="11"/>
          </p:nvPr>
        </p:nvSpPr>
        <p:spPr/>
        <p:txBody>
          <a:bodyPr/>
          <a:lstStyle/>
          <a:p>
            <a:endParaRPr lang="he-IL"/>
          </a:p>
        </p:txBody>
      </p:sp>
      <p:sp>
        <p:nvSpPr>
          <p:cNvPr id="4" name="מציין מיקום של מספר שקופית 3"/>
          <p:cNvSpPr>
            <a:spLocks noGrp="1"/>
          </p:cNvSpPr>
          <p:nvPr>
            <p:ph type="sldNum" sz="quarter" idx="12"/>
          </p:nvPr>
        </p:nvSpPr>
        <p:spPr/>
        <p:txBody>
          <a:bodyPr/>
          <a:lstStyle/>
          <a:p>
            <a:fld id="{716A95E8-0358-46CB-8472-B6BEE5006A0C}" type="slidenum">
              <a:rPr lang="he-IL" smtClean="0"/>
              <a:t>‹#›</a:t>
            </a:fld>
            <a:endParaRPr lang="he-I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תוכן עם כיתוב">
    <p:spTree>
      <p:nvGrpSpPr>
        <p:cNvPr id="1" name=""/>
        <p:cNvGrpSpPr/>
        <p:nvPr/>
      </p:nvGrpSpPr>
      <p:grpSpPr>
        <a:xfrm>
          <a:off x="0" y="0"/>
          <a:ext cx="0" cy="0"/>
          <a:chOff x="0" y="0"/>
          <a:chExt cx="0" cy="0"/>
        </a:xfrm>
      </p:grpSpPr>
      <p:sp>
        <p:nvSpPr>
          <p:cNvPr id="29" name="מציין מיקום תוכן 28"/>
          <p:cNvSpPr>
            <a:spLocks noGrp="1"/>
          </p:cNvSpPr>
          <p:nvPr>
            <p:ph sz="quarter" idx="1"/>
          </p:nvPr>
        </p:nvSpPr>
        <p:spPr>
          <a:xfrm>
            <a:off x="457200" y="457200"/>
            <a:ext cx="6248400" cy="5715000"/>
          </a:xfrm>
        </p:spPr>
        <p:txBody>
          <a:bodyPr/>
          <a:lstStyle/>
          <a:p>
            <a:pPr lvl="0" eaLnBrk="1" latinLnBrk="0" hangingPunct="1"/>
            <a:r>
              <a:rPr lang="he-IL" smtClean="0"/>
              <a:t>לחץ כדי לערוך סגנונות טקסט של תבנית בסיס</a:t>
            </a:r>
          </a:p>
          <a:p>
            <a:pPr lvl="1" eaLnBrk="1" latinLnBrk="0" hangingPunct="1"/>
            <a:r>
              <a:rPr lang="he-IL" smtClean="0"/>
              <a:t>רמה שנייה</a:t>
            </a:r>
          </a:p>
          <a:p>
            <a:pPr lvl="2" eaLnBrk="1" latinLnBrk="0" hangingPunct="1"/>
            <a:r>
              <a:rPr lang="he-IL" smtClean="0"/>
              <a:t>רמה שלישית</a:t>
            </a:r>
          </a:p>
          <a:p>
            <a:pPr lvl="3" eaLnBrk="1" latinLnBrk="0" hangingPunct="1"/>
            <a:r>
              <a:rPr lang="he-IL" smtClean="0"/>
              <a:t>רמה רביעית</a:t>
            </a:r>
          </a:p>
          <a:p>
            <a:pPr lvl="4" eaLnBrk="1" latinLnBrk="0" hangingPunct="1"/>
            <a:r>
              <a:rPr lang="he-IL" smtClean="0"/>
              <a:t>רמה חמישית</a:t>
            </a:r>
            <a:endParaRPr kumimoji="0" lang="en-US"/>
          </a:p>
        </p:txBody>
      </p:sp>
      <p:sp>
        <p:nvSpPr>
          <p:cNvPr id="3" name="מציין מיקום טקסט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he-IL" smtClean="0"/>
              <a:t>לחץ כדי לערוך סגנונות טקסט של תבנית בסיס</a:t>
            </a:r>
          </a:p>
        </p:txBody>
      </p:sp>
      <p:sp>
        <p:nvSpPr>
          <p:cNvPr id="31" name="כותרת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he-IL" smtClean="0"/>
              <a:t>לחץ כדי לערוך סגנון כותרת של תבנית בסיס</a:t>
            </a:r>
            <a:endParaRPr kumimoji="0" lang="en-US"/>
          </a:p>
        </p:txBody>
      </p:sp>
      <p:sp>
        <p:nvSpPr>
          <p:cNvPr id="8" name="מציין מיקום של תאריך 7"/>
          <p:cNvSpPr>
            <a:spLocks noGrp="1"/>
          </p:cNvSpPr>
          <p:nvPr>
            <p:ph type="dt" sz="half" idx="14"/>
          </p:nvPr>
        </p:nvSpPr>
        <p:spPr/>
        <p:txBody>
          <a:bodyPr/>
          <a:lstStyle/>
          <a:p>
            <a:fld id="{E5FFF768-83C6-4021-995A-E941B809FA92}" type="datetimeFigureOut">
              <a:rPr lang="he-IL" smtClean="0"/>
              <a:t>י'/סיון/תשע"ו</a:t>
            </a:fld>
            <a:endParaRPr lang="he-IL"/>
          </a:p>
        </p:txBody>
      </p:sp>
      <p:sp>
        <p:nvSpPr>
          <p:cNvPr id="9" name="מציין מיקום של מספר שקופית 8"/>
          <p:cNvSpPr>
            <a:spLocks noGrp="1"/>
          </p:cNvSpPr>
          <p:nvPr>
            <p:ph type="sldNum" sz="quarter" idx="15"/>
          </p:nvPr>
        </p:nvSpPr>
        <p:spPr/>
        <p:txBody>
          <a:bodyPr/>
          <a:lstStyle/>
          <a:p>
            <a:fld id="{716A95E8-0358-46CB-8472-B6BEE5006A0C}" type="slidenum">
              <a:rPr lang="he-IL" smtClean="0"/>
              <a:t>‹#›</a:t>
            </a:fld>
            <a:endParaRPr lang="he-IL"/>
          </a:p>
        </p:txBody>
      </p:sp>
      <p:sp>
        <p:nvSpPr>
          <p:cNvPr id="10" name="מציין מיקום של כותרת תחתונה 9"/>
          <p:cNvSpPr>
            <a:spLocks noGrp="1"/>
          </p:cNvSpPr>
          <p:nvPr>
            <p:ph type="ftr" sz="quarter" idx="16"/>
          </p:nvPr>
        </p:nvSpPr>
        <p:spPr/>
        <p:txBody>
          <a:bodyPr/>
          <a:lstStyle/>
          <a:p>
            <a:endParaRPr lang="he-IL"/>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תמונה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he-IL" smtClean="0"/>
              <a:t>לחץ כדי לערוך סגנון כותרת של תבנית בסיס</a:t>
            </a:r>
            <a:endParaRPr kumimoji="0" lang="en-US"/>
          </a:p>
        </p:txBody>
      </p:sp>
      <p:sp>
        <p:nvSpPr>
          <p:cNvPr id="3" name="מציין מיקום של תמונה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he-IL" smtClean="0"/>
              <a:t>לחץ על הסמל כדי להוסיף תמונה</a:t>
            </a:r>
            <a:endParaRPr kumimoji="0" lang="en-US"/>
          </a:p>
        </p:txBody>
      </p:sp>
      <p:sp>
        <p:nvSpPr>
          <p:cNvPr id="4" name="מציין מיקום טקסט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he-IL" smtClean="0"/>
              <a:t>לחץ כדי לערוך סגנונות טקסט של תבנית בסיס</a:t>
            </a:r>
          </a:p>
        </p:txBody>
      </p:sp>
      <p:sp>
        <p:nvSpPr>
          <p:cNvPr id="8" name="מציין מיקום של תאריך 7"/>
          <p:cNvSpPr>
            <a:spLocks noGrp="1"/>
          </p:cNvSpPr>
          <p:nvPr>
            <p:ph type="dt" sz="half" idx="10"/>
          </p:nvPr>
        </p:nvSpPr>
        <p:spPr/>
        <p:txBody>
          <a:bodyPr/>
          <a:lstStyle/>
          <a:p>
            <a:fld id="{E5FFF768-83C6-4021-995A-E941B809FA92}" type="datetimeFigureOut">
              <a:rPr lang="he-IL" smtClean="0"/>
              <a:t>י'/סיון/תשע"ו</a:t>
            </a:fld>
            <a:endParaRPr lang="he-IL"/>
          </a:p>
        </p:txBody>
      </p:sp>
      <p:sp>
        <p:nvSpPr>
          <p:cNvPr id="9" name="מציין מיקום של מספר שקופית 8"/>
          <p:cNvSpPr>
            <a:spLocks noGrp="1"/>
          </p:cNvSpPr>
          <p:nvPr>
            <p:ph type="sldNum" sz="quarter" idx="11"/>
          </p:nvPr>
        </p:nvSpPr>
        <p:spPr/>
        <p:txBody>
          <a:bodyPr/>
          <a:lstStyle/>
          <a:p>
            <a:fld id="{716A95E8-0358-46CB-8472-B6BEE5006A0C}" type="slidenum">
              <a:rPr lang="he-IL" smtClean="0"/>
              <a:t>‹#›</a:t>
            </a:fld>
            <a:endParaRPr lang="he-IL"/>
          </a:p>
        </p:txBody>
      </p:sp>
      <p:sp>
        <p:nvSpPr>
          <p:cNvPr id="10" name="מציין מיקום של כותרת תחתונה 9"/>
          <p:cNvSpPr>
            <a:spLocks noGrp="1"/>
          </p:cNvSpPr>
          <p:nvPr>
            <p:ph type="ftr" sz="quarter" idx="12"/>
          </p:nvPr>
        </p:nvSpPr>
        <p:spPr/>
        <p:txBody>
          <a:bodyPr/>
          <a:lstStyle/>
          <a:p>
            <a:endParaRPr lang="he-IL"/>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kumimoji="0" lang="he-IL" smtClean="0"/>
              <a:t>לחץ כדי לערוך סגנון כותרת של תבנית בסיס</a:t>
            </a:r>
            <a:endParaRPr kumimoji="0" lang="en-US"/>
          </a:p>
        </p:txBody>
      </p:sp>
      <p:sp>
        <p:nvSpPr>
          <p:cNvPr id="3" name="מציין מיקום של טקסט אנכי 2"/>
          <p:cNvSpPr>
            <a:spLocks noGrp="1"/>
          </p:cNvSpPr>
          <p:nvPr>
            <p:ph type="body" orient="vert" idx="1"/>
          </p:nvPr>
        </p:nvSpPr>
        <p:spPr/>
        <p:txBody>
          <a:bodyPr vert="eaVert"/>
          <a:lstStyle/>
          <a:p>
            <a:pPr lvl="0" eaLnBrk="1" latinLnBrk="0" hangingPunct="1"/>
            <a:r>
              <a:rPr lang="he-IL" smtClean="0"/>
              <a:t>לחץ כדי לערוך סגנונות טקסט של תבנית בסיס</a:t>
            </a:r>
          </a:p>
          <a:p>
            <a:pPr lvl="1" eaLnBrk="1" latinLnBrk="0" hangingPunct="1"/>
            <a:r>
              <a:rPr lang="he-IL" smtClean="0"/>
              <a:t>רמה שנייה</a:t>
            </a:r>
          </a:p>
          <a:p>
            <a:pPr lvl="2" eaLnBrk="1" latinLnBrk="0" hangingPunct="1"/>
            <a:r>
              <a:rPr lang="he-IL" smtClean="0"/>
              <a:t>רמה שלישית</a:t>
            </a:r>
          </a:p>
          <a:p>
            <a:pPr lvl="3" eaLnBrk="1" latinLnBrk="0" hangingPunct="1"/>
            <a:r>
              <a:rPr lang="he-IL" smtClean="0"/>
              <a:t>רמה רביעית</a:t>
            </a:r>
          </a:p>
          <a:p>
            <a:pPr lvl="4" eaLnBrk="1" latinLnBrk="0" hangingPunct="1"/>
            <a:r>
              <a:rPr lang="he-IL" smtClean="0"/>
              <a:t>רמה חמישית</a:t>
            </a:r>
            <a:endParaRPr kumimoji="0" lang="en-US"/>
          </a:p>
        </p:txBody>
      </p:sp>
      <p:sp>
        <p:nvSpPr>
          <p:cNvPr id="4" name="מציין מיקום של תאריך 3"/>
          <p:cNvSpPr>
            <a:spLocks noGrp="1"/>
          </p:cNvSpPr>
          <p:nvPr>
            <p:ph type="dt" sz="half" idx="10"/>
          </p:nvPr>
        </p:nvSpPr>
        <p:spPr/>
        <p:txBody>
          <a:bodyPr/>
          <a:lstStyle/>
          <a:p>
            <a:fld id="{E5FFF768-83C6-4021-995A-E941B809FA92}" type="datetimeFigureOut">
              <a:rPr lang="he-IL" smtClean="0"/>
              <a:t>י'/סיון/תשע"ו</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716A95E8-0358-46CB-8472-B6BEE5006A0C}" type="slidenum">
              <a:rPr lang="he-IL" smtClean="0"/>
              <a:t>‹#›</a:t>
            </a:fld>
            <a:endParaRPr lang="he-I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p:cNvSpPr>
            <a:spLocks noGrp="1"/>
          </p:cNvSpPr>
          <p:nvPr>
            <p:ph type="title" orient="vert"/>
          </p:nvPr>
        </p:nvSpPr>
        <p:spPr>
          <a:xfrm>
            <a:off x="6629400" y="274638"/>
            <a:ext cx="2057400" cy="5851525"/>
          </a:xfrm>
        </p:spPr>
        <p:txBody>
          <a:bodyPr vert="eaVert"/>
          <a:lstStyle/>
          <a:p>
            <a:r>
              <a:rPr kumimoji="0" lang="he-IL" smtClean="0"/>
              <a:t>לחץ כדי לערוך סגנון כותרת של תבנית בסיס</a:t>
            </a:r>
            <a:endParaRPr kumimoji="0" lang="en-US"/>
          </a:p>
        </p:txBody>
      </p:sp>
      <p:sp>
        <p:nvSpPr>
          <p:cNvPr id="3" name="מציין מיקום של טקסט אנכי 2"/>
          <p:cNvSpPr>
            <a:spLocks noGrp="1"/>
          </p:cNvSpPr>
          <p:nvPr>
            <p:ph type="body" orient="vert" idx="1"/>
          </p:nvPr>
        </p:nvSpPr>
        <p:spPr>
          <a:xfrm>
            <a:off x="457200" y="274638"/>
            <a:ext cx="6019800" cy="5851525"/>
          </a:xfrm>
        </p:spPr>
        <p:txBody>
          <a:bodyPr vert="eaVert"/>
          <a:lstStyle/>
          <a:p>
            <a:pPr lvl="0" eaLnBrk="1" latinLnBrk="0" hangingPunct="1"/>
            <a:r>
              <a:rPr lang="he-IL" smtClean="0"/>
              <a:t>לחץ כדי לערוך סגנונות טקסט של תבנית בסיס</a:t>
            </a:r>
          </a:p>
          <a:p>
            <a:pPr lvl="1" eaLnBrk="1" latinLnBrk="0" hangingPunct="1"/>
            <a:r>
              <a:rPr lang="he-IL" smtClean="0"/>
              <a:t>רמה שנייה</a:t>
            </a:r>
          </a:p>
          <a:p>
            <a:pPr lvl="2" eaLnBrk="1" latinLnBrk="0" hangingPunct="1"/>
            <a:r>
              <a:rPr lang="he-IL" smtClean="0"/>
              <a:t>רמה שלישית</a:t>
            </a:r>
          </a:p>
          <a:p>
            <a:pPr lvl="3" eaLnBrk="1" latinLnBrk="0" hangingPunct="1"/>
            <a:r>
              <a:rPr lang="he-IL" smtClean="0"/>
              <a:t>רמה רביעית</a:t>
            </a:r>
          </a:p>
          <a:p>
            <a:pPr lvl="4" eaLnBrk="1" latinLnBrk="0" hangingPunct="1"/>
            <a:r>
              <a:rPr lang="he-IL" smtClean="0"/>
              <a:t>רמה חמישית</a:t>
            </a:r>
            <a:endParaRPr kumimoji="0" lang="en-US"/>
          </a:p>
        </p:txBody>
      </p:sp>
      <p:sp>
        <p:nvSpPr>
          <p:cNvPr id="4" name="מציין מיקום של תאריך 3"/>
          <p:cNvSpPr>
            <a:spLocks noGrp="1"/>
          </p:cNvSpPr>
          <p:nvPr>
            <p:ph type="dt" sz="half" idx="10"/>
          </p:nvPr>
        </p:nvSpPr>
        <p:spPr/>
        <p:txBody>
          <a:bodyPr/>
          <a:lstStyle/>
          <a:p>
            <a:fld id="{E5FFF768-83C6-4021-995A-E941B809FA92}" type="datetimeFigureOut">
              <a:rPr lang="he-IL" smtClean="0"/>
              <a:t>י'/סיון/תשע"ו</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716A95E8-0358-46CB-8472-B6BEE5006A0C}" type="slidenum">
              <a:rPr lang="he-IL" smtClean="0"/>
              <a:t>‹#›</a:t>
            </a:fld>
            <a:endParaRPr lang="he-IL"/>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9" name="מציין מיקום טקסט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he-IL" smtClean="0"/>
              <a:t>לחץ כדי לערוך סגנונות טקסט של תבנית בסיס</a:t>
            </a:r>
          </a:p>
          <a:p>
            <a:pPr lvl="1" eaLnBrk="1" latinLnBrk="0" hangingPunct="1"/>
            <a:r>
              <a:rPr kumimoji="0" lang="he-IL" smtClean="0"/>
              <a:t>רמה שנייה</a:t>
            </a:r>
          </a:p>
          <a:p>
            <a:pPr lvl="2" eaLnBrk="1" latinLnBrk="0" hangingPunct="1"/>
            <a:r>
              <a:rPr kumimoji="0" lang="he-IL" smtClean="0"/>
              <a:t>רמה שלישית</a:t>
            </a:r>
          </a:p>
          <a:p>
            <a:pPr lvl="3" eaLnBrk="1" latinLnBrk="0" hangingPunct="1"/>
            <a:r>
              <a:rPr kumimoji="0" lang="he-IL" smtClean="0"/>
              <a:t>רמה רביעית</a:t>
            </a:r>
          </a:p>
          <a:p>
            <a:pPr lvl="4" eaLnBrk="1" latinLnBrk="0" hangingPunct="1"/>
            <a:r>
              <a:rPr kumimoji="0" lang="he-IL" smtClean="0"/>
              <a:t>רמה חמישית</a:t>
            </a:r>
            <a:endParaRPr kumimoji="0" lang="en-US"/>
          </a:p>
        </p:txBody>
      </p:sp>
      <p:sp>
        <p:nvSpPr>
          <p:cNvPr id="24" name="מציין מיקום של תאריך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E5FFF768-83C6-4021-995A-E941B809FA92}" type="datetimeFigureOut">
              <a:rPr lang="he-IL" smtClean="0"/>
              <a:t>י'/סיון/תשע"ו</a:t>
            </a:fld>
            <a:endParaRPr lang="he-IL"/>
          </a:p>
        </p:txBody>
      </p:sp>
      <p:sp>
        <p:nvSpPr>
          <p:cNvPr id="10" name="מציין מיקום של כותרת תחתונה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lang="he-IL"/>
          </a:p>
        </p:txBody>
      </p:sp>
      <p:sp>
        <p:nvSpPr>
          <p:cNvPr id="22" name="מציין מיקום של מספר שקופית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716A95E8-0358-46CB-8472-B6BEE5006A0C}" type="slidenum">
              <a:rPr lang="he-IL" smtClean="0"/>
              <a:t>‹#›</a:t>
            </a:fld>
            <a:endParaRPr lang="he-IL"/>
          </a:p>
        </p:txBody>
      </p:sp>
      <p:sp>
        <p:nvSpPr>
          <p:cNvPr id="5" name="מציין מיקום של כותרת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he-IL" smtClean="0"/>
              <a:t>לחץ כדי לערוך סגנון כותרת של תבנית בסיס</a:t>
            </a:r>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1"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r" rtl="1"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r" rtl="1"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r" rtl="1"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r" rtl="1"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r" rtl="1"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r" rtl="1"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r" rtl="1"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r" rtl="1"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r" rtl="1"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כותרת משנה 2"/>
          <p:cNvSpPr>
            <a:spLocks noGrp="1"/>
          </p:cNvSpPr>
          <p:nvPr>
            <p:ph type="subTitle" idx="1"/>
          </p:nvPr>
        </p:nvSpPr>
        <p:spPr/>
        <p:txBody>
          <a:bodyPr/>
          <a:lstStyle/>
          <a:p>
            <a:endParaRPr lang="he-IL"/>
          </a:p>
        </p:txBody>
      </p:sp>
      <p:sp>
        <p:nvSpPr>
          <p:cNvPr id="2" name="כותרת 1"/>
          <p:cNvSpPr>
            <a:spLocks noGrp="1"/>
          </p:cNvSpPr>
          <p:nvPr>
            <p:ph type="ctrTitle"/>
          </p:nvPr>
        </p:nvSpPr>
        <p:spPr/>
        <p:txBody>
          <a:bodyPr/>
          <a:lstStyle/>
          <a:p>
            <a:r>
              <a:rPr lang="he-IL" sz="8000" dirty="0" smtClean="0">
                <a:solidFill>
                  <a:srgbClr val="7030A0"/>
                </a:solidFill>
              </a:rPr>
              <a:t>שמואל א פרק </a:t>
            </a:r>
            <a:r>
              <a:rPr lang="he-IL" sz="8000" dirty="0" err="1" smtClean="0">
                <a:solidFill>
                  <a:srgbClr val="7030A0"/>
                </a:solidFill>
              </a:rPr>
              <a:t>יח</a:t>
            </a:r>
            <a:r>
              <a:rPr lang="he-IL" sz="8000" dirty="0" smtClean="0">
                <a:solidFill>
                  <a:srgbClr val="7030A0"/>
                </a:solidFill>
              </a:rPr>
              <a:t> </a:t>
            </a:r>
            <a:endParaRPr lang="he-IL" sz="8000" dirty="0">
              <a:solidFill>
                <a:srgbClr val="7030A0"/>
              </a:solidFill>
            </a:endParaRPr>
          </a:p>
        </p:txBody>
      </p:sp>
    </p:spTree>
    <p:extLst>
      <p:ext uri="{BB962C8B-B14F-4D97-AF65-F5344CB8AC3E}">
        <p14:creationId xmlns:p14="http://schemas.microsoft.com/office/powerpoint/2010/main" val="3640758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תוכן 1"/>
          <p:cNvSpPr>
            <a:spLocks noGrp="1"/>
          </p:cNvSpPr>
          <p:nvPr>
            <p:ph idx="1"/>
          </p:nvPr>
        </p:nvSpPr>
        <p:spPr>
          <a:xfrm>
            <a:off x="395536" y="2924944"/>
            <a:ext cx="8229600" cy="3096344"/>
          </a:xfrm>
        </p:spPr>
        <p:txBody>
          <a:bodyPr/>
          <a:lstStyle/>
          <a:p>
            <a:pPr marL="0" indent="0">
              <a:buNone/>
            </a:pPr>
            <a:r>
              <a:rPr lang="he-IL" dirty="0"/>
              <a:t>דוד הוא "נגן המלך" ומסייע למלך כאשר פוקדת אותו: "רוח רעה". בפסוקים הנ"ל אנו למדים כי גם יהונתן, בן שאול, אוהב את דוד ואף כורת עמו ברית. </a:t>
            </a:r>
          </a:p>
          <a:p>
            <a:pPr marL="0" indent="0">
              <a:buNone/>
            </a:pPr>
            <a:r>
              <a:rPr lang="he-IL" dirty="0"/>
              <a:t>יהונתן הוא זה שיוזם את הברית בשל אהבתו לדוד. מערכת יחסים זו היא מורכבת שכן יהונתן הוא בן שאול ואמור היה לקבל את המלוכה בירושה מאביו. </a:t>
            </a:r>
          </a:p>
          <a:p>
            <a:endParaRPr lang="he-IL" dirty="0"/>
          </a:p>
        </p:txBody>
      </p:sp>
      <p:sp>
        <p:nvSpPr>
          <p:cNvPr id="3" name="כותרת 2"/>
          <p:cNvSpPr>
            <a:spLocks noGrp="1"/>
          </p:cNvSpPr>
          <p:nvPr>
            <p:ph type="title"/>
          </p:nvPr>
        </p:nvSpPr>
        <p:spPr>
          <a:xfrm>
            <a:off x="611560" y="620688"/>
            <a:ext cx="8229600" cy="2011288"/>
          </a:xfrm>
        </p:spPr>
        <p:txBody>
          <a:bodyPr>
            <a:noAutofit/>
          </a:bodyPr>
          <a:lstStyle/>
          <a:p>
            <a:pPr algn="r"/>
            <a:r>
              <a:rPr lang="he-IL" sz="2400" dirty="0">
                <a:ln w="3200">
                  <a:solidFill>
                    <a:srgbClr val="242852">
                      <a:shade val="75000"/>
                      <a:alpha val="25000"/>
                    </a:srgbClr>
                  </a:solidFill>
                  <a:prstDash val="solid"/>
                  <a:round/>
                </a:ln>
                <a:solidFill>
                  <a:srgbClr val="7030A0"/>
                </a:solidFill>
                <a:effectLst/>
              </a:rPr>
              <a:t>א וַיְהִי, כְּכַלֹּתוֹ לְדַבֵּר אֶל-שָׁאוּל, וְנֶפֶשׁ יְהוֹנָתָן, נִקְשְׁרָה בְּנֶפֶשׁ דָּוִד; ויאהבו (וַיֶּאֱהָבֵהוּ) יְהוֹנָתָן, כְּנַפְשׁוֹ.   ב </a:t>
            </a:r>
            <a:r>
              <a:rPr lang="he-IL" sz="2400" dirty="0" err="1">
                <a:ln w="3200">
                  <a:solidFill>
                    <a:srgbClr val="242852">
                      <a:shade val="75000"/>
                      <a:alpha val="25000"/>
                    </a:srgbClr>
                  </a:solidFill>
                  <a:prstDash val="solid"/>
                  <a:round/>
                </a:ln>
                <a:solidFill>
                  <a:srgbClr val="7030A0"/>
                </a:solidFill>
                <a:effectLst/>
              </a:rPr>
              <a:t>וַיִּקָּחֵהו</a:t>
            </a:r>
            <a:r>
              <a:rPr lang="he-IL" sz="2400" dirty="0">
                <a:ln w="3200">
                  <a:solidFill>
                    <a:srgbClr val="242852">
                      <a:shade val="75000"/>
                      <a:alpha val="25000"/>
                    </a:srgbClr>
                  </a:solidFill>
                  <a:prstDash val="solid"/>
                  <a:round/>
                </a:ln>
                <a:solidFill>
                  <a:srgbClr val="7030A0"/>
                </a:solidFill>
                <a:effectLst/>
              </a:rPr>
              <a:t>ּ שָׁאוּל, בַּיּוֹם הַהוּא; וְלֹא נְתָנוֹ, לָשׁוּב בֵּית אָבִיו.   ג </a:t>
            </a:r>
            <a:r>
              <a:rPr lang="he-IL" sz="2400" dirty="0" err="1">
                <a:ln w="3200">
                  <a:solidFill>
                    <a:srgbClr val="242852">
                      <a:shade val="75000"/>
                      <a:alpha val="25000"/>
                    </a:srgbClr>
                  </a:solidFill>
                  <a:prstDash val="solid"/>
                  <a:round/>
                </a:ln>
                <a:solidFill>
                  <a:srgbClr val="7030A0"/>
                </a:solidFill>
                <a:effectLst/>
              </a:rPr>
              <a:t>וַיִּכְרֹת</a:t>
            </a:r>
            <a:r>
              <a:rPr lang="he-IL" sz="2400" dirty="0">
                <a:ln w="3200">
                  <a:solidFill>
                    <a:srgbClr val="242852">
                      <a:shade val="75000"/>
                      <a:alpha val="25000"/>
                    </a:srgbClr>
                  </a:solidFill>
                  <a:prstDash val="solid"/>
                  <a:round/>
                </a:ln>
                <a:solidFill>
                  <a:srgbClr val="7030A0"/>
                </a:solidFill>
                <a:effectLst/>
              </a:rPr>
              <a:t> יְהוֹנָתָן וְדָוִד, בְּרִית, בְּאַהֲבָתוֹ אֹתוֹ, כְּנַפְשׁוֹ.   ד וַיִּתְפַּשֵּׁט יְהוֹנָתָן, אֶת-הַמְּעִיל אֲשֶׁר עָלָיו, </a:t>
            </a:r>
            <a:r>
              <a:rPr lang="he-IL" sz="2400" dirty="0" err="1">
                <a:ln w="3200">
                  <a:solidFill>
                    <a:srgbClr val="242852">
                      <a:shade val="75000"/>
                      <a:alpha val="25000"/>
                    </a:srgbClr>
                  </a:solidFill>
                  <a:prstDash val="solid"/>
                  <a:round/>
                </a:ln>
                <a:solidFill>
                  <a:srgbClr val="7030A0"/>
                </a:solidFill>
                <a:effectLst/>
              </a:rPr>
              <a:t>וַיִּתְּנֵהו</a:t>
            </a:r>
            <a:r>
              <a:rPr lang="he-IL" sz="2400" dirty="0">
                <a:ln w="3200">
                  <a:solidFill>
                    <a:srgbClr val="242852">
                      <a:shade val="75000"/>
                      <a:alpha val="25000"/>
                    </a:srgbClr>
                  </a:solidFill>
                  <a:prstDash val="solid"/>
                  <a:round/>
                </a:ln>
                <a:solidFill>
                  <a:srgbClr val="7030A0"/>
                </a:solidFill>
                <a:effectLst/>
              </a:rPr>
              <a:t>ּ, לְדָוִד; וּמַדָּיו, וְעַד-חַרְבּוֹ וְעַד-קַשְׁתּוֹ וְעַד-חֲגֹרוֹ.   ה וַיֵּצֵא דָוִד בְּכֹל אֲשֶׁר יִשְׁלָחֶנּוּ שָׁאוּל, יַשְׂכִּיל, וַיְשִׂמֵהוּ שָׁאוּל, עַל אַנְשֵׁי הַמִּלְחָמָה; וַיִּיטַב, בְּעֵינֵי כָל-הָעָם, וְגַם, בְּעֵינֵי עַבְדֵי שָׁאוּל</a:t>
            </a:r>
            <a:r>
              <a:rPr lang="he-IL" sz="2000" dirty="0">
                <a:ln w="3200">
                  <a:solidFill>
                    <a:srgbClr val="242852">
                      <a:shade val="75000"/>
                      <a:alpha val="25000"/>
                    </a:srgbClr>
                  </a:solidFill>
                  <a:prstDash val="solid"/>
                  <a:round/>
                </a:ln>
                <a:solidFill>
                  <a:srgbClr val="7030A0"/>
                </a:solidFill>
              </a:rPr>
              <a:t>. </a:t>
            </a:r>
            <a:endParaRPr lang="he-IL" sz="4000" dirty="0">
              <a:solidFill>
                <a:srgbClr val="7030A0"/>
              </a:solidFill>
            </a:endParaRPr>
          </a:p>
        </p:txBody>
      </p:sp>
    </p:spTree>
    <p:extLst>
      <p:ext uri="{BB962C8B-B14F-4D97-AF65-F5344CB8AC3E}">
        <p14:creationId xmlns:p14="http://schemas.microsoft.com/office/powerpoint/2010/main" val="33998268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תוכן 1"/>
          <p:cNvSpPr>
            <a:spLocks noGrp="1"/>
          </p:cNvSpPr>
          <p:nvPr>
            <p:ph idx="1"/>
          </p:nvPr>
        </p:nvSpPr>
        <p:spPr>
          <a:xfrm>
            <a:off x="395536" y="260648"/>
            <a:ext cx="8229600" cy="6264696"/>
          </a:xfrm>
        </p:spPr>
        <p:txBody>
          <a:bodyPr>
            <a:normAutofit/>
          </a:bodyPr>
          <a:lstStyle/>
          <a:p>
            <a:pPr marL="0" indent="0">
              <a:buNone/>
            </a:pPr>
            <a:r>
              <a:rPr lang="he-IL" sz="2400" b="1" dirty="0">
                <a:solidFill>
                  <a:srgbClr val="7030A0"/>
                </a:solidFill>
              </a:rPr>
              <a:t>ו וַיְהִי בְּבוֹאָם, בְּשׁוּב דָּוִד מֵהַכּוֹת </a:t>
            </a:r>
            <a:r>
              <a:rPr lang="he-IL" sz="2400" b="1" dirty="0" err="1">
                <a:solidFill>
                  <a:srgbClr val="7030A0"/>
                </a:solidFill>
              </a:rPr>
              <a:t>אֶת-הַפְּלִשְׁתִּי</a:t>
            </a:r>
            <a:r>
              <a:rPr lang="he-IL" sz="2400" b="1" dirty="0">
                <a:solidFill>
                  <a:srgbClr val="7030A0"/>
                </a:solidFill>
              </a:rPr>
              <a:t>, וַתֵּצֶאנָה הַנָּשִׁים מִכָּל-עָרֵי יִשְׂרָאֵל לשור (לָשִׁיר) וְהַמְּחֹלוֹת, לִקְרַאת שָׁאוּל הַמֶּלֶךְ--</a:t>
            </a:r>
            <a:r>
              <a:rPr lang="he-IL" sz="2400" b="1" dirty="0" err="1">
                <a:solidFill>
                  <a:srgbClr val="7030A0"/>
                </a:solidFill>
              </a:rPr>
              <a:t>בְּתֻפִּים</a:t>
            </a:r>
            <a:r>
              <a:rPr lang="he-IL" sz="2400" b="1" dirty="0">
                <a:solidFill>
                  <a:srgbClr val="7030A0"/>
                </a:solidFill>
              </a:rPr>
              <a:t> בְּשִׂמְחָה, </a:t>
            </a:r>
            <a:r>
              <a:rPr lang="he-IL" sz="2400" b="1" dirty="0" err="1">
                <a:solidFill>
                  <a:srgbClr val="7030A0"/>
                </a:solidFill>
              </a:rPr>
              <a:t>וּבְשָׁלִשִׁים</a:t>
            </a:r>
            <a:r>
              <a:rPr lang="he-IL" sz="2400" b="1" dirty="0">
                <a:solidFill>
                  <a:srgbClr val="7030A0"/>
                </a:solidFill>
              </a:rPr>
              <a:t>.   ז וַתַּעֲנֶינָה הַנָּשִׁים הַמְשַׂחֲקוֹת, וַתֹּאמַרְןָ:  הִכָּה שָׁאוּל בַּאֲלָפָו, וְדָוִד </a:t>
            </a:r>
            <a:r>
              <a:rPr lang="he-IL" sz="2400" b="1" dirty="0" err="1">
                <a:solidFill>
                  <a:srgbClr val="7030A0"/>
                </a:solidFill>
              </a:rPr>
              <a:t>בְּרִבְבֹתָיו</a:t>
            </a:r>
            <a:r>
              <a:rPr lang="he-IL" sz="2400" b="1" dirty="0">
                <a:solidFill>
                  <a:srgbClr val="7030A0"/>
                </a:solidFill>
              </a:rPr>
              <a:t>.   ח </a:t>
            </a:r>
            <a:r>
              <a:rPr lang="he-IL" sz="2400" b="1" dirty="0" err="1">
                <a:solidFill>
                  <a:srgbClr val="7030A0"/>
                </a:solidFill>
              </a:rPr>
              <a:t>וַיִּחַר</a:t>
            </a:r>
            <a:r>
              <a:rPr lang="he-IL" sz="2400" b="1" dirty="0">
                <a:solidFill>
                  <a:srgbClr val="7030A0"/>
                </a:solidFill>
              </a:rPr>
              <a:t> לְשָׁאוּל מְאֹד, וַיֵּרַע בְּעֵינָיו הַדָּבָר הַזֶּה, וַיֹּאמֶר נָתְנוּ לְדָוִד רְבָבוֹת, וְלִי נָתְנוּ הָאֲלָפִים; וְעוֹד לוֹ, אַךְ הַמְּלוּכָה.   ט וַיְהִי שָׁאוּל, </a:t>
            </a:r>
            <a:r>
              <a:rPr lang="he-IL" sz="2400" b="1" dirty="0" err="1">
                <a:solidFill>
                  <a:srgbClr val="7030A0"/>
                </a:solidFill>
              </a:rPr>
              <a:t>עון</a:t>
            </a:r>
            <a:r>
              <a:rPr lang="he-IL" sz="2400" b="1" dirty="0">
                <a:solidFill>
                  <a:srgbClr val="7030A0"/>
                </a:solidFill>
              </a:rPr>
              <a:t> (עוֹיֵן) אֶת-דָּוִד, מֵהַיּוֹם הַהוּא, וָהָלְאָה. </a:t>
            </a:r>
            <a:endParaRPr lang="he-IL" sz="2400" b="1" dirty="0" smtClean="0">
              <a:solidFill>
                <a:srgbClr val="7030A0"/>
              </a:solidFill>
            </a:endParaRPr>
          </a:p>
          <a:p>
            <a:pPr marL="0" indent="0">
              <a:buNone/>
            </a:pPr>
            <a:endParaRPr lang="he-IL" sz="2400" b="1" dirty="0">
              <a:solidFill>
                <a:srgbClr val="7030A0"/>
              </a:solidFill>
            </a:endParaRPr>
          </a:p>
          <a:p>
            <a:pPr marL="0" indent="0">
              <a:buNone/>
            </a:pPr>
            <a:r>
              <a:rPr lang="he-IL" sz="2400" dirty="0"/>
              <a:t>דוד מילא בהצלחה את כל התפקידים שהטיל עליו שאול. גם מינה אותו מפקד על יחידה של אנשי צבא למשימות מיוחדות ,המינוי הזה מצא חן בעיני העם וכל עוזרי שאול וקציניו הסכימו לו . כשחזרו אנשי המלחמה מן המרדף אחרי פלישתים המובסים ,יצאו נשים מכל ערי ישראל כדי לקדם את הלוחמים בתופים ובמחולות .הנשים שרו </a:t>
            </a:r>
            <a:r>
              <a:rPr lang="he-IL" sz="2400" dirty="0" smtClean="0"/>
              <a:t>מילות </a:t>
            </a:r>
            <a:r>
              <a:rPr lang="he-IL" sz="2400" dirty="0"/>
              <a:t>ההערצה </a:t>
            </a:r>
            <a:r>
              <a:rPr lang="he-IL" sz="2400" dirty="0" smtClean="0"/>
              <a:t>לדוד ואהבת </a:t>
            </a:r>
            <a:r>
              <a:rPr lang="he-IL" sz="2400" dirty="0"/>
              <a:t>העם לדוד ,הרגיזו מאוד את שאול ועוררו את קנאתו</a:t>
            </a:r>
          </a:p>
        </p:txBody>
      </p:sp>
    </p:spTree>
    <p:extLst>
      <p:ext uri="{BB962C8B-B14F-4D97-AF65-F5344CB8AC3E}">
        <p14:creationId xmlns:p14="http://schemas.microsoft.com/office/powerpoint/2010/main" val="3562040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תוכן 1"/>
          <p:cNvSpPr>
            <a:spLocks noGrp="1"/>
          </p:cNvSpPr>
          <p:nvPr>
            <p:ph idx="1"/>
          </p:nvPr>
        </p:nvSpPr>
        <p:spPr>
          <a:xfrm>
            <a:off x="467544" y="332656"/>
            <a:ext cx="8229600" cy="4572000"/>
          </a:xfrm>
        </p:spPr>
        <p:txBody>
          <a:bodyPr>
            <a:normAutofit fontScale="92500" lnSpcReduction="10000"/>
          </a:bodyPr>
          <a:lstStyle/>
          <a:p>
            <a:r>
              <a:rPr lang="he-IL" sz="2400" dirty="0">
                <a:solidFill>
                  <a:srgbClr val="7030A0"/>
                </a:solidFill>
              </a:rPr>
              <a:t> י וַיְהִי מִמָּחֳרָת, וַתִּצְלַח רוּחַ </a:t>
            </a:r>
            <a:r>
              <a:rPr lang="he-IL" sz="2400" dirty="0" err="1">
                <a:solidFill>
                  <a:srgbClr val="7030A0"/>
                </a:solidFill>
              </a:rPr>
              <a:t>אֱלֹהִים</a:t>
            </a:r>
            <a:r>
              <a:rPr lang="he-IL" sz="2400" dirty="0">
                <a:solidFill>
                  <a:srgbClr val="7030A0"/>
                </a:solidFill>
              </a:rPr>
              <a:t> רָעָה אֶל-שָׁאוּל וַיִּתְנַבֵּא בְתוֹךְ-הַבַּיִת, וְדָוִד מְנַגֵּן בְּיָדוֹ, כְּיוֹם בְּיוֹם; וְהַחֲנִית, בְּיַד-שָׁאוּל.   יא וַיָּטֶל שָׁאוּל, אֶת-הַחֲנִית, וַיֹּאמֶר, אַכֶּה בְדָוִד וּבַקִּיר; וַיִּסֹּב דָּוִד מִפָּנָיו, פַּעֲמָיִם.   </a:t>
            </a:r>
            <a:r>
              <a:rPr lang="he-IL" sz="2400" dirty="0" err="1">
                <a:solidFill>
                  <a:srgbClr val="7030A0"/>
                </a:solidFill>
              </a:rPr>
              <a:t>יב</a:t>
            </a:r>
            <a:r>
              <a:rPr lang="he-IL" sz="2400" dirty="0">
                <a:solidFill>
                  <a:srgbClr val="7030A0"/>
                </a:solidFill>
              </a:rPr>
              <a:t> וַיִּרָא שָׁאוּל, מִלִּפְנֵי דָוִד:  כִּי-הָיָה יְהוָה עִמּוֹ, וּמֵעִם שָׁאוּל סָר.   </a:t>
            </a:r>
            <a:r>
              <a:rPr lang="he-IL" sz="2400" dirty="0" err="1">
                <a:solidFill>
                  <a:srgbClr val="7030A0"/>
                </a:solidFill>
              </a:rPr>
              <a:t>יג</a:t>
            </a:r>
            <a:r>
              <a:rPr lang="he-IL" sz="2400" dirty="0">
                <a:solidFill>
                  <a:srgbClr val="7030A0"/>
                </a:solidFill>
              </a:rPr>
              <a:t> וַיְסִרֵהוּ שָׁאוּל מֵעִמּוֹ, וַיְשִׂמֵהוּ לוֹ שַׂר-אָלֶף; וַיֵּצֵא וַיָּבֹא, לִפְנֵי הָעָם. </a:t>
            </a:r>
            <a:r>
              <a:rPr lang="he-IL" sz="2400" dirty="0" smtClean="0">
                <a:solidFill>
                  <a:srgbClr val="7030A0"/>
                </a:solidFill>
              </a:rPr>
              <a:t> </a:t>
            </a:r>
            <a:r>
              <a:rPr lang="he-IL" sz="2400" dirty="0">
                <a:solidFill>
                  <a:srgbClr val="7030A0"/>
                </a:solidFill>
              </a:rPr>
              <a:t>יד וַיְהִי דָוִד לְכָל-דְּרָכָו, מַשְׂכִּיל; וַיהוָה, עִמּוֹ.   טו וַיַּרְא שָׁאוּל, אֲשֶׁר-הוּא מַשְׂכִּיל מְאֹד; וַיָּגָר, מִפָּנָיו.   </a:t>
            </a:r>
            <a:r>
              <a:rPr lang="he-IL" sz="2400" dirty="0" err="1">
                <a:solidFill>
                  <a:srgbClr val="7030A0"/>
                </a:solidFill>
              </a:rPr>
              <a:t>טז</a:t>
            </a:r>
            <a:r>
              <a:rPr lang="he-IL" sz="2400" dirty="0">
                <a:solidFill>
                  <a:srgbClr val="7030A0"/>
                </a:solidFill>
              </a:rPr>
              <a:t> וְכָל-יִשְׂרָאֵל וִיהוּדָה, אֹהֵב אֶת-דָּוִד:  כִּי-הוּא יוֹצֵא וָבָא, לִפְנֵיהֶם</a:t>
            </a:r>
            <a:r>
              <a:rPr lang="he-IL" sz="2400" dirty="0" smtClean="0">
                <a:solidFill>
                  <a:srgbClr val="7030A0"/>
                </a:solidFill>
              </a:rPr>
              <a:t>.</a:t>
            </a:r>
          </a:p>
          <a:p>
            <a:endParaRPr lang="he-IL" sz="2400" dirty="0">
              <a:solidFill>
                <a:srgbClr val="7030A0"/>
              </a:solidFill>
            </a:endParaRPr>
          </a:p>
          <a:p>
            <a:pPr marL="0" indent="0">
              <a:buNone/>
            </a:pPr>
            <a:r>
              <a:rPr lang="he-IL" sz="2400" dirty="0"/>
              <a:t> ומהיום ההוא </a:t>
            </a:r>
            <a:r>
              <a:rPr lang="he-IL" sz="2400" dirty="0" smtClean="0"/>
              <a:t>נהפך </a:t>
            </a:r>
            <a:r>
              <a:rPr lang="he-IL" sz="2400" dirty="0"/>
              <a:t>ליבו </a:t>
            </a:r>
            <a:r>
              <a:rPr lang="he-IL" sz="2400" dirty="0" smtClean="0"/>
              <a:t>שלל שאול הוא החזיק את החנית בידו וחשב </a:t>
            </a:r>
            <a:r>
              <a:rPr lang="he-IL" sz="2400" dirty="0"/>
              <a:t>בליבו אטיל את החנית בדוד ואצמיד אותו אל הקיר. הוא הטיל את החנית אך דוד הבחין בסכנה והספיק לקפוץ הצידה .שאול ניסה שוב ,וגם בפעם </a:t>
            </a:r>
            <a:r>
              <a:rPr lang="he-IL" sz="2400" dirty="0" smtClean="0"/>
              <a:t>השנייה </a:t>
            </a:r>
            <a:r>
              <a:rPr lang="he-IL" sz="2400" dirty="0"/>
              <a:t>ניצל דוד הודות לזריזותו.  </a:t>
            </a:r>
          </a:p>
          <a:p>
            <a:pPr marL="0" indent="0">
              <a:buNone/>
            </a:pPr>
            <a:r>
              <a:rPr lang="he-IL" sz="2400" dirty="0"/>
              <a:t>עכשיו הבין שאול כי אלוהים איננו עוד </a:t>
            </a:r>
            <a:r>
              <a:rPr lang="he-IL" sz="2400" dirty="0" err="1"/>
              <a:t>איתו</a:t>
            </a:r>
            <a:r>
              <a:rPr lang="he-IL" sz="2400" dirty="0"/>
              <a:t> ,אלא עם דוד לכן החליט להרחיק את דוד מבית המלוכה ומינה אותו להיות שר אלף (מפקד על יחידה צבאית של אלף חיילים  .) דוד מילא בהצלחה את תפקידו ובכל מקום אליו היה מגיע היו ישראל יוצאים </a:t>
            </a:r>
            <a:r>
              <a:rPr lang="he-IL" sz="2400" dirty="0" smtClean="0"/>
              <a:t>לראותו </a:t>
            </a:r>
            <a:r>
              <a:rPr lang="he-IL" sz="2400" dirty="0"/>
              <a:t>ומקבלים את פניו באהבה .ושאול ראה שדוד מצליח ואהוב ופחד ממנו מאוד</a:t>
            </a:r>
          </a:p>
        </p:txBody>
      </p:sp>
    </p:spTree>
    <p:extLst>
      <p:ext uri="{BB962C8B-B14F-4D97-AF65-F5344CB8AC3E}">
        <p14:creationId xmlns:p14="http://schemas.microsoft.com/office/powerpoint/2010/main" val="1034796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תוכן 1"/>
          <p:cNvSpPr>
            <a:spLocks noGrp="1"/>
          </p:cNvSpPr>
          <p:nvPr>
            <p:ph idx="1"/>
          </p:nvPr>
        </p:nvSpPr>
        <p:spPr>
          <a:xfrm>
            <a:off x="395536" y="476672"/>
            <a:ext cx="8229600" cy="5904656"/>
          </a:xfrm>
        </p:spPr>
        <p:txBody>
          <a:bodyPr>
            <a:normAutofit fontScale="92500" lnSpcReduction="20000"/>
          </a:bodyPr>
          <a:lstStyle/>
          <a:p>
            <a:pPr marL="0" indent="0">
              <a:buNone/>
            </a:pPr>
            <a:r>
              <a:rPr lang="he-IL" dirty="0" err="1">
                <a:solidFill>
                  <a:srgbClr val="7030A0"/>
                </a:solidFill>
              </a:rPr>
              <a:t>יז</a:t>
            </a:r>
            <a:r>
              <a:rPr lang="he-IL" dirty="0">
                <a:solidFill>
                  <a:srgbClr val="7030A0"/>
                </a:solidFill>
              </a:rPr>
              <a:t> וַיֹּאמֶר שָׁאוּל אֶל-דָּוִד, הִנֵּה בִתִּי הַגְּדוֹלָה מֵרַב אֹתָהּ אֶתֶּן-לְךָ לְאִשָּׁה--אַךְ הֱיֵה-לִי לְבֶן-חַיִל, וְהִלָּחֵם מִלְחֲמוֹת יְהוָה; וְשָׁאוּל אָמַר, אַל-תְּהִי יָדִי בּוֹ, וּתְהִי-בוֹ, </a:t>
            </a:r>
            <a:r>
              <a:rPr lang="he-IL" dirty="0" err="1">
                <a:solidFill>
                  <a:srgbClr val="7030A0"/>
                </a:solidFill>
              </a:rPr>
              <a:t>יַד-פְּלִשְׁתִּים</a:t>
            </a:r>
            <a:r>
              <a:rPr lang="he-IL" dirty="0">
                <a:solidFill>
                  <a:srgbClr val="7030A0"/>
                </a:solidFill>
              </a:rPr>
              <a:t>. </a:t>
            </a:r>
            <a:r>
              <a:rPr lang="he-IL" dirty="0" smtClean="0">
                <a:solidFill>
                  <a:srgbClr val="7030A0"/>
                </a:solidFill>
              </a:rPr>
              <a:t>  </a:t>
            </a:r>
            <a:r>
              <a:rPr lang="he-IL" dirty="0" err="1">
                <a:solidFill>
                  <a:srgbClr val="7030A0"/>
                </a:solidFill>
              </a:rPr>
              <a:t>יח</a:t>
            </a:r>
            <a:r>
              <a:rPr lang="he-IL" dirty="0">
                <a:solidFill>
                  <a:srgbClr val="7030A0"/>
                </a:solidFill>
              </a:rPr>
              <a:t> וַיֹּאמֶר דָּוִד אֶל-שָׁאוּל, מִי אָנֹכִי וּמִי חַיַּי, מִשְׁפַּחַת אָבִי, בְּיִשְׂרָאֵל--כִּי-אֶהְיֶה חָתָן, לַמֶּלֶךְ. </a:t>
            </a:r>
            <a:r>
              <a:rPr lang="he-IL" dirty="0" smtClean="0">
                <a:solidFill>
                  <a:srgbClr val="7030A0"/>
                </a:solidFill>
              </a:rPr>
              <a:t> </a:t>
            </a:r>
            <a:r>
              <a:rPr lang="he-IL" dirty="0" err="1">
                <a:solidFill>
                  <a:srgbClr val="7030A0"/>
                </a:solidFill>
              </a:rPr>
              <a:t>יט</a:t>
            </a:r>
            <a:r>
              <a:rPr lang="he-IL" dirty="0">
                <a:solidFill>
                  <a:srgbClr val="7030A0"/>
                </a:solidFill>
              </a:rPr>
              <a:t> וַיְהִי, בְּעֵת תֵּת אֶת-מֵרַב בַּת-שָׁאוּל--לְדָוִד; וְהִיא נִתְּנָה </a:t>
            </a:r>
            <a:r>
              <a:rPr lang="he-IL" dirty="0" err="1">
                <a:solidFill>
                  <a:srgbClr val="7030A0"/>
                </a:solidFill>
              </a:rPr>
              <a:t>לְעַדְרִיאֵל</a:t>
            </a:r>
            <a:r>
              <a:rPr lang="he-IL" dirty="0">
                <a:solidFill>
                  <a:srgbClr val="7030A0"/>
                </a:solidFill>
              </a:rPr>
              <a:t> </a:t>
            </a:r>
            <a:r>
              <a:rPr lang="he-IL" dirty="0" err="1">
                <a:solidFill>
                  <a:srgbClr val="7030A0"/>
                </a:solidFill>
              </a:rPr>
              <a:t>הַמְּחֹלָתִי</a:t>
            </a:r>
            <a:r>
              <a:rPr lang="he-IL" dirty="0">
                <a:solidFill>
                  <a:srgbClr val="7030A0"/>
                </a:solidFill>
              </a:rPr>
              <a:t>, לְאִשָּׁה.   כ וַתֶּאֱהַב מִיכַל בַּת-שָׁאוּל, אֶת-דָּוִד; </a:t>
            </a:r>
            <a:r>
              <a:rPr lang="he-IL" dirty="0" err="1">
                <a:solidFill>
                  <a:srgbClr val="7030A0"/>
                </a:solidFill>
              </a:rPr>
              <a:t>וַיַּגִּדו</a:t>
            </a:r>
            <a:r>
              <a:rPr lang="he-IL" dirty="0">
                <a:solidFill>
                  <a:srgbClr val="7030A0"/>
                </a:solidFill>
              </a:rPr>
              <a:t>ּ לְשָׁאוּל, וַיִּשַׁר הַדָּבָר בְּעֵינָיו.   </a:t>
            </a:r>
            <a:r>
              <a:rPr lang="he-IL" dirty="0" err="1">
                <a:solidFill>
                  <a:srgbClr val="7030A0"/>
                </a:solidFill>
              </a:rPr>
              <a:t>כא</a:t>
            </a:r>
            <a:r>
              <a:rPr lang="he-IL" dirty="0">
                <a:solidFill>
                  <a:srgbClr val="7030A0"/>
                </a:solidFill>
              </a:rPr>
              <a:t> וַיֹּאמֶר שָׁאוּל </a:t>
            </a:r>
            <a:r>
              <a:rPr lang="he-IL" dirty="0" err="1">
                <a:solidFill>
                  <a:srgbClr val="7030A0"/>
                </a:solidFill>
              </a:rPr>
              <a:t>אֶתְּנֶנָּה</a:t>
            </a:r>
            <a:r>
              <a:rPr lang="he-IL" dirty="0">
                <a:solidFill>
                  <a:srgbClr val="7030A0"/>
                </a:solidFill>
              </a:rPr>
              <a:t> לּוֹ, וּתְהִי-לוֹ לְמוֹקֵשׁ, וּתְהִי-בוֹ, </a:t>
            </a:r>
            <a:r>
              <a:rPr lang="he-IL" dirty="0" err="1">
                <a:solidFill>
                  <a:srgbClr val="7030A0"/>
                </a:solidFill>
              </a:rPr>
              <a:t>יַד-פְּלִשְׁתִּים</a:t>
            </a:r>
            <a:r>
              <a:rPr lang="he-IL" dirty="0">
                <a:solidFill>
                  <a:srgbClr val="7030A0"/>
                </a:solidFill>
              </a:rPr>
              <a:t>; וַיֹּאמֶר שָׁאוּל אֶל-דָּוִד, </a:t>
            </a:r>
            <a:r>
              <a:rPr lang="he-IL" dirty="0" err="1">
                <a:solidFill>
                  <a:srgbClr val="7030A0"/>
                </a:solidFill>
              </a:rPr>
              <a:t>בִּשְׁתַּיִם</a:t>
            </a:r>
            <a:r>
              <a:rPr lang="he-IL" dirty="0">
                <a:solidFill>
                  <a:srgbClr val="7030A0"/>
                </a:solidFill>
              </a:rPr>
              <a:t> תִּתְחַתֵּן בִּי הַיּוֹם</a:t>
            </a:r>
            <a:r>
              <a:rPr lang="he-IL" dirty="0" smtClean="0">
                <a:solidFill>
                  <a:srgbClr val="7030A0"/>
                </a:solidFill>
              </a:rPr>
              <a:t>.</a:t>
            </a:r>
          </a:p>
          <a:p>
            <a:pPr marL="0" indent="0">
              <a:buNone/>
            </a:pPr>
            <a:r>
              <a:rPr lang="he-IL" dirty="0"/>
              <a:t>שאול החליט להמית את דוד בצורה שונה .הוא קרא לדוד ואמר לו " :קח לאשה את בתי הגדולה מירב .הרי הבטחתי אותה למי שיכה את גוליית </a:t>
            </a:r>
            <a:r>
              <a:rPr lang="he-IL" dirty="0" err="1"/>
              <a:t>הפלשתי</a:t>
            </a:r>
            <a:r>
              <a:rPr lang="he-IL" dirty="0"/>
              <a:t> ,אך אני מבקש שתהיה גיבור ותמשיך </a:t>
            </a:r>
            <a:r>
              <a:rPr lang="he-IL" dirty="0" smtClean="0"/>
              <a:t>להילחם </a:t>
            </a:r>
            <a:r>
              <a:rPr lang="he-IL" dirty="0"/>
              <a:t>בפלישתים </a:t>
            </a:r>
            <a:r>
              <a:rPr lang="he-IL" dirty="0" smtClean="0"/>
              <a:t>.</a:t>
            </a:r>
          </a:p>
          <a:p>
            <a:pPr marL="0" indent="0">
              <a:buNone/>
            </a:pPr>
            <a:r>
              <a:rPr lang="he-IL" dirty="0" smtClean="0"/>
              <a:t>בעצם </a:t>
            </a:r>
            <a:r>
              <a:rPr lang="he-IL" dirty="0"/>
              <a:t>חשב שאול שדוד יפגע תוך כדי המלחמה עם </a:t>
            </a:r>
            <a:r>
              <a:rPr lang="he-IL" dirty="0" smtClean="0"/>
              <a:t>פלישתים </a:t>
            </a:r>
          </a:p>
          <a:p>
            <a:pPr marL="0" indent="0">
              <a:buNone/>
            </a:pPr>
            <a:r>
              <a:rPr lang="he-IL" dirty="0" smtClean="0"/>
              <a:t> </a:t>
            </a:r>
            <a:r>
              <a:rPr lang="he-IL" dirty="0"/>
              <a:t>מיכל בתו של שאול אהבה את דוד ורצתה להינשא לו </a:t>
            </a:r>
            <a:r>
              <a:rPr lang="he-IL" dirty="0" smtClean="0"/>
              <a:t>.</a:t>
            </a:r>
          </a:p>
          <a:p>
            <a:pPr marL="0" indent="0">
              <a:buNone/>
            </a:pPr>
            <a:r>
              <a:rPr lang="he-IL" dirty="0" smtClean="0"/>
              <a:t>הרעיון </a:t>
            </a:r>
            <a:r>
              <a:rPr lang="he-IL" dirty="0"/>
              <a:t>מצא חן בעיני שאול והוא החליט להשתמש בהזדמנות הזאת כדי להפטר מדוד בדרך עקיפה .שאול הודיע לדוד כי אינו רוצה ממנו כסף עבור החתונה אלא הוא רוצה שדוד יוכיח לו שהרג מאה פלישתים ,שאול חשב שדוד ילחם במאה פלישתים </a:t>
            </a:r>
            <a:r>
              <a:rPr lang="he-IL" dirty="0" smtClean="0"/>
              <a:t>וייהרג </a:t>
            </a:r>
            <a:r>
              <a:rPr lang="he-IL" dirty="0"/>
              <a:t>תוך כדי כך </a:t>
            </a:r>
            <a:r>
              <a:rPr lang="he-IL" dirty="0" smtClean="0"/>
              <a:t>.בזמן שדוד היה עם הפלישתים שאול חיתן את ביתו הגדולה מירב עם אדם בשם – </a:t>
            </a:r>
            <a:r>
              <a:rPr lang="he-IL" dirty="0" err="1" smtClean="0"/>
              <a:t>עדריאל</a:t>
            </a:r>
            <a:r>
              <a:rPr lang="he-IL" dirty="0" smtClean="0"/>
              <a:t> </a:t>
            </a:r>
            <a:r>
              <a:rPr lang="he-IL" dirty="0" err="1" smtClean="0"/>
              <a:t>המחולתי</a:t>
            </a:r>
            <a:r>
              <a:rPr lang="he-IL" dirty="0" smtClean="0"/>
              <a:t> כי חשב ששאול ימות במשימה .</a:t>
            </a:r>
            <a:endParaRPr lang="he-IL" dirty="0"/>
          </a:p>
        </p:txBody>
      </p:sp>
    </p:spTree>
    <p:extLst>
      <p:ext uri="{BB962C8B-B14F-4D97-AF65-F5344CB8AC3E}">
        <p14:creationId xmlns:p14="http://schemas.microsoft.com/office/powerpoint/2010/main" val="14259122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תוכן 1"/>
          <p:cNvSpPr>
            <a:spLocks noGrp="1"/>
          </p:cNvSpPr>
          <p:nvPr>
            <p:ph idx="1"/>
          </p:nvPr>
        </p:nvSpPr>
        <p:spPr>
          <a:xfrm>
            <a:off x="179512" y="260648"/>
            <a:ext cx="8712968" cy="6120680"/>
          </a:xfrm>
        </p:spPr>
        <p:txBody>
          <a:bodyPr>
            <a:normAutofit fontScale="92500" lnSpcReduction="10000"/>
          </a:bodyPr>
          <a:lstStyle/>
          <a:p>
            <a:pPr marL="0" indent="0">
              <a:buNone/>
            </a:pPr>
            <a:r>
              <a:rPr lang="he-IL" dirty="0" smtClean="0">
                <a:solidFill>
                  <a:srgbClr val="7030A0"/>
                </a:solidFill>
              </a:rPr>
              <a:t> </a:t>
            </a:r>
            <a:r>
              <a:rPr lang="he-IL" dirty="0" err="1">
                <a:solidFill>
                  <a:srgbClr val="7030A0"/>
                </a:solidFill>
              </a:rPr>
              <a:t>כב</a:t>
            </a:r>
            <a:r>
              <a:rPr lang="he-IL" dirty="0">
                <a:solidFill>
                  <a:srgbClr val="7030A0"/>
                </a:solidFill>
              </a:rPr>
              <a:t> וַיְצַו שָׁאוּל אֶת-עֲבָדָו, דַּבְּרוּ אֶל-דָּוִד בַּלָּט </a:t>
            </a:r>
            <a:r>
              <a:rPr lang="he-IL" dirty="0" err="1">
                <a:solidFill>
                  <a:srgbClr val="7030A0"/>
                </a:solidFill>
              </a:rPr>
              <a:t>לֵאמֹר</a:t>
            </a:r>
            <a:r>
              <a:rPr lang="he-IL" dirty="0">
                <a:solidFill>
                  <a:srgbClr val="7030A0"/>
                </a:solidFill>
              </a:rPr>
              <a:t>, הִנֵּה חָפֵץ בְּךָ הַמֶּלֶךְ, וְכָל-עֲבָדָיו אֲהֵבוּךָ; וְעַתָּה, הִתְחַתֵּן בַּמֶּלֶךְ.   </a:t>
            </a:r>
            <a:r>
              <a:rPr lang="he-IL" dirty="0" err="1">
                <a:solidFill>
                  <a:srgbClr val="7030A0"/>
                </a:solidFill>
              </a:rPr>
              <a:t>כג</a:t>
            </a:r>
            <a:r>
              <a:rPr lang="he-IL" dirty="0">
                <a:solidFill>
                  <a:srgbClr val="7030A0"/>
                </a:solidFill>
              </a:rPr>
              <a:t> וַיְדַבְּרוּ עַבְדֵי שָׁאוּל, בְּאָזְנֵי דָוִד, אֶת-הַדְּבָרִים, הָאֵלֶּה; וַיֹּאמֶר דָּוִד, הַנְקַלָּה בְעֵינֵיכֶם הִתְחַתֵּן בַּמֶּלֶךְ, וְאָנֹכִי, אִישׁ-רָשׁ וְנִקְלֶה.   כד </a:t>
            </a:r>
            <a:r>
              <a:rPr lang="he-IL" dirty="0" err="1">
                <a:solidFill>
                  <a:srgbClr val="7030A0"/>
                </a:solidFill>
              </a:rPr>
              <a:t>וַיַּגִּדו</a:t>
            </a:r>
            <a:r>
              <a:rPr lang="he-IL" dirty="0">
                <a:solidFill>
                  <a:srgbClr val="7030A0"/>
                </a:solidFill>
              </a:rPr>
              <a:t>ּ עַבְדֵי שָׁאוּל, לוֹ--</a:t>
            </a:r>
            <a:r>
              <a:rPr lang="he-IL" dirty="0" err="1">
                <a:solidFill>
                  <a:srgbClr val="7030A0"/>
                </a:solidFill>
              </a:rPr>
              <a:t>לֵאמֹר</a:t>
            </a:r>
            <a:r>
              <a:rPr lang="he-IL" dirty="0">
                <a:solidFill>
                  <a:srgbClr val="7030A0"/>
                </a:solidFill>
              </a:rPr>
              <a:t>:  כַּדְּבָרִים הָאֵלֶּה, דִּבֶּר דָּוִד.   כה וַיֹּאמֶר שָׁאוּל כֹּה-תֹאמְרוּ לְדָוִד, אֵין-חֵפֶץ לַמֶּלֶךְ בְּמֹהַר, כִּי בְּמֵאָה עָרְלוֹת </a:t>
            </a:r>
            <a:r>
              <a:rPr lang="he-IL" dirty="0" err="1">
                <a:solidFill>
                  <a:srgbClr val="7030A0"/>
                </a:solidFill>
              </a:rPr>
              <a:t>פְּלִשְׁתִּים</a:t>
            </a:r>
            <a:r>
              <a:rPr lang="he-IL" dirty="0">
                <a:solidFill>
                  <a:srgbClr val="7030A0"/>
                </a:solidFill>
              </a:rPr>
              <a:t>, </a:t>
            </a:r>
            <a:r>
              <a:rPr lang="he-IL" dirty="0" err="1">
                <a:solidFill>
                  <a:srgbClr val="7030A0"/>
                </a:solidFill>
              </a:rPr>
              <a:t>לְהִנָּקֵם</a:t>
            </a:r>
            <a:r>
              <a:rPr lang="he-IL" dirty="0">
                <a:solidFill>
                  <a:srgbClr val="7030A0"/>
                </a:solidFill>
              </a:rPr>
              <a:t> </a:t>
            </a:r>
            <a:r>
              <a:rPr lang="he-IL" dirty="0" err="1">
                <a:solidFill>
                  <a:srgbClr val="7030A0"/>
                </a:solidFill>
              </a:rPr>
              <a:t>בְּאֹיְבֵי</a:t>
            </a:r>
            <a:r>
              <a:rPr lang="he-IL" dirty="0">
                <a:solidFill>
                  <a:srgbClr val="7030A0"/>
                </a:solidFill>
              </a:rPr>
              <a:t> הַמֶּלֶךְ; וְשָׁאוּל חָשַׁב, לְהַפִּיל אֶת-דָּוִד </a:t>
            </a:r>
            <a:r>
              <a:rPr lang="he-IL" dirty="0" err="1">
                <a:solidFill>
                  <a:srgbClr val="7030A0"/>
                </a:solidFill>
              </a:rPr>
              <a:t>בְּיַד-פְּלִשְׁתִּים</a:t>
            </a:r>
            <a:r>
              <a:rPr lang="he-IL" dirty="0">
                <a:solidFill>
                  <a:srgbClr val="7030A0"/>
                </a:solidFill>
              </a:rPr>
              <a:t>.   </a:t>
            </a:r>
            <a:r>
              <a:rPr lang="he-IL" dirty="0" err="1">
                <a:solidFill>
                  <a:srgbClr val="7030A0"/>
                </a:solidFill>
              </a:rPr>
              <a:t>כו</a:t>
            </a:r>
            <a:r>
              <a:rPr lang="he-IL" dirty="0">
                <a:solidFill>
                  <a:srgbClr val="7030A0"/>
                </a:solidFill>
              </a:rPr>
              <a:t> </a:t>
            </a:r>
            <a:r>
              <a:rPr lang="he-IL" dirty="0" err="1">
                <a:solidFill>
                  <a:srgbClr val="7030A0"/>
                </a:solidFill>
              </a:rPr>
              <a:t>וַיַּגִּדו</a:t>
            </a:r>
            <a:r>
              <a:rPr lang="he-IL" dirty="0">
                <a:solidFill>
                  <a:srgbClr val="7030A0"/>
                </a:solidFill>
              </a:rPr>
              <a:t>ּ עֲבָדָיו לְדָוִד, אֶת-הַדְּבָרִים הָאֵלֶּה, וַיִּשַׁר הַדָּבָר בְּעֵינֵי דָוִד, לְהִתְחַתֵּן בַּמֶּלֶךְ; וְלֹא מָלְאוּ, הַיָּמִים.   </a:t>
            </a:r>
            <a:r>
              <a:rPr lang="he-IL" dirty="0" err="1">
                <a:solidFill>
                  <a:srgbClr val="7030A0"/>
                </a:solidFill>
              </a:rPr>
              <a:t>כז</a:t>
            </a:r>
            <a:r>
              <a:rPr lang="he-IL" dirty="0">
                <a:solidFill>
                  <a:srgbClr val="7030A0"/>
                </a:solidFill>
              </a:rPr>
              <a:t> </a:t>
            </a:r>
            <a:r>
              <a:rPr lang="he-IL" dirty="0" err="1">
                <a:solidFill>
                  <a:srgbClr val="7030A0"/>
                </a:solidFill>
              </a:rPr>
              <a:t>וַיָּקָם</a:t>
            </a:r>
            <a:r>
              <a:rPr lang="he-IL" dirty="0">
                <a:solidFill>
                  <a:srgbClr val="7030A0"/>
                </a:solidFill>
              </a:rPr>
              <a:t> דָּוִד וַיֵּלֶךְ הוּא וַאֲנָשָׁיו, </a:t>
            </a:r>
            <a:r>
              <a:rPr lang="he-IL" dirty="0" err="1">
                <a:solidFill>
                  <a:srgbClr val="7030A0"/>
                </a:solidFill>
              </a:rPr>
              <a:t>וַיַּך</a:t>
            </a:r>
            <a:r>
              <a:rPr lang="he-IL" dirty="0">
                <a:solidFill>
                  <a:srgbClr val="7030A0"/>
                </a:solidFill>
              </a:rPr>
              <a:t>ְ </a:t>
            </a:r>
            <a:r>
              <a:rPr lang="he-IL" dirty="0" err="1">
                <a:solidFill>
                  <a:srgbClr val="7030A0"/>
                </a:solidFill>
              </a:rPr>
              <a:t>בַּפְּלִשְׁתִּים</a:t>
            </a:r>
            <a:r>
              <a:rPr lang="he-IL" dirty="0">
                <a:solidFill>
                  <a:srgbClr val="7030A0"/>
                </a:solidFill>
              </a:rPr>
              <a:t> מָאתַיִם אִישׁ, וַיָּבֵא דָוִד </a:t>
            </a:r>
            <a:r>
              <a:rPr lang="he-IL" dirty="0" err="1">
                <a:solidFill>
                  <a:srgbClr val="7030A0"/>
                </a:solidFill>
              </a:rPr>
              <a:t>אֶת-עָרְלֹתֵיהֶם</a:t>
            </a:r>
            <a:r>
              <a:rPr lang="he-IL" dirty="0">
                <a:solidFill>
                  <a:srgbClr val="7030A0"/>
                </a:solidFill>
              </a:rPr>
              <a:t>, </a:t>
            </a:r>
            <a:r>
              <a:rPr lang="he-IL" dirty="0" err="1">
                <a:solidFill>
                  <a:srgbClr val="7030A0"/>
                </a:solidFill>
              </a:rPr>
              <a:t>וַיְמַלְאוּם</a:t>
            </a:r>
            <a:r>
              <a:rPr lang="he-IL" dirty="0">
                <a:solidFill>
                  <a:srgbClr val="7030A0"/>
                </a:solidFill>
              </a:rPr>
              <a:t> לַמֶּלֶךְ לְהִתְחַתֵּן בַּמֶּלֶךְ; </a:t>
            </a:r>
            <a:r>
              <a:rPr lang="he-IL" dirty="0" err="1">
                <a:solidFill>
                  <a:srgbClr val="7030A0"/>
                </a:solidFill>
              </a:rPr>
              <a:t>וַיִּתֶּן-לו</a:t>
            </a:r>
            <a:r>
              <a:rPr lang="he-IL" dirty="0">
                <a:solidFill>
                  <a:srgbClr val="7030A0"/>
                </a:solidFill>
              </a:rPr>
              <a:t>ֹ שָׁאוּל אֶת-מִיכַל בִּתּוֹ, לְאִשָּׁה. </a:t>
            </a:r>
            <a:r>
              <a:rPr lang="he-IL" dirty="0" err="1" smtClean="0">
                <a:solidFill>
                  <a:srgbClr val="7030A0"/>
                </a:solidFill>
              </a:rPr>
              <a:t>כח</a:t>
            </a:r>
            <a:r>
              <a:rPr lang="he-IL" dirty="0" smtClean="0">
                <a:solidFill>
                  <a:srgbClr val="7030A0"/>
                </a:solidFill>
              </a:rPr>
              <a:t> </a:t>
            </a:r>
            <a:r>
              <a:rPr lang="he-IL" dirty="0">
                <a:solidFill>
                  <a:srgbClr val="7030A0"/>
                </a:solidFill>
              </a:rPr>
              <a:t>וַיַּרְא שָׁאוּל וַיֵּדַע, כִּי יְהוָה עִם-דָּוִד; וּמִיכַל בַּת-שָׁאוּל, </a:t>
            </a:r>
            <a:r>
              <a:rPr lang="he-IL" dirty="0" err="1">
                <a:solidFill>
                  <a:srgbClr val="7030A0"/>
                </a:solidFill>
              </a:rPr>
              <a:t>אֲהֵבַתְהו</a:t>
            </a:r>
            <a:r>
              <a:rPr lang="he-IL" dirty="0">
                <a:solidFill>
                  <a:srgbClr val="7030A0"/>
                </a:solidFill>
              </a:rPr>
              <a:t>ּ.   </a:t>
            </a:r>
            <a:r>
              <a:rPr lang="he-IL" dirty="0" err="1">
                <a:solidFill>
                  <a:srgbClr val="7030A0"/>
                </a:solidFill>
              </a:rPr>
              <a:t>כט</a:t>
            </a:r>
            <a:r>
              <a:rPr lang="he-IL" dirty="0">
                <a:solidFill>
                  <a:srgbClr val="7030A0"/>
                </a:solidFill>
              </a:rPr>
              <a:t> </a:t>
            </a:r>
            <a:r>
              <a:rPr lang="he-IL" dirty="0" err="1">
                <a:solidFill>
                  <a:srgbClr val="7030A0"/>
                </a:solidFill>
              </a:rPr>
              <a:t>וַיֹּאסֶף</a:t>
            </a:r>
            <a:r>
              <a:rPr lang="he-IL" dirty="0">
                <a:solidFill>
                  <a:srgbClr val="7030A0"/>
                </a:solidFill>
              </a:rPr>
              <a:t> שָׁאוּל, </a:t>
            </a:r>
            <a:r>
              <a:rPr lang="he-IL" dirty="0" err="1">
                <a:solidFill>
                  <a:srgbClr val="7030A0"/>
                </a:solidFill>
              </a:rPr>
              <a:t>לֵרֹא</a:t>
            </a:r>
            <a:r>
              <a:rPr lang="he-IL" dirty="0">
                <a:solidFill>
                  <a:srgbClr val="7030A0"/>
                </a:solidFill>
              </a:rPr>
              <a:t> מִפְּנֵי דָוִד--עוֹד; וַיְהִי שָׁאוּל אֹיֵב אֶת-דָּוִד, כָּל-הַיָּמִים. </a:t>
            </a:r>
            <a:r>
              <a:rPr lang="he-IL" dirty="0" smtClean="0">
                <a:solidFill>
                  <a:srgbClr val="7030A0"/>
                </a:solidFill>
              </a:rPr>
              <a:t>ל </a:t>
            </a:r>
            <a:r>
              <a:rPr lang="he-IL" dirty="0">
                <a:solidFill>
                  <a:srgbClr val="7030A0"/>
                </a:solidFill>
              </a:rPr>
              <a:t>וַיֵּצְאוּ, שָׂרֵי </a:t>
            </a:r>
            <a:r>
              <a:rPr lang="he-IL" dirty="0" err="1">
                <a:solidFill>
                  <a:srgbClr val="7030A0"/>
                </a:solidFill>
              </a:rPr>
              <a:t>פְלִשְׁתִּים</a:t>
            </a:r>
            <a:r>
              <a:rPr lang="he-IL" dirty="0">
                <a:solidFill>
                  <a:srgbClr val="7030A0"/>
                </a:solidFill>
              </a:rPr>
              <a:t>; וַיְהִי מִדֵּי צֵאתָם, שָׂכַל דָּוִד מִכֹּל עַבְדֵי שָׁאוּל, וַיִּיקַר שְׁמוֹ, מְאֹד.  </a:t>
            </a:r>
            <a:endParaRPr lang="he-IL" dirty="0" smtClean="0">
              <a:solidFill>
                <a:srgbClr val="7030A0"/>
              </a:solidFill>
            </a:endParaRPr>
          </a:p>
          <a:p>
            <a:pPr marL="0" indent="0">
              <a:buNone/>
            </a:pPr>
            <a:r>
              <a:rPr lang="he-IL" dirty="0" smtClean="0"/>
              <a:t>שאול דרש </a:t>
            </a:r>
            <a:r>
              <a:rPr lang="he-IL" dirty="0"/>
              <a:t>מדוד "מוהר"  תשלום עבור נישואיו עם </a:t>
            </a:r>
            <a:r>
              <a:rPr lang="he-IL" dirty="0" smtClean="0"/>
              <a:t>בתו. </a:t>
            </a:r>
            <a:r>
              <a:rPr lang="he-IL" dirty="0"/>
              <a:t>התשלום הוא: מאה ערלת </a:t>
            </a:r>
            <a:r>
              <a:rPr lang="he-IL" dirty="0" err="1"/>
              <a:t>פלשתים</a:t>
            </a:r>
            <a:r>
              <a:rPr lang="he-IL" dirty="0"/>
              <a:t>. שאול מאמין שדוד ימצא את מותו במשימה קשה זו, אך דוד מצליח למלא את המשימה ואף מביא יותר מן הנדרש. בסופו של דבר נאלץ שאול לתת את בתו מיכל כאישה לדוד. </a:t>
            </a:r>
          </a:p>
          <a:p>
            <a:pPr marL="0" indent="0">
              <a:buNone/>
            </a:pPr>
            <a:r>
              <a:rPr lang="he-IL" dirty="0"/>
              <a:t>לאורך כל הפרק, מודגשת תמיכת ה' בדוד. </a:t>
            </a:r>
          </a:p>
          <a:p>
            <a:endParaRPr lang="he-IL" dirty="0"/>
          </a:p>
        </p:txBody>
      </p:sp>
    </p:spTree>
    <p:extLst>
      <p:ext uri="{BB962C8B-B14F-4D97-AF65-F5344CB8AC3E}">
        <p14:creationId xmlns:p14="http://schemas.microsoft.com/office/powerpoint/2010/main" val="22968418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מציין מיקום תוכן 4"/>
          <p:cNvSpPr>
            <a:spLocks noGrp="1"/>
          </p:cNvSpPr>
          <p:nvPr>
            <p:ph idx="1"/>
          </p:nvPr>
        </p:nvSpPr>
        <p:spPr>
          <a:xfrm>
            <a:off x="457200" y="620688"/>
            <a:ext cx="8229600" cy="5475312"/>
          </a:xfrm>
        </p:spPr>
        <p:txBody>
          <a:bodyPr/>
          <a:lstStyle/>
          <a:p>
            <a:pPr marL="0" indent="0">
              <a:buNone/>
            </a:pPr>
            <a:r>
              <a:rPr lang="he-IL" sz="3600" dirty="0" smtClean="0">
                <a:solidFill>
                  <a:srgbClr val="7030A0"/>
                </a:solidFill>
              </a:rPr>
              <a:t>ענו על השאלות הבאות : </a:t>
            </a:r>
          </a:p>
          <a:p>
            <a:pPr marL="0" indent="0">
              <a:buNone/>
            </a:pPr>
            <a:r>
              <a:rPr lang="he-IL" dirty="0" smtClean="0"/>
              <a:t>1. מדוע שונא שאול את דוד ?</a:t>
            </a:r>
          </a:p>
          <a:p>
            <a:pPr marL="0" indent="0">
              <a:buNone/>
            </a:pPr>
            <a:r>
              <a:rPr lang="he-IL" dirty="0" smtClean="0"/>
              <a:t>2. לאן שאול שלח את דוד כדי להרחיק אותו מהעם ? </a:t>
            </a:r>
          </a:p>
          <a:p>
            <a:pPr marL="0" indent="0">
              <a:buNone/>
            </a:pPr>
            <a:r>
              <a:rPr lang="he-IL" dirty="0" smtClean="0"/>
              <a:t>3. מה הייתה ההבטחה של שאול למי שילחם בגוליית ?</a:t>
            </a:r>
          </a:p>
          <a:p>
            <a:pPr marL="0" indent="0">
              <a:buNone/>
            </a:pPr>
            <a:r>
              <a:rPr lang="he-IL" dirty="0" smtClean="0"/>
              <a:t>4. מדוע חיתן שאול את ביתו מירב עם </a:t>
            </a:r>
            <a:r>
              <a:rPr lang="he-IL" dirty="0" err="1" smtClean="0"/>
              <a:t>עדריאל</a:t>
            </a:r>
            <a:r>
              <a:rPr lang="he-IL" dirty="0" smtClean="0"/>
              <a:t> </a:t>
            </a:r>
            <a:r>
              <a:rPr lang="he-IL" dirty="0" err="1" smtClean="0"/>
              <a:t>המחולתי</a:t>
            </a:r>
            <a:r>
              <a:rPr lang="he-IL" dirty="0" smtClean="0"/>
              <a:t> ? </a:t>
            </a:r>
          </a:p>
          <a:p>
            <a:pPr marL="0" indent="0">
              <a:buNone/>
            </a:pPr>
            <a:r>
              <a:rPr lang="he-IL" dirty="0" smtClean="0"/>
              <a:t>5. מה </a:t>
            </a:r>
            <a:r>
              <a:rPr lang="he-IL" dirty="0" err="1" smtClean="0"/>
              <a:t>היתה</a:t>
            </a:r>
            <a:r>
              <a:rPr lang="he-IL" dirty="0" smtClean="0"/>
              <a:t> המשימה הקשה שהייתה התנאי לקבל את הבת של שאול ?</a:t>
            </a:r>
          </a:p>
          <a:p>
            <a:pPr marL="0" indent="0">
              <a:buNone/>
            </a:pPr>
            <a:r>
              <a:rPr lang="he-IL" dirty="0" smtClean="0"/>
              <a:t>6. עם מי התחתן דוד כשהצליח את המשימה ? </a:t>
            </a:r>
          </a:p>
          <a:p>
            <a:endParaRPr lang="he-IL" dirty="0"/>
          </a:p>
        </p:txBody>
      </p:sp>
    </p:spTree>
    <p:extLst>
      <p:ext uri="{BB962C8B-B14F-4D97-AF65-F5344CB8AC3E}">
        <p14:creationId xmlns:p14="http://schemas.microsoft.com/office/powerpoint/2010/main" val="4179334126"/>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נייר">
  <a:themeElements>
    <a:clrScheme name="יסודי">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נייר">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נייר">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Paper</Template>
  <TotalTime>49</TotalTime>
  <Words>1093</Words>
  <Application>Microsoft Office PowerPoint</Application>
  <PresentationFormat>‫הצגה על המסך (4:3)</PresentationFormat>
  <Paragraphs>26</Paragraphs>
  <Slides>7</Slides>
  <Notes>0</Notes>
  <HiddenSlides>0</HiddenSlides>
  <MMClips>0</MMClips>
  <ScaleCrop>false</ScaleCrop>
  <HeadingPairs>
    <vt:vector size="4" baseType="variant">
      <vt:variant>
        <vt:lpstr>ערכת נושא</vt:lpstr>
      </vt:variant>
      <vt:variant>
        <vt:i4>1</vt:i4>
      </vt:variant>
      <vt:variant>
        <vt:lpstr>כותרות שקופיות</vt:lpstr>
      </vt:variant>
      <vt:variant>
        <vt:i4>7</vt:i4>
      </vt:variant>
    </vt:vector>
  </HeadingPairs>
  <TitlesOfParts>
    <vt:vector size="8" baseType="lpstr">
      <vt:lpstr>נייר</vt:lpstr>
      <vt:lpstr>שמואל א פרק יח </vt:lpstr>
      <vt:lpstr>א וַיְהִי, כְּכַלֹּתוֹ לְדַבֵּר אֶל-שָׁאוּל, וְנֶפֶשׁ יְהוֹנָתָן, נִקְשְׁרָה בְּנֶפֶשׁ דָּוִד; ויאהבו (וַיֶּאֱהָבֵהוּ) יְהוֹנָתָן, כְּנַפְשׁוֹ.   ב וַיִּקָּחֵהוּ שָׁאוּל, בַּיּוֹם הַהוּא; וְלֹא נְתָנוֹ, לָשׁוּב בֵּית אָבִיו.   ג וַיִּכְרֹת יְהוֹנָתָן וְדָוִד, בְּרִית, בְּאַהֲבָתוֹ אֹתוֹ, כְּנַפְשׁוֹ.   ד וַיִּתְפַּשֵּׁט יְהוֹנָתָן, אֶת-הַמְּעִיל אֲשֶׁר עָלָיו, וַיִּתְּנֵהוּ, לְדָוִד; וּמַדָּיו, וְעַד-חַרְבּוֹ וְעַד-קַשְׁתּוֹ וְעַד-חֲגֹרוֹ.   ה וַיֵּצֵא דָוִד בְּכֹל אֲשֶׁר יִשְׁלָחֶנּוּ שָׁאוּל, יַשְׂכִּיל, וַיְשִׂמֵהוּ שָׁאוּל, עַל אַנְשֵׁי הַמִּלְחָמָה; וַיִּיטַב, בְּעֵינֵי כָל-הָעָם, וְגַם, בְּעֵינֵי עַבְדֵי שָׁאוּל. </vt:lpstr>
      <vt:lpstr>מצגת של PowerPoint</vt:lpstr>
      <vt:lpstr>מצגת של PowerPoint</vt:lpstr>
      <vt:lpstr>מצגת של PowerPoint</vt:lpstr>
      <vt:lpstr>מצגת של PowerPoint</vt:lpstr>
      <vt:lpstr>מצגת של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מצגת של PowerPoint</dc:title>
  <dc:creator>Lenovo</dc:creator>
  <cp:lastModifiedBy>Lenovo</cp:lastModifiedBy>
  <cp:revision>6</cp:revision>
  <dcterms:created xsi:type="dcterms:W3CDTF">2016-06-16T17:43:40Z</dcterms:created>
  <dcterms:modified xsi:type="dcterms:W3CDTF">2016-06-16T18:32:54Z</dcterms:modified>
</cp:coreProperties>
</file>