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1" d="100"/>
          <a:sy n="101" d="100"/>
        </p:scale>
        <p:origin x="-2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8" name="כותרת 7"/>
          <p:cNvSpPr>
            <a:spLocks noGrp="1"/>
          </p:cNvSpPr>
          <p:nvPr>
            <p:ph type="ctrTitle"/>
          </p:nvPr>
        </p:nvSpPr>
        <p:spPr>
          <a:xfrm>
            <a:off x="2286000" y="3124200"/>
            <a:ext cx="6172200" cy="1894362"/>
          </a:xfrm>
        </p:spPr>
        <p:txBody>
          <a:bodyPr/>
          <a:lstStyle>
            <a:lvl1pPr>
              <a:defRPr b="1"/>
            </a:lvl1pPr>
          </a:lstStyle>
          <a:p>
            <a:r>
              <a:rPr kumimoji="0" lang="he-IL" smtClean="0"/>
              <a:t>לחץ כדי לערוך סגנון כותרת של תבנית בסיס</a:t>
            </a:r>
            <a:endParaRPr kumimoji="0" lang="en-US"/>
          </a:p>
        </p:txBody>
      </p:sp>
      <p:sp>
        <p:nvSpPr>
          <p:cNvPr id="9" name="כותרת משנה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28" name="מציין מיקום של תאריך 27"/>
          <p:cNvSpPr>
            <a:spLocks noGrp="1"/>
          </p:cNvSpPr>
          <p:nvPr>
            <p:ph type="dt" sz="half" idx="10"/>
          </p:nvPr>
        </p:nvSpPr>
        <p:spPr bwMode="auto">
          <a:xfrm rot="5400000">
            <a:off x="7764621" y="1174097"/>
            <a:ext cx="2286000" cy="381000"/>
          </a:xfrm>
        </p:spPr>
        <p:txBody>
          <a:bodyPr/>
          <a:lstStyle/>
          <a:p>
            <a:fld id="{C160B94F-C15E-4F05-8971-97A4940DCD12}" type="datetimeFigureOut">
              <a:rPr lang="he-IL" smtClean="0"/>
              <a:t>כ"א/אדר א/תשע"ו</a:t>
            </a:fld>
            <a:endParaRPr lang="he-IL"/>
          </a:p>
        </p:txBody>
      </p:sp>
      <p:sp>
        <p:nvSpPr>
          <p:cNvPr id="17" name="מציין מיקום של כותרת תחתונה 16"/>
          <p:cNvSpPr>
            <a:spLocks noGrp="1"/>
          </p:cNvSpPr>
          <p:nvPr>
            <p:ph type="ftr" sz="quarter" idx="11"/>
          </p:nvPr>
        </p:nvSpPr>
        <p:spPr bwMode="auto">
          <a:xfrm rot="5400000">
            <a:off x="7077269" y="4181669"/>
            <a:ext cx="3657600" cy="384048"/>
          </a:xfrm>
        </p:spPr>
        <p:txBody>
          <a:bodyPr/>
          <a:lstStyle/>
          <a:p>
            <a:endParaRPr lang="he-IL"/>
          </a:p>
        </p:txBody>
      </p:sp>
      <p:sp>
        <p:nvSpPr>
          <p:cNvPr id="10" name="מלבן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מלבן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מלבן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מלבן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חבר ישר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מחבר ישר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מחבר ישר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מחבר ישר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מחבר ישר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מחבר ישר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מלבן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אליפסה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אליפסה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אליפסה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אליפסה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אליפסה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מציין מיקום של מספר שקופית 28"/>
          <p:cNvSpPr>
            <a:spLocks noGrp="1"/>
          </p:cNvSpPr>
          <p:nvPr>
            <p:ph type="sldNum" sz="quarter" idx="12"/>
          </p:nvPr>
        </p:nvSpPr>
        <p:spPr bwMode="auto">
          <a:xfrm>
            <a:off x="1325544" y="4928702"/>
            <a:ext cx="609600" cy="517524"/>
          </a:xfrm>
        </p:spPr>
        <p:txBody>
          <a:bodyPr/>
          <a:lstStyle/>
          <a:p>
            <a:fld id="{C5EAA0AB-97A1-4AB3-911B-FE823F2BCDE1}"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8" name="מציין מיקום תוכן 7"/>
          <p:cNvSpPr>
            <a:spLocks noGrp="1"/>
          </p:cNvSpPr>
          <p:nvPr>
            <p:ph sz="quarter" idx="1"/>
          </p:nvPr>
        </p:nvSpPr>
        <p:spPr>
          <a:xfrm>
            <a:off x="457200" y="1600200"/>
            <a:ext cx="7467600" cy="487375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מציין מיקום של תאריך 6"/>
          <p:cNvSpPr>
            <a:spLocks noGrp="1"/>
          </p:cNvSpPr>
          <p:nvPr>
            <p:ph type="dt" sz="half" idx="14"/>
          </p:nvPr>
        </p:nvSpPr>
        <p:spPr/>
        <p:txBody>
          <a:bodyPr rtlCol="0"/>
          <a:lstStyle/>
          <a:p>
            <a:fld id="{C160B94F-C15E-4F05-8971-97A4940DCD12}" type="datetimeFigureOut">
              <a:rPr lang="he-IL" smtClean="0"/>
              <a:t>כ"א/אדר א/תשע"ו</a:t>
            </a:fld>
            <a:endParaRPr lang="he-IL"/>
          </a:p>
        </p:txBody>
      </p:sp>
      <p:sp>
        <p:nvSpPr>
          <p:cNvPr id="9" name="מציין מיקום של מספר שקופית 8"/>
          <p:cNvSpPr>
            <a:spLocks noGrp="1"/>
          </p:cNvSpPr>
          <p:nvPr>
            <p:ph type="sldNum" sz="quarter" idx="15"/>
          </p:nvPr>
        </p:nvSpPr>
        <p:spPr/>
        <p:txBody>
          <a:bodyPr rtlCol="0"/>
          <a:lstStyle/>
          <a:p>
            <a:fld id="{C5EAA0AB-97A1-4AB3-911B-FE823F2BCDE1}" type="slidenum">
              <a:rPr lang="he-IL" smtClean="0"/>
              <a:t>‹#›</a:t>
            </a:fld>
            <a:endParaRPr lang="he-IL"/>
          </a:p>
        </p:txBody>
      </p:sp>
      <p:sp>
        <p:nvSpPr>
          <p:cNvPr id="10" name="מציין מיקום של כותרת תחתונה 9"/>
          <p:cNvSpPr>
            <a:spLocks noGrp="1"/>
          </p:cNvSpPr>
          <p:nvPr>
            <p:ph type="ftr" sz="quarter" idx="16"/>
          </p:nvPr>
        </p:nvSpPr>
        <p:spPr/>
        <p:txBody>
          <a:bodyPr rtlCol="0"/>
          <a:lstStyle/>
          <a:p>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2286000" y="2895600"/>
            <a:ext cx="6172200" cy="2053590"/>
          </a:xfrm>
        </p:spPr>
        <p:txBody>
          <a:bodyPr/>
          <a:lstStyle>
            <a:lvl1pPr algn="l">
              <a:buNone/>
              <a:defRPr sz="3000" b="1" cap="small" baseline="0"/>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מציין מיקום של תאריך 3"/>
          <p:cNvSpPr>
            <a:spLocks noGrp="1"/>
          </p:cNvSpPr>
          <p:nvPr>
            <p:ph type="dt" sz="half" idx="10"/>
          </p:nvPr>
        </p:nvSpPr>
        <p:spPr bwMode="auto">
          <a:xfrm rot="5400000">
            <a:off x="7763256" y="1170432"/>
            <a:ext cx="2286000" cy="381000"/>
          </a:xfrm>
        </p:spPr>
        <p:txBody>
          <a:bodyPr/>
          <a:lstStyle/>
          <a:p>
            <a:fld id="{C160B94F-C15E-4F05-8971-97A4940DCD12}" type="datetimeFigureOut">
              <a:rPr lang="he-IL" smtClean="0"/>
              <a:t>כ"א/אדר א/תשע"ו</a:t>
            </a:fld>
            <a:endParaRPr lang="he-IL"/>
          </a:p>
        </p:txBody>
      </p:sp>
      <p:sp>
        <p:nvSpPr>
          <p:cNvPr id="5" name="מציין מיקום של כותרת תחתונה 4"/>
          <p:cNvSpPr>
            <a:spLocks noGrp="1"/>
          </p:cNvSpPr>
          <p:nvPr>
            <p:ph type="ftr" sz="quarter" idx="11"/>
          </p:nvPr>
        </p:nvSpPr>
        <p:spPr bwMode="auto">
          <a:xfrm rot="5400000">
            <a:off x="7077456" y="4178808"/>
            <a:ext cx="3657600" cy="384048"/>
          </a:xfrm>
        </p:spPr>
        <p:txBody>
          <a:bodyPr/>
          <a:lstStyle/>
          <a:p>
            <a:endParaRPr lang="he-IL"/>
          </a:p>
        </p:txBody>
      </p:sp>
      <p:sp>
        <p:nvSpPr>
          <p:cNvPr id="9" name="מלבן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מלבן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לבן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מלבן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מחבר ישר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מחבר ישר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מחבר ישר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מחבר ישר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מחבר ישר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מלבן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אליפסה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אליפסה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אליפסה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אליפסה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אליפסה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מחבר ישר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מציין מיקום של מספר שקופית 5"/>
          <p:cNvSpPr>
            <a:spLocks noGrp="1"/>
          </p:cNvSpPr>
          <p:nvPr>
            <p:ph type="sldNum" sz="quarter" idx="12"/>
          </p:nvPr>
        </p:nvSpPr>
        <p:spPr bwMode="auto">
          <a:xfrm>
            <a:off x="1340616" y="4928702"/>
            <a:ext cx="609600" cy="517524"/>
          </a:xfrm>
        </p:spPr>
        <p:txBody>
          <a:bodyPr/>
          <a:lstStyle/>
          <a:p>
            <a:fld id="{C5EAA0AB-97A1-4AB3-911B-FE823F2BCDE1}"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5" name="מציין מיקום של תאריך 4"/>
          <p:cNvSpPr>
            <a:spLocks noGrp="1"/>
          </p:cNvSpPr>
          <p:nvPr>
            <p:ph type="dt" sz="half" idx="10"/>
          </p:nvPr>
        </p:nvSpPr>
        <p:spPr/>
        <p:txBody>
          <a:bodyPr/>
          <a:lstStyle/>
          <a:p>
            <a:fld id="{C160B94F-C15E-4F05-8971-97A4940DCD12}" type="datetimeFigureOut">
              <a:rPr lang="he-IL" smtClean="0"/>
              <a:t>כ"א/אדר א/תשע"ו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5EAA0AB-97A1-4AB3-911B-FE823F2BCDE1}" type="slidenum">
              <a:rPr lang="he-IL" smtClean="0"/>
              <a:t>‹#›</a:t>
            </a:fld>
            <a:endParaRPr lang="he-IL"/>
          </a:p>
        </p:txBody>
      </p:sp>
      <p:sp>
        <p:nvSpPr>
          <p:cNvPr id="9" name="מציין מיקום תוכן 8"/>
          <p:cNvSpPr>
            <a:spLocks noGrp="1"/>
          </p:cNvSpPr>
          <p:nvPr>
            <p:ph sz="quarter" idx="1"/>
          </p:nvPr>
        </p:nvSpPr>
        <p:spPr>
          <a:xfrm>
            <a:off x="457200" y="1600200"/>
            <a:ext cx="3657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1" name="מציין מיקום תוכן 10"/>
          <p:cNvSpPr>
            <a:spLocks noGrp="1"/>
          </p:cNvSpPr>
          <p:nvPr>
            <p:ph sz="quarter" idx="2"/>
          </p:nvPr>
        </p:nvSpPr>
        <p:spPr>
          <a:xfrm>
            <a:off x="4270248" y="1600200"/>
            <a:ext cx="3657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7543800" cy="1143000"/>
          </a:xfrm>
        </p:spPr>
        <p:txBody>
          <a:bodyPr anchor="b"/>
          <a:lstStyle>
            <a:lvl1pPr>
              <a:defRPr/>
            </a:lvl1pPr>
          </a:lstStyle>
          <a:p>
            <a:r>
              <a:rPr kumimoji="0" lang="he-IL" smtClean="0"/>
              <a:t>לחץ כדי לערוך סגנון כותרת של תבנית בסיס</a:t>
            </a:r>
            <a:endParaRPr kumimoji="0" lang="en-US"/>
          </a:p>
        </p:txBody>
      </p:sp>
      <p:sp>
        <p:nvSpPr>
          <p:cNvPr id="7" name="מציין מיקום של תאריך 6"/>
          <p:cNvSpPr>
            <a:spLocks noGrp="1"/>
          </p:cNvSpPr>
          <p:nvPr>
            <p:ph type="dt" sz="half" idx="10"/>
          </p:nvPr>
        </p:nvSpPr>
        <p:spPr/>
        <p:txBody>
          <a:bodyPr/>
          <a:lstStyle/>
          <a:p>
            <a:fld id="{C160B94F-C15E-4F05-8971-97A4940DCD12}" type="datetimeFigureOut">
              <a:rPr lang="he-IL" smtClean="0"/>
              <a:t>כ"א/אדר א/תשע"ו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C5EAA0AB-97A1-4AB3-911B-FE823F2BCDE1}" type="slidenum">
              <a:rPr lang="he-IL" smtClean="0"/>
              <a:t>‹#›</a:t>
            </a:fld>
            <a:endParaRPr lang="he-IL"/>
          </a:p>
        </p:txBody>
      </p:sp>
      <p:sp>
        <p:nvSpPr>
          <p:cNvPr id="11" name="מציין מיקום תוכן 10"/>
          <p:cNvSpPr>
            <a:spLocks noGrp="1"/>
          </p:cNvSpPr>
          <p:nvPr>
            <p:ph sz="quarter" idx="2"/>
          </p:nvPr>
        </p:nvSpPr>
        <p:spPr>
          <a:xfrm>
            <a:off x="457200" y="2362200"/>
            <a:ext cx="3657600" cy="38862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3" name="מציין מיקום תוכן 12"/>
          <p:cNvSpPr>
            <a:spLocks noGrp="1"/>
          </p:cNvSpPr>
          <p:nvPr>
            <p:ph sz="quarter" idx="4"/>
          </p:nvPr>
        </p:nvSpPr>
        <p:spPr>
          <a:xfrm>
            <a:off x="4371975" y="2362200"/>
            <a:ext cx="3657600" cy="38862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2" name="מציין מיקום טקסט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he-IL" smtClean="0"/>
              <a:t>לחץ כדי לערוך סגנונות טקסט של תבנית בסיס</a:t>
            </a:r>
          </a:p>
        </p:txBody>
      </p:sp>
      <p:sp>
        <p:nvSpPr>
          <p:cNvPr id="14" name="מציין מיקום טקסט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he-IL" smtClean="0"/>
              <a:t>לחץ כדי לערוך סגנונות טקסט של תבנית בסיס</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6" name="מציין מיקום של תאריך 5"/>
          <p:cNvSpPr>
            <a:spLocks noGrp="1"/>
          </p:cNvSpPr>
          <p:nvPr>
            <p:ph type="dt" sz="half" idx="10"/>
          </p:nvPr>
        </p:nvSpPr>
        <p:spPr/>
        <p:txBody>
          <a:bodyPr rtlCol="0"/>
          <a:lstStyle/>
          <a:p>
            <a:fld id="{C160B94F-C15E-4F05-8971-97A4940DCD12}" type="datetimeFigureOut">
              <a:rPr lang="he-IL" smtClean="0"/>
              <a:t>כ"א/אדר א/תשע"ו</a:t>
            </a:fld>
            <a:endParaRPr lang="he-IL"/>
          </a:p>
        </p:txBody>
      </p:sp>
      <p:sp>
        <p:nvSpPr>
          <p:cNvPr id="7" name="מציין מיקום של מספר שקופית 6"/>
          <p:cNvSpPr>
            <a:spLocks noGrp="1"/>
          </p:cNvSpPr>
          <p:nvPr>
            <p:ph type="sldNum" sz="quarter" idx="11"/>
          </p:nvPr>
        </p:nvSpPr>
        <p:spPr/>
        <p:txBody>
          <a:bodyPr rtlCol="0"/>
          <a:lstStyle/>
          <a:p>
            <a:fld id="{C5EAA0AB-97A1-4AB3-911B-FE823F2BCDE1}" type="slidenum">
              <a:rPr lang="he-IL" smtClean="0"/>
              <a:t>‹#›</a:t>
            </a:fld>
            <a:endParaRPr lang="he-IL"/>
          </a:p>
        </p:txBody>
      </p:sp>
      <p:sp>
        <p:nvSpPr>
          <p:cNvPr id="8" name="מציין מיקום של כותרת תחתונה 7"/>
          <p:cNvSpPr>
            <a:spLocks noGrp="1"/>
          </p:cNvSpPr>
          <p:nvPr>
            <p:ph type="ftr" sz="quarter" idx="12"/>
          </p:nvPr>
        </p:nvSpPr>
        <p:spPr/>
        <p:txBody>
          <a:bodyPr rtlCol="0"/>
          <a:lstStyle/>
          <a:p>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C160B94F-C15E-4F05-8971-97A4940DCD12}" type="datetimeFigureOut">
              <a:rPr lang="he-IL" smtClean="0"/>
              <a:t>כ"א/אדר א/תשע"ו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C5EAA0AB-97A1-4AB3-911B-FE823F2BCDE1}"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0" name="מחבר ישר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כותרת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he-IL" smtClean="0"/>
              <a:t>לחץ כדי לערוך סגנונות טקסט של תבנית בסיס</a:t>
            </a:r>
          </a:p>
        </p:txBody>
      </p:sp>
      <p:sp>
        <p:nvSpPr>
          <p:cNvPr id="8" name="מחבר ישר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מחבר ישר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מחבר ישר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מלבן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מחבר ישר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אליפסה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מציין מיקום תוכן 17"/>
          <p:cNvSpPr>
            <a:spLocks noGrp="1"/>
          </p:cNvSpPr>
          <p:nvPr>
            <p:ph sz="quarter" idx="1"/>
          </p:nvPr>
        </p:nvSpPr>
        <p:spPr>
          <a:xfrm>
            <a:off x="304800" y="274320"/>
            <a:ext cx="5638800" cy="6327648"/>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21" name="מציין מיקום של תאריך 20"/>
          <p:cNvSpPr>
            <a:spLocks noGrp="1"/>
          </p:cNvSpPr>
          <p:nvPr>
            <p:ph type="dt" sz="half" idx="14"/>
          </p:nvPr>
        </p:nvSpPr>
        <p:spPr/>
        <p:txBody>
          <a:bodyPr rtlCol="0"/>
          <a:lstStyle/>
          <a:p>
            <a:fld id="{C160B94F-C15E-4F05-8971-97A4940DCD12}" type="datetimeFigureOut">
              <a:rPr lang="he-IL" smtClean="0"/>
              <a:t>כ"א/אדר א/תשע"ו</a:t>
            </a:fld>
            <a:endParaRPr lang="he-IL"/>
          </a:p>
        </p:txBody>
      </p:sp>
      <p:sp>
        <p:nvSpPr>
          <p:cNvPr id="22" name="מציין מיקום של מספר שקופית 21"/>
          <p:cNvSpPr>
            <a:spLocks noGrp="1"/>
          </p:cNvSpPr>
          <p:nvPr>
            <p:ph type="sldNum" sz="quarter" idx="15"/>
          </p:nvPr>
        </p:nvSpPr>
        <p:spPr/>
        <p:txBody>
          <a:bodyPr rtlCol="0"/>
          <a:lstStyle/>
          <a:p>
            <a:fld id="{C5EAA0AB-97A1-4AB3-911B-FE823F2BCDE1}" type="slidenum">
              <a:rPr lang="he-IL" smtClean="0"/>
              <a:t>‹#›</a:t>
            </a:fld>
            <a:endParaRPr lang="he-IL"/>
          </a:p>
        </p:txBody>
      </p:sp>
      <p:sp>
        <p:nvSpPr>
          <p:cNvPr id="23" name="מציין מיקום של כותרת תחתונה 22"/>
          <p:cNvSpPr>
            <a:spLocks noGrp="1"/>
          </p:cNvSpPr>
          <p:nvPr>
            <p:ph type="ftr" sz="quarter" idx="16"/>
          </p:nvPr>
        </p:nvSpPr>
        <p:spPr/>
        <p:txBody>
          <a:bodyPr rtlCol="0"/>
          <a:lstStyle/>
          <a:p>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9" name="מחבר ישר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אליפסה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כותרת 1"/>
          <p:cNvSpPr>
            <a:spLocks noGrp="1"/>
          </p:cNvSpPr>
          <p:nvPr>
            <p:ph type="title"/>
          </p:nvPr>
        </p:nvSpPr>
        <p:spPr>
          <a:xfrm rot="5400000">
            <a:off x="3350133" y="3200400"/>
            <a:ext cx="6309360" cy="457200"/>
          </a:xfrm>
        </p:spPr>
        <p:txBody>
          <a:bodyPr anchor="b"/>
          <a:lstStyle>
            <a:lvl1pPr algn="l">
              <a:buNone/>
              <a:defRPr sz="2000" b="1"/>
            </a:lvl1pPr>
          </a:lstStyle>
          <a:p>
            <a:r>
              <a:rPr kumimoji="0" lang="he-IL" smtClean="0"/>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he-IL" smtClean="0"/>
              <a:t>לחץ על הסמל כדי להוסיף תמונה</a:t>
            </a:r>
            <a:endParaRPr kumimoji="0" lang="en-US" dirty="0"/>
          </a:p>
        </p:txBody>
      </p:sp>
      <p:sp>
        <p:nvSpPr>
          <p:cNvPr id="4" name="מציין מיקום טקסט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10" name="מחבר ישר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מלבן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מחבר ישר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מחבר ישר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מחבר ישר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מציין מיקום של תאריך 16"/>
          <p:cNvSpPr>
            <a:spLocks noGrp="1"/>
          </p:cNvSpPr>
          <p:nvPr>
            <p:ph type="dt" sz="half" idx="10"/>
          </p:nvPr>
        </p:nvSpPr>
        <p:spPr/>
        <p:txBody>
          <a:bodyPr rtlCol="0"/>
          <a:lstStyle/>
          <a:p>
            <a:fld id="{C160B94F-C15E-4F05-8971-97A4940DCD12}" type="datetimeFigureOut">
              <a:rPr lang="he-IL" smtClean="0"/>
              <a:t>כ"א/אדר א/תשע"ו</a:t>
            </a:fld>
            <a:endParaRPr lang="he-IL"/>
          </a:p>
        </p:txBody>
      </p:sp>
      <p:sp>
        <p:nvSpPr>
          <p:cNvPr id="18" name="מציין מיקום של מספר שקופית 17"/>
          <p:cNvSpPr>
            <a:spLocks noGrp="1"/>
          </p:cNvSpPr>
          <p:nvPr>
            <p:ph type="sldNum" sz="quarter" idx="11"/>
          </p:nvPr>
        </p:nvSpPr>
        <p:spPr/>
        <p:txBody>
          <a:bodyPr rtlCol="0"/>
          <a:lstStyle/>
          <a:p>
            <a:fld id="{C5EAA0AB-97A1-4AB3-911B-FE823F2BCDE1}" type="slidenum">
              <a:rPr lang="he-IL" smtClean="0"/>
              <a:t>‹#›</a:t>
            </a:fld>
            <a:endParaRPr lang="he-IL"/>
          </a:p>
        </p:txBody>
      </p:sp>
      <p:sp>
        <p:nvSpPr>
          <p:cNvPr id="21" name="מציין מיקום של כותרת תחתונה 20"/>
          <p:cNvSpPr>
            <a:spLocks noGrp="1"/>
          </p:cNvSpPr>
          <p:nvPr>
            <p:ph type="ftr" sz="quarter" idx="12"/>
          </p:nvPr>
        </p:nvSpPr>
        <p:spPr/>
        <p:txBody>
          <a:bodyPr rtlCol="0"/>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C160B94F-C15E-4F05-8971-97A4940DCD12}" type="datetimeFigureOut">
              <a:rPr lang="he-IL" smtClean="0"/>
              <a:t>כ"א/אדר א/תשע"ו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5EAA0AB-97A1-4AB3-911B-FE823F2BCDE1}"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9"/>
            <a:ext cx="1676400" cy="5851525"/>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C160B94F-C15E-4F05-8971-97A4940DCD12}" type="datetimeFigureOut">
              <a:rPr lang="he-IL" smtClean="0"/>
              <a:t>כ"א/אדר א/תשע"ו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5EAA0AB-97A1-4AB3-911B-FE823F2BCDE1}"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6" name="מחבר ישר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מציין מיקום של כותרת 21"/>
          <p:cNvSpPr>
            <a:spLocks noGrp="1"/>
          </p:cNvSpPr>
          <p:nvPr>
            <p:ph type="title"/>
          </p:nvPr>
        </p:nvSpPr>
        <p:spPr>
          <a:xfrm>
            <a:off x="457200" y="274638"/>
            <a:ext cx="7467600" cy="1143000"/>
          </a:xfrm>
          <a:prstGeom prst="rect">
            <a:avLst/>
          </a:prstGeom>
        </p:spPr>
        <p:txBody>
          <a:bodyPr vert="horz" anchor="b">
            <a:normAutofit/>
          </a:bodyPr>
          <a:lstStyle/>
          <a:p>
            <a:r>
              <a:rPr kumimoji="0" lang="he-IL" smtClean="0"/>
              <a:t>לחץ כדי לערוך סגנון כותרת של תבנית בסיס</a:t>
            </a:r>
            <a:endParaRPr kumimoji="0" lang="en-US"/>
          </a:p>
        </p:txBody>
      </p:sp>
      <p:sp>
        <p:nvSpPr>
          <p:cNvPr id="13" name="מציין מיקום טקסט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4" name="מציין מיקום של תאריך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160B94F-C15E-4F05-8971-97A4940DCD12}" type="datetimeFigureOut">
              <a:rPr lang="he-IL" smtClean="0"/>
              <a:t>כ"א/אדר א/תשע"ו</a:t>
            </a:fld>
            <a:endParaRPr lang="he-IL"/>
          </a:p>
        </p:txBody>
      </p:sp>
      <p:sp>
        <p:nvSpPr>
          <p:cNvPr id="3" name="מציין מיקום של כותרת תחתונה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he-IL"/>
          </a:p>
        </p:txBody>
      </p:sp>
      <p:sp>
        <p:nvSpPr>
          <p:cNvPr id="7" name="מחבר ישר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מחבר ישר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מלבן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מחבר ישר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אליפסה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מציין מיקום של מספר שקופית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5EAA0AB-97A1-4AB3-911B-FE823F2BCDE1}"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995936" y="2708920"/>
            <a:ext cx="3600400" cy="1894362"/>
          </a:xfrm>
          <a:ln>
            <a:noFill/>
          </a:ln>
        </p:spPr>
        <p:txBody>
          <a:bodyPr>
            <a:noAutofit/>
          </a:bodyPr>
          <a:lstStyle/>
          <a:p>
            <a:pPr algn="ctr"/>
            <a:r>
              <a:rPr lang="he-IL" sz="7200" dirty="0" smtClean="0">
                <a:solidFill>
                  <a:schemeClr val="bg2">
                    <a:lumMod val="50000"/>
                  </a:schemeClr>
                </a:solidFill>
                <a:effectLst>
                  <a:outerShdw blurRad="38100" dist="38100" dir="2700000" algn="tl">
                    <a:srgbClr val="000000">
                      <a:alpha val="43137"/>
                    </a:srgbClr>
                  </a:outerShdw>
                </a:effectLst>
              </a:rPr>
              <a:t>שמואל א</a:t>
            </a:r>
            <a:br>
              <a:rPr lang="he-IL" sz="7200" dirty="0" smtClean="0">
                <a:solidFill>
                  <a:schemeClr val="bg2">
                    <a:lumMod val="50000"/>
                  </a:schemeClr>
                </a:solidFill>
                <a:effectLst>
                  <a:outerShdw blurRad="38100" dist="38100" dir="2700000" algn="tl">
                    <a:srgbClr val="000000">
                      <a:alpha val="43137"/>
                    </a:srgbClr>
                  </a:outerShdw>
                </a:effectLst>
              </a:rPr>
            </a:br>
            <a:r>
              <a:rPr lang="he-IL" sz="7200" dirty="0" smtClean="0">
                <a:solidFill>
                  <a:schemeClr val="bg2">
                    <a:lumMod val="50000"/>
                  </a:schemeClr>
                </a:solidFill>
                <a:effectLst>
                  <a:outerShdw blurRad="38100" dist="38100" dir="2700000" algn="tl">
                    <a:srgbClr val="000000">
                      <a:alpha val="43137"/>
                    </a:srgbClr>
                  </a:outerShdw>
                </a:effectLst>
              </a:rPr>
              <a:t>פרק י"ג</a:t>
            </a:r>
            <a:endParaRPr lang="he-IL" sz="7200" dirty="0">
              <a:solidFill>
                <a:schemeClr val="bg2">
                  <a:lumMod val="50000"/>
                </a:schemeClr>
              </a:solidFill>
              <a:effectLst>
                <a:outerShdw blurRad="38100" dist="38100" dir="2700000" algn="tl">
                  <a:srgbClr val="000000">
                    <a:alpha val="43137"/>
                  </a:srgbClr>
                </a:outerShdw>
              </a:effectLst>
            </a:endParaRPr>
          </a:p>
        </p:txBody>
      </p:sp>
      <p:pic>
        <p:nvPicPr>
          <p:cNvPr id="36866" name="Picture 2" descr="https://sites.google.com/a/ofakim.tzafonet.org.il/hey/_/rsrc/1298623420661/limod/bib/h23.gif"/>
          <p:cNvPicPr>
            <a:picLocks noChangeAspect="1" noChangeArrowheads="1"/>
          </p:cNvPicPr>
          <p:nvPr/>
        </p:nvPicPr>
        <p:blipFill>
          <a:blip r:embed="rId2" cstate="print"/>
          <a:srcRect/>
          <a:stretch>
            <a:fillRect/>
          </a:stretch>
        </p:blipFill>
        <p:spPr bwMode="auto">
          <a:xfrm>
            <a:off x="1763688" y="404664"/>
            <a:ext cx="2215103" cy="324036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200" dirty="0" smtClean="0">
                <a:solidFill>
                  <a:srgbClr val="0070C0"/>
                </a:solidFill>
              </a:rPr>
              <a:t>בֶּן-שָׁנָה, </a:t>
            </a:r>
            <a:r>
              <a:rPr lang="he-IL" sz="3200" dirty="0" err="1" smtClean="0">
                <a:solidFill>
                  <a:srgbClr val="0070C0"/>
                </a:solidFill>
              </a:rPr>
              <a:t>שָׁאוּ</a:t>
            </a:r>
            <a:r>
              <a:rPr lang="he-IL" sz="3200" dirty="0" smtClean="0">
                <a:solidFill>
                  <a:srgbClr val="0070C0"/>
                </a:solidFill>
              </a:rPr>
              <a:t>ל בְּמָלְכוֹ; </a:t>
            </a:r>
            <a:r>
              <a:rPr lang="he-IL" sz="3200" dirty="0" err="1" smtClean="0">
                <a:solidFill>
                  <a:srgbClr val="0070C0"/>
                </a:solidFill>
              </a:rPr>
              <a:t>וּשְׁת</a:t>
            </a:r>
            <a:r>
              <a:rPr lang="he-IL" sz="3200" dirty="0" smtClean="0">
                <a:solidFill>
                  <a:srgbClr val="0070C0"/>
                </a:solidFill>
              </a:rPr>
              <a:t>ֵּ</a:t>
            </a:r>
            <a:r>
              <a:rPr lang="he-IL" sz="3200" dirty="0" err="1" smtClean="0">
                <a:solidFill>
                  <a:srgbClr val="0070C0"/>
                </a:solidFill>
              </a:rPr>
              <a:t>י </a:t>
            </a:r>
            <a:r>
              <a:rPr lang="he-IL" sz="3200" dirty="0" smtClean="0">
                <a:solidFill>
                  <a:srgbClr val="0070C0"/>
                </a:solidFill>
              </a:rPr>
              <a:t>שָׁנִים, </a:t>
            </a:r>
            <a:r>
              <a:rPr lang="he-IL" sz="3200" dirty="0" err="1" smtClean="0">
                <a:solidFill>
                  <a:srgbClr val="0070C0"/>
                </a:solidFill>
              </a:rPr>
              <a:t>מָל</a:t>
            </a:r>
            <a:r>
              <a:rPr lang="he-IL" sz="3200" dirty="0" smtClean="0">
                <a:solidFill>
                  <a:srgbClr val="0070C0"/>
                </a:solidFill>
              </a:rPr>
              <a:t>ַךְ </a:t>
            </a:r>
            <a:r>
              <a:rPr lang="he-IL" sz="3200" dirty="0" err="1" smtClean="0">
                <a:solidFill>
                  <a:srgbClr val="0070C0"/>
                </a:solidFill>
              </a:rPr>
              <a:t>עַ</a:t>
            </a:r>
            <a:r>
              <a:rPr lang="he-IL" sz="3200" dirty="0" smtClean="0">
                <a:solidFill>
                  <a:srgbClr val="0070C0"/>
                </a:solidFill>
              </a:rPr>
              <a:t>ל-יִשְׂרָאֵל. </a:t>
            </a:r>
            <a:endParaRPr lang="he-IL" sz="3200" dirty="0">
              <a:solidFill>
                <a:srgbClr val="0070C0"/>
              </a:solidFill>
            </a:endParaRPr>
          </a:p>
        </p:txBody>
      </p:sp>
      <p:sp>
        <p:nvSpPr>
          <p:cNvPr id="3" name="מציין מיקום תוכן 2"/>
          <p:cNvSpPr>
            <a:spLocks noGrp="1"/>
          </p:cNvSpPr>
          <p:nvPr>
            <p:ph sz="quarter" idx="1"/>
          </p:nvPr>
        </p:nvSpPr>
        <p:spPr>
          <a:xfrm>
            <a:off x="539552" y="1700808"/>
            <a:ext cx="7467600" cy="4873752"/>
          </a:xfrm>
        </p:spPr>
        <p:txBody>
          <a:bodyPr/>
          <a:lstStyle/>
          <a:p>
            <a:pPr>
              <a:buNone/>
            </a:pPr>
            <a:r>
              <a:rPr lang="he-IL" dirty="0" smtClean="0"/>
              <a:t>פסוק זה </a:t>
            </a:r>
            <a:r>
              <a:rPr lang="he-IL" dirty="0" smtClean="0"/>
              <a:t>לא ברור היות </a:t>
            </a:r>
            <a:r>
              <a:rPr lang="he-IL" dirty="0" smtClean="0"/>
              <a:t>והוא מעלה מספר שאלות:</a:t>
            </a:r>
          </a:p>
          <a:p>
            <a:pPr>
              <a:buNone/>
            </a:pPr>
            <a:r>
              <a:rPr lang="he-IL" dirty="0" smtClean="0"/>
              <a:t>1. כיצד </a:t>
            </a:r>
            <a:r>
              <a:rPr lang="he-IL" dirty="0" smtClean="0"/>
              <a:t>יתכן ששאול היה מלך בגיל שנה?</a:t>
            </a:r>
          </a:p>
          <a:p>
            <a:pPr>
              <a:buNone/>
            </a:pPr>
            <a:r>
              <a:rPr lang="he-IL" dirty="0" smtClean="0"/>
              <a:t>2. מדוע </a:t>
            </a:r>
            <a:r>
              <a:rPr lang="he-IL" dirty="0" smtClean="0"/>
              <a:t>מצוין ששאול מלך על ישראל רק שנתיים והרי יש להניח שמלוכתו על ישראל נמשכה יותר שנים?</a:t>
            </a:r>
          </a:p>
          <a:p>
            <a:pPr>
              <a:buNone/>
            </a:pPr>
            <a:r>
              <a:rPr lang="he-IL" dirty="0" smtClean="0"/>
              <a:t>פתרון :</a:t>
            </a:r>
          </a:p>
          <a:p>
            <a:pPr>
              <a:buNone/>
            </a:pPr>
            <a:r>
              <a:rPr lang="he-IL" dirty="0" smtClean="0"/>
              <a:t>באופן טבעי היינו מניחים שמעתיק קדום השמיט בטעות מילה אחת או שתיים מהפסוק המקורי </a:t>
            </a:r>
            <a:r>
              <a:rPr lang="he-IL" dirty="0" smtClean="0"/>
              <a:t>לדוגמה - 'בן </a:t>
            </a:r>
            <a:r>
              <a:rPr lang="he-IL" dirty="0" smtClean="0"/>
              <a:t>ארבעים שנה שאול במלכו ושתי שנים מלך על ישראל' </a:t>
            </a:r>
          </a:p>
          <a:p>
            <a:pPr>
              <a:buNone/>
            </a:pPr>
            <a:r>
              <a:rPr lang="he-IL" dirty="0" smtClean="0"/>
              <a:t>יש </a:t>
            </a:r>
            <a:r>
              <a:rPr lang="he-IL" dirty="0" smtClean="0"/>
              <a:t>לציין, כי ניתן לראות במילים "בן שנה" דימוי לאופיו של שאול. הוא תמים ונקי מחטא כתינוק בן שנה.</a:t>
            </a:r>
          </a:p>
          <a:p>
            <a:endParaRPr lang="he-I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188640"/>
            <a:ext cx="8136904" cy="1426170"/>
          </a:xfrm>
        </p:spPr>
        <p:txBody>
          <a:bodyPr>
            <a:normAutofit/>
          </a:bodyPr>
          <a:lstStyle/>
          <a:p>
            <a:pPr algn="r"/>
            <a:r>
              <a:rPr lang="he-IL" dirty="0" smtClean="0"/>
              <a:t> </a:t>
            </a:r>
            <a:r>
              <a:rPr lang="he-IL" sz="2700" b="1" dirty="0" smtClean="0">
                <a:solidFill>
                  <a:srgbClr val="0070C0"/>
                </a:solidFill>
              </a:rPr>
              <a:t>ב</a:t>
            </a:r>
            <a:r>
              <a:rPr lang="he-IL" sz="2700" dirty="0" smtClean="0">
                <a:solidFill>
                  <a:srgbClr val="0070C0"/>
                </a:solidFill>
              </a:rPr>
              <a:t> וַיִּבְחַר-לוֹ שָׁאוּל שְׁלֹשֶׁת </a:t>
            </a:r>
            <a:r>
              <a:rPr lang="he-IL" sz="2700" dirty="0" err="1" smtClean="0">
                <a:solidFill>
                  <a:srgbClr val="0070C0"/>
                </a:solidFill>
              </a:rPr>
              <a:t>אֲלָפ</a:t>
            </a:r>
            <a:r>
              <a:rPr lang="he-IL" sz="2700" dirty="0" smtClean="0">
                <a:solidFill>
                  <a:srgbClr val="0070C0"/>
                </a:solidFill>
              </a:rPr>
              <a:t>ִים, מִיִּשְׂרָאֵל, וַיִּהְיוּ עִם-שָׁאוּל אַלְפּ</a:t>
            </a:r>
            <a:r>
              <a:rPr lang="he-IL" sz="2700" dirty="0" err="1" smtClean="0">
                <a:solidFill>
                  <a:srgbClr val="0070C0"/>
                </a:solidFill>
              </a:rPr>
              <a:t>ַיִם בְּמִ</a:t>
            </a:r>
            <a:r>
              <a:rPr lang="he-IL" sz="2700" dirty="0" smtClean="0">
                <a:solidFill>
                  <a:srgbClr val="0070C0"/>
                </a:solidFill>
              </a:rPr>
              <a:t>כְמָשׂ וּבְהַר </a:t>
            </a:r>
            <a:r>
              <a:rPr lang="he-IL" sz="2700" dirty="0" err="1" smtClean="0">
                <a:solidFill>
                  <a:srgbClr val="0070C0"/>
                </a:solidFill>
              </a:rPr>
              <a:t>בֵּית</a:t>
            </a:r>
            <a:r>
              <a:rPr lang="he-IL" sz="2700" dirty="0" smtClean="0">
                <a:solidFill>
                  <a:srgbClr val="0070C0"/>
                </a:solidFill>
              </a:rPr>
              <a:t>-אֵל, וְאֶלֶף </a:t>
            </a:r>
            <a:r>
              <a:rPr lang="he-IL" sz="2700" dirty="0" err="1" smtClean="0">
                <a:solidFill>
                  <a:srgbClr val="0070C0"/>
                </a:solidFill>
              </a:rPr>
              <a:t>הָי</a:t>
            </a:r>
            <a:r>
              <a:rPr lang="he-IL" sz="2700" dirty="0" smtClean="0">
                <a:solidFill>
                  <a:srgbClr val="0070C0"/>
                </a:solidFill>
              </a:rPr>
              <a:t>וּ עִם-יוֹנָתָן בְּגִבְעַת בִּנְיָמִין; </a:t>
            </a:r>
            <a:r>
              <a:rPr lang="he-IL" sz="2700" dirty="0" err="1" smtClean="0">
                <a:solidFill>
                  <a:srgbClr val="0070C0"/>
                </a:solidFill>
              </a:rPr>
              <a:t>וְיֶ</a:t>
            </a:r>
            <a:r>
              <a:rPr lang="he-IL" sz="2700" dirty="0" smtClean="0">
                <a:solidFill>
                  <a:srgbClr val="0070C0"/>
                </a:solidFill>
              </a:rPr>
              <a:t>תֶר הָעָם, שִׁלַּח </a:t>
            </a:r>
            <a:r>
              <a:rPr lang="he-IL" sz="2700" dirty="0" err="1" smtClean="0">
                <a:solidFill>
                  <a:srgbClr val="0070C0"/>
                </a:solidFill>
              </a:rPr>
              <a:t>אִי</a:t>
            </a:r>
            <a:r>
              <a:rPr lang="he-IL" sz="2700" dirty="0" smtClean="0">
                <a:solidFill>
                  <a:srgbClr val="0070C0"/>
                </a:solidFill>
              </a:rPr>
              <a:t>שׁ </a:t>
            </a:r>
            <a:r>
              <a:rPr lang="he-IL" sz="2700" dirty="0" err="1" smtClean="0">
                <a:solidFill>
                  <a:srgbClr val="0070C0"/>
                </a:solidFill>
              </a:rPr>
              <a:t>לְאֹהָ</a:t>
            </a:r>
            <a:r>
              <a:rPr lang="he-IL" sz="2700" dirty="0" smtClean="0">
                <a:solidFill>
                  <a:srgbClr val="0070C0"/>
                </a:solidFill>
              </a:rPr>
              <a:t>לָיו.  </a:t>
            </a:r>
            <a:endParaRPr lang="he-IL" sz="2700" dirty="0">
              <a:solidFill>
                <a:srgbClr val="0070C0"/>
              </a:solidFill>
            </a:endParaRPr>
          </a:p>
        </p:txBody>
      </p:sp>
      <p:sp>
        <p:nvSpPr>
          <p:cNvPr id="3" name="מציין מיקום תוכן 2"/>
          <p:cNvSpPr>
            <a:spLocks noGrp="1"/>
          </p:cNvSpPr>
          <p:nvPr>
            <p:ph sz="quarter" idx="1"/>
          </p:nvPr>
        </p:nvSpPr>
        <p:spPr>
          <a:xfrm>
            <a:off x="467544" y="1988840"/>
            <a:ext cx="8064896" cy="4176464"/>
          </a:xfrm>
        </p:spPr>
        <p:txBody>
          <a:bodyPr>
            <a:normAutofit fontScale="92500" lnSpcReduction="20000"/>
          </a:bodyPr>
          <a:lstStyle/>
          <a:p>
            <a:pPr>
              <a:buNone/>
            </a:pPr>
            <a:r>
              <a:rPr lang="he-IL" dirty="0" smtClean="0"/>
              <a:t>הפלשתים שולטים בחלקים גדולים ממערב לירדן. שאול נתבשר בבשורת המלוכה וגם העם קיבל אותו למלך.  אבל בניית צבא לישראל והסרת השעבוד הפלישתי זהו תהליך ארוך שנדרש אליו שאול. עיקר בחירתו היא לעמוד מול הפלשתים , שהם האויב הקשה והמציק ביותר.</a:t>
            </a:r>
          </a:p>
          <a:p>
            <a:pPr>
              <a:buNone/>
            </a:pPr>
            <a:r>
              <a:rPr lang="he-IL" dirty="0" smtClean="0"/>
              <a:t>שאול בונה צבא קבע קטן הנאחז באזור ההר{הרי בנימין}.</a:t>
            </a:r>
          </a:p>
          <a:p>
            <a:pPr>
              <a:buNone/>
            </a:pPr>
            <a:r>
              <a:rPr lang="he-IL" dirty="0" smtClean="0"/>
              <a:t>2000 חיילים הולכים עם שאול ו- 1000 עם בנו של שאול יונתן </a:t>
            </a:r>
          </a:p>
          <a:p>
            <a:pPr>
              <a:buNone/>
            </a:pPr>
            <a:r>
              <a:rPr lang="he-IL" dirty="0" smtClean="0"/>
              <a:t>כל שאר ישראל הוא החזיר לאוהליו כלומר לביתם . </a:t>
            </a:r>
          </a:p>
          <a:p>
            <a:pPr>
              <a:buNone/>
            </a:pPr>
            <a:endParaRPr lang="he-IL" dirty="0" smtClean="0"/>
          </a:p>
          <a:p>
            <a:r>
              <a:rPr lang="he-IL" b="1" dirty="0" smtClean="0"/>
              <a:t>מה היה הגורם להתפרצות המלחמה</a:t>
            </a:r>
            <a:r>
              <a:rPr lang="he-IL" dirty="0" smtClean="0"/>
              <a:t> </a:t>
            </a:r>
            <a:r>
              <a:rPr lang="he-IL" b="1" dirty="0" smtClean="0"/>
              <a:t>?</a:t>
            </a:r>
            <a:endParaRPr lang="he-IL" dirty="0" smtClean="0"/>
          </a:p>
          <a:p>
            <a:pPr>
              <a:buNone/>
            </a:pPr>
            <a:r>
              <a:rPr lang="he-IL" dirty="0" smtClean="0"/>
              <a:t>הגורם היה ההתנקשות שביצע יונתן בן המלך ויורש העצר בחייו של הנציב הפלשתי</a:t>
            </a:r>
          </a:p>
          <a:p>
            <a:pPr>
              <a:buNone/>
            </a:pPr>
            <a:r>
              <a:rPr lang="he-IL" dirty="0" smtClean="0"/>
              <a:t>שישב בגבעת שאול בירת ישראל. הריגת הנציב בידי יונתן שימשה אות לעם להתקומם נגד שלטון הפלשתים.</a:t>
            </a:r>
          </a:p>
          <a:p>
            <a:pPr>
              <a:buNone/>
            </a:pPr>
            <a:endParaRPr lang="he-IL" dirty="0" smtClean="0"/>
          </a:p>
          <a:p>
            <a:pPr>
              <a:buNone/>
            </a:pPr>
            <a:endParaRPr lang="en-US" dirty="0" smtClean="0"/>
          </a:p>
          <a:p>
            <a:endParaRPr lang="he-I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3528" y="1124744"/>
            <a:ext cx="8136904" cy="1440160"/>
          </a:xfrm>
        </p:spPr>
        <p:txBody>
          <a:bodyPr>
            <a:noAutofit/>
          </a:bodyPr>
          <a:lstStyle/>
          <a:p>
            <a:pPr algn="r"/>
            <a:r>
              <a:rPr lang="he-IL" sz="2200" b="1" dirty="0" smtClean="0">
                <a:solidFill>
                  <a:srgbClr val="0070C0"/>
                </a:solidFill>
              </a:rPr>
              <a:t>ג</a:t>
            </a:r>
            <a:r>
              <a:rPr lang="he-IL" sz="2200" dirty="0" smtClean="0">
                <a:solidFill>
                  <a:srgbClr val="0070C0"/>
                </a:solidFill>
              </a:rPr>
              <a:t> </a:t>
            </a:r>
            <a:r>
              <a:rPr lang="he-IL" sz="2200" dirty="0" err="1" smtClean="0">
                <a:solidFill>
                  <a:srgbClr val="0070C0"/>
                </a:solidFill>
              </a:rPr>
              <a:t>וַי</a:t>
            </a:r>
            <a:r>
              <a:rPr lang="he-IL" sz="2200" dirty="0" smtClean="0">
                <a:solidFill>
                  <a:srgbClr val="0070C0"/>
                </a:solidFill>
              </a:rPr>
              <a:t>ַּ</a:t>
            </a:r>
            <a:r>
              <a:rPr lang="he-IL" sz="2200" dirty="0" err="1" smtClean="0">
                <a:solidFill>
                  <a:srgbClr val="0070C0"/>
                </a:solidFill>
              </a:rPr>
              <a:t>ךְ </a:t>
            </a:r>
            <a:r>
              <a:rPr lang="he-IL" sz="2200" dirty="0" smtClean="0">
                <a:solidFill>
                  <a:srgbClr val="0070C0"/>
                </a:solidFill>
              </a:rPr>
              <a:t>יוֹנָתָן, </a:t>
            </a:r>
            <a:r>
              <a:rPr lang="he-IL" sz="2200" dirty="0" err="1" smtClean="0">
                <a:solidFill>
                  <a:srgbClr val="0070C0"/>
                </a:solidFill>
              </a:rPr>
              <a:t>אֵ</a:t>
            </a:r>
            <a:r>
              <a:rPr lang="he-IL" sz="2200" dirty="0" smtClean="0">
                <a:solidFill>
                  <a:srgbClr val="0070C0"/>
                </a:solidFill>
              </a:rPr>
              <a:t>ת נְצִי</a:t>
            </a:r>
            <a:r>
              <a:rPr lang="he-IL" sz="2200" dirty="0" err="1" smtClean="0">
                <a:solidFill>
                  <a:srgbClr val="0070C0"/>
                </a:solidFill>
              </a:rPr>
              <a:t>ב </a:t>
            </a:r>
            <a:r>
              <a:rPr lang="he-IL" sz="2200" dirty="0" smtClean="0">
                <a:solidFill>
                  <a:srgbClr val="0070C0"/>
                </a:solidFill>
              </a:rPr>
              <a:t>פְּלִשְׁתִּים אֲשֶׁר בְּגֶב</a:t>
            </a:r>
            <a:r>
              <a:rPr lang="he-IL" sz="2200" dirty="0" err="1" smtClean="0">
                <a:solidFill>
                  <a:srgbClr val="0070C0"/>
                </a:solidFill>
              </a:rPr>
              <a:t>ַע, </a:t>
            </a:r>
            <a:r>
              <a:rPr lang="he-IL" sz="2200" dirty="0" smtClean="0">
                <a:solidFill>
                  <a:srgbClr val="0070C0"/>
                </a:solidFill>
              </a:rPr>
              <a:t>וַיִּשְׁמְעוּ, </a:t>
            </a:r>
            <a:r>
              <a:rPr lang="he-IL" sz="2200" dirty="0" err="1" smtClean="0">
                <a:solidFill>
                  <a:srgbClr val="0070C0"/>
                </a:solidFill>
              </a:rPr>
              <a:t>פְּלִשְׁת</a:t>
            </a:r>
            <a:r>
              <a:rPr lang="he-IL" sz="2200" dirty="0" smtClean="0">
                <a:solidFill>
                  <a:srgbClr val="0070C0"/>
                </a:solidFill>
              </a:rPr>
              <a:t>ִּים</a:t>
            </a:r>
            <a:r>
              <a:rPr lang="he-IL" sz="2200" dirty="0" err="1" smtClean="0">
                <a:solidFill>
                  <a:srgbClr val="0070C0"/>
                </a:solidFill>
              </a:rPr>
              <a:t>; </a:t>
            </a:r>
            <a:r>
              <a:rPr lang="he-IL" sz="2200" dirty="0" smtClean="0">
                <a:solidFill>
                  <a:srgbClr val="0070C0"/>
                </a:solidFill>
              </a:rPr>
              <a:t>וְשָׁאוּל </a:t>
            </a:r>
            <a:r>
              <a:rPr lang="he-IL" sz="2200" dirty="0" err="1" smtClean="0">
                <a:solidFill>
                  <a:srgbClr val="0070C0"/>
                </a:solidFill>
              </a:rPr>
              <a:t>תָּקַ</a:t>
            </a:r>
            <a:r>
              <a:rPr lang="he-IL" sz="2200" dirty="0" smtClean="0">
                <a:solidFill>
                  <a:srgbClr val="0070C0"/>
                </a:solidFill>
              </a:rPr>
              <a:t>ע בַּשּׁוֹפָר בְּכָל-הָ</a:t>
            </a:r>
            <a:r>
              <a:rPr lang="he-IL" sz="2200" dirty="0" err="1" smtClean="0">
                <a:solidFill>
                  <a:srgbClr val="0070C0"/>
                </a:solidFill>
              </a:rPr>
              <a:t>אָרֶ</a:t>
            </a:r>
            <a:r>
              <a:rPr lang="he-IL" sz="2200" dirty="0" smtClean="0">
                <a:solidFill>
                  <a:srgbClr val="0070C0"/>
                </a:solidFill>
              </a:rPr>
              <a:t>ץ </a:t>
            </a:r>
            <a:r>
              <a:rPr lang="he-IL" sz="2200" dirty="0" err="1" smtClean="0">
                <a:solidFill>
                  <a:srgbClr val="0070C0"/>
                </a:solidFill>
              </a:rPr>
              <a:t>לֵאמ</a:t>
            </a:r>
            <a:r>
              <a:rPr lang="he-IL" sz="2200" dirty="0" smtClean="0">
                <a:solidFill>
                  <a:srgbClr val="0070C0"/>
                </a:solidFill>
              </a:rPr>
              <a:t>ֹר, יִשְׁמְעוּ הָעִבְרִים.  </a:t>
            </a:r>
            <a:r>
              <a:rPr lang="he-IL" sz="2200" b="1" dirty="0" smtClean="0">
                <a:solidFill>
                  <a:srgbClr val="0070C0"/>
                </a:solidFill>
              </a:rPr>
              <a:t>ד</a:t>
            </a:r>
            <a:r>
              <a:rPr lang="he-IL" sz="2200" dirty="0" smtClean="0">
                <a:solidFill>
                  <a:srgbClr val="0070C0"/>
                </a:solidFill>
              </a:rPr>
              <a:t> וְכָל-יִשְׂרָאֵל שָׁמְ</a:t>
            </a:r>
            <a:r>
              <a:rPr lang="he-IL" sz="2200" dirty="0" err="1" smtClean="0">
                <a:solidFill>
                  <a:srgbClr val="0070C0"/>
                </a:solidFill>
              </a:rPr>
              <a:t>עוּ לֵאמ</a:t>
            </a:r>
            <a:r>
              <a:rPr lang="he-IL" sz="2200" dirty="0" smtClean="0">
                <a:solidFill>
                  <a:srgbClr val="0070C0"/>
                </a:solidFill>
              </a:rPr>
              <a:t>ֹר, הִכָּה שָׁאוּל </a:t>
            </a:r>
            <a:r>
              <a:rPr lang="he-IL" sz="2200" dirty="0" err="1" smtClean="0">
                <a:solidFill>
                  <a:srgbClr val="0070C0"/>
                </a:solidFill>
              </a:rPr>
              <a:t>אֶ</a:t>
            </a:r>
            <a:r>
              <a:rPr lang="he-IL" sz="2200" dirty="0" smtClean="0">
                <a:solidFill>
                  <a:srgbClr val="0070C0"/>
                </a:solidFill>
              </a:rPr>
              <a:t>ת-נְצִי</a:t>
            </a:r>
            <a:r>
              <a:rPr lang="he-IL" sz="2200" dirty="0" err="1" smtClean="0">
                <a:solidFill>
                  <a:srgbClr val="0070C0"/>
                </a:solidFill>
              </a:rPr>
              <a:t>ב </a:t>
            </a:r>
            <a:r>
              <a:rPr lang="he-IL" sz="2200" dirty="0" smtClean="0">
                <a:solidFill>
                  <a:srgbClr val="0070C0"/>
                </a:solidFill>
              </a:rPr>
              <a:t>פְּלִשְׁתִּים, וְגַם-נִבְאַשׁ </a:t>
            </a:r>
            <a:r>
              <a:rPr lang="he-IL" sz="2200" dirty="0" err="1" smtClean="0">
                <a:solidFill>
                  <a:srgbClr val="0070C0"/>
                </a:solidFill>
              </a:rPr>
              <a:t>יִשְׂרָא</a:t>
            </a:r>
            <a:r>
              <a:rPr lang="he-IL" sz="2200" dirty="0" smtClean="0">
                <a:solidFill>
                  <a:srgbClr val="0070C0"/>
                </a:solidFill>
              </a:rPr>
              <a:t>ֵל, בַּפְּלִשְׁתִּים</a:t>
            </a:r>
            <a:r>
              <a:rPr lang="he-IL" sz="2200" dirty="0" err="1" smtClean="0">
                <a:solidFill>
                  <a:srgbClr val="0070C0"/>
                </a:solidFill>
              </a:rPr>
              <a:t>; </a:t>
            </a:r>
            <a:r>
              <a:rPr lang="he-IL" sz="2200" dirty="0" smtClean="0">
                <a:solidFill>
                  <a:srgbClr val="0070C0"/>
                </a:solidFill>
              </a:rPr>
              <a:t>וַיִּצָּעֲקוּ הָעָם אַחֲרֵי שָׁאוּל, הַגִּלְגָּל. </a:t>
            </a:r>
            <a:r>
              <a:rPr lang="he-IL" sz="2200" b="1" dirty="0" smtClean="0">
                <a:solidFill>
                  <a:srgbClr val="0070C0"/>
                </a:solidFill>
              </a:rPr>
              <a:t>ה</a:t>
            </a:r>
            <a:r>
              <a:rPr lang="he-IL" sz="2200" dirty="0" smtClean="0">
                <a:solidFill>
                  <a:srgbClr val="0070C0"/>
                </a:solidFill>
              </a:rPr>
              <a:t> וּפְלִשְׁתִּים נֶאֶסְ</a:t>
            </a:r>
            <a:r>
              <a:rPr lang="he-IL" sz="2200" dirty="0" err="1" smtClean="0">
                <a:solidFill>
                  <a:srgbClr val="0070C0"/>
                </a:solidFill>
              </a:rPr>
              <a:t>פוּ </a:t>
            </a:r>
            <a:r>
              <a:rPr lang="he-IL" sz="2200" dirty="0" smtClean="0">
                <a:solidFill>
                  <a:srgbClr val="0070C0"/>
                </a:solidFill>
              </a:rPr>
              <a:t>לְהִלָּחֵם עִם-יִשְׂרָאֵל, </a:t>
            </a:r>
            <a:r>
              <a:rPr lang="he-IL" sz="2200" dirty="0" err="1" smtClean="0">
                <a:solidFill>
                  <a:srgbClr val="0070C0"/>
                </a:solidFill>
              </a:rPr>
              <a:t>שְׁלֹ</a:t>
            </a:r>
            <a:r>
              <a:rPr lang="he-IL" sz="2200" dirty="0" smtClean="0">
                <a:solidFill>
                  <a:srgbClr val="0070C0"/>
                </a:solidFill>
              </a:rPr>
              <a:t>שִׁים אֶלֶ</a:t>
            </a:r>
            <a:r>
              <a:rPr lang="he-IL" sz="2200" dirty="0" err="1" smtClean="0">
                <a:solidFill>
                  <a:srgbClr val="0070C0"/>
                </a:solidFill>
              </a:rPr>
              <a:t>ף </a:t>
            </a:r>
            <a:r>
              <a:rPr lang="he-IL" sz="2200" dirty="0" smtClean="0">
                <a:solidFill>
                  <a:srgbClr val="0070C0"/>
                </a:solidFill>
              </a:rPr>
              <a:t>רֶכֶ</a:t>
            </a:r>
            <a:r>
              <a:rPr lang="he-IL" sz="2200" dirty="0" err="1" smtClean="0">
                <a:solidFill>
                  <a:srgbClr val="0070C0"/>
                </a:solidFill>
              </a:rPr>
              <a:t>ב </a:t>
            </a:r>
            <a:r>
              <a:rPr lang="he-IL" sz="2200" dirty="0" smtClean="0">
                <a:solidFill>
                  <a:srgbClr val="0070C0"/>
                </a:solidFill>
              </a:rPr>
              <a:t>וְשֵׁשֶׁת </a:t>
            </a:r>
            <a:r>
              <a:rPr lang="he-IL" sz="2200" dirty="0" err="1" smtClean="0">
                <a:solidFill>
                  <a:srgbClr val="0070C0"/>
                </a:solidFill>
              </a:rPr>
              <a:t>אֲלָפ</a:t>
            </a:r>
            <a:r>
              <a:rPr lang="he-IL" sz="2200" dirty="0" smtClean="0">
                <a:solidFill>
                  <a:srgbClr val="0070C0"/>
                </a:solidFill>
              </a:rPr>
              <a:t>ִים פָּרָשִׁים, </a:t>
            </a:r>
            <a:r>
              <a:rPr lang="he-IL" sz="2200" dirty="0" err="1" smtClean="0">
                <a:solidFill>
                  <a:srgbClr val="0070C0"/>
                </a:solidFill>
              </a:rPr>
              <a:t>וְע</a:t>
            </a:r>
            <a:r>
              <a:rPr lang="he-IL" sz="2200" dirty="0" smtClean="0">
                <a:solidFill>
                  <a:srgbClr val="0070C0"/>
                </a:solidFill>
              </a:rPr>
              <a:t>ָם, כַּחוֹל </a:t>
            </a:r>
            <a:r>
              <a:rPr lang="he-IL" sz="2200" dirty="0" err="1" smtClean="0">
                <a:solidFill>
                  <a:srgbClr val="0070C0"/>
                </a:solidFill>
              </a:rPr>
              <a:t>אֲש</a:t>
            </a:r>
            <a:r>
              <a:rPr lang="he-IL" sz="2200" dirty="0" smtClean="0">
                <a:solidFill>
                  <a:srgbClr val="0070C0"/>
                </a:solidFill>
              </a:rPr>
              <a:t>ֶׁר </a:t>
            </a:r>
            <a:r>
              <a:rPr lang="he-IL" sz="2200" dirty="0" err="1" smtClean="0">
                <a:solidFill>
                  <a:srgbClr val="0070C0"/>
                </a:solidFill>
              </a:rPr>
              <a:t>עַ</a:t>
            </a:r>
            <a:r>
              <a:rPr lang="he-IL" sz="2200" dirty="0" smtClean="0">
                <a:solidFill>
                  <a:srgbClr val="0070C0"/>
                </a:solidFill>
              </a:rPr>
              <a:t>ל-שְׂפַת-הַיָּם לָרֹב; וַיַּעֲלוּ </a:t>
            </a:r>
            <a:r>
              <a:rPr lang="he-IL" sz="2200" dirty="0" err="1" smtClean="0">
                <a:solidFill>
                  <a:srgbClr val="0070C0"/>
                </a:solidFill>
              </a:rPr>
              <a:t>וַיַּ</a:t>
            </a:r>
            <a:r>
              <a:rPr lang="he-IL" sz="2200" dirty="0" smtClean="0">
                <a:solidFill>
                  <a:srgbClr val="0070C0"/>
                </a:solidFill>
              </a:rPr>
              <a:t>חֲנו</a:t>
            </a:r>
            <a:r>
              <a:rPr lang="he-IL" sz="2200" dirty="0" err="1" smtClean="0">
                <a:solidFill>
                  <a:srgbClr val="0070C0"/>
                </a:solidFill>
              </a:rPr>
              <a:t>ּ בְמִכ</a:t>
            </a:r>
            <a:r>
              <a:rPr lang="he-IL" sz="2200" dirty="0" smtClean="0">
                <a:solidFill>
                  <a:srgbClr val="0070C0"/>
                </a:solidFill>
              </a:rPr>
              <a:t>ְמָש</a:t>
            </a:r>
            <a:r>
              <a:rPr lang="he-IL" sz="2200" dirty="0" err="1" smtClean="0">
                <a:solidFill>
                  <a:srgbClr val="0070C0"/>
                </a:solidFill>
              </a:rPr>
              <a:t>ׂ, </a:t>
            </a:r>
            <a:r>
              <a:rPr lang="he-IL" sz="2200" dirty="0" smtClean="0">
                <a:solidFill>
                  <a:srgbClr val="0070C0"/>
                </a:solidFill>
              </a:rPr>
              <a:t>קִדְמַת </a:t>
            </a:r>
            <a:r>
              <a:rPr lang="he-IL" sz="2200" dirty="0" err="1" smtClean="0">
                <a:solidFill>
                  <a:srgbClr val="0070C0"/>
                </a:solidFill>
              </a:rPr>
              <a:t>בֵּית</a:t>
            </a:r>
            <a:r>
              <a:rPr lang="he-IL" sz="2200" dirty="0" smtClean="0">
                <a:solidFill>
                  <a:srgbClr val="0070C0"/>
                </a:solidFill>
              </a:rPr>
              <a:t> אָוֶן.  </a:t>
            </a:r>
            <a:r>
              <a:rPr lang="he-IL" sz="2200" b="1" dirty="0" smtClean="0">
                <a:solidFill>
                  <a:srgbClr val="0070C0"/>
                </a:solidFill>
              </a:rPr>
              <a:t>ו</a:t>
            </a:r>
            <a:r>
              <a:rPr lang="he-IL" sz="2200" dirty="0" smtClean="0">
                <a:solidFill>
                  <a:srgbClr val="0070C0"/>
                </a:solidFill>
              </a:rPr>
              <a:t> וְאִישׁ יִשְׂרָאֵל רָאוּ </a:t>
            </a:r>
            <a:r>
              <a:rPr lang="he-IL" sz="2200" dirty="0" err="1" smtClean="0">
                <a:solidFill>
                  <a:srgbClr val="0070C0"/>
                </a:solidFill>
              </a:rPr>
              <a:t>כּ</a:t>
            </a:r>
            <a:r>
              <a:rPr lang="he-IL" sz="2200" dirty="0" smtClean="0">
                <a:solidFill>
                  <a:srgbClr val="0070C0"/>
                </a:solidFill>
              </a:rPr>
              <a:t>ִי צַר-לוֹ, </a:t>
            </a:r>
            <a:r>
              <a:rPr lang="he-IL" sz="2200" dirty="0" err="1" smtClean="0">
                <a:solidFill>
                  <a:srgbClr val="0070C0"/>
                </a:solidFill>
              </a:rPr>
              <a:t>כּ</a:t>
            </a:r>
            <a:r>
              <a:rPr lang="he-IL" sz="2200" dirty="0" smtClean="0">
                <a:solidFill>
                  <a:srgbClr val="0070C0"/>
                </a:solidFill>
              </a:rPr>
              <a:t>ִי נִגַּשׂ </a:t>
            </a:r>
            <a:r>
              <a:rPr lang="he-IL" sz="2200" dirty="0" err="1" smtClean="0">
                <a:solidFill>
                  <a:srgbClr val="0070C0"/>
                </a:solidFill>
              </a:rPr>
              <a:t>הָע</a:t>
            </a:r>
            <a:r>
              <a:rPr lang="he-IL" sz="2200" dirty="0" smtClean="0">
                <a:solidFill>
                  <a:srgbClr val="0070C0"/>
                </a:solidFill>
              </a:rPr>
              <a:t>ָם; וַיִּתְחַבְּא</a:t>
            </a:r>
            <a:r>
              <a:rPr lang="he-IL" sz="2200" dirty="0" err="1" smtClean="0">
                <a:solidFill>
                  <a:srgbClr val="0070C0"/>
                </a:solidFill>
              </a:rPr>
              <a:t>וּ </a:t>
            </a:r>
            <a:r>
              <a:rPr lang="he-IL" sz="2200" dirty="0" smtClean="0">
                <a:solidFill>
                  <a:srgbClr val="0070C0"/>
                </a:solidFill>
              </a:rPr>
              <a:t>הָעָם</a:t>
            </a:r>
            <a:r>
              <a:rPr lang="he-IL" sz="2200" dirty="0" err="1" smtClean="0">
                <a:solidFill>
                  <a:srgbClr val="0070C0"/>
                </a:solidFill>
              </a:rPr>
              <a:t>, </a:t>
            </a:r>
            <a:r>
              <a:rPr lang="he-IL" sz="2200" dirty="0" smtClean="0">
                <a:solidFill>
                  <a:srgbClr val="0070C0"/>
                </a:solidFill>
              </a:rPr>
              <a:t>בַּמְּעָרוֹת וּבַחֲוָחִים וּבַסְּלָ</a:t>
            </a:r>
            <a:r>
              <a:rPr lang="he-IL" sz="2200" dirty="0" err="1" smtClean="0">
                <a:solidFill>
                  <a:srgbClr val="0070C0"/>
                </a:solidFill>
              </a:rPr>
              <a:t>עִים</a:t>
            </a:r>
            <a:r>
              <a:rPr lang="he-IL" sz="2200" dirty="0" err="1" smtClean="0">
                <a:solidFill>
                  <a:srgbClr val="0070C0"/>
                </a:solidFill>
              </a:rPr>
              <a:t>, וּבַצְּרִחִ</a:t>
            </a:r>
            <a:r>
              <a:rPr lang="he-IL" sz="2200" dirty="0" smtClean="0">
                <a:solidFill>
                  <a:srgbClr val="0070C0"/>
                </a:solidFill>
              </a:rPr>
              <a:t>ים</a:t>
            </a:r>
            <a:r>
              <a:rPr lang="he-IL" sz="2200" dirty="0" smtClean="0">
                <a:solidFill>
                  <a:srgbClr val="0070C0"/>
                </a:solidFill>
              </a:rPr>
              <a:t>, וּבַבֹּרוֹת.  </a:t>
            </a:r>
            <a:r>
              <a:rPr lang="he-IL" sz="2200" b="1" dirty="0" smtClean="0">
                <a:solidFill>
                  <a:srgbClr val="0070C0"/>
                </a:solidFill>
              </a:rPr>
              <a:t>ז</a:t>
            </a:r>
            <a:r>
              <a:rPr lang="he-IL" sz="2200" dirty="0" smtClean="0">
                <a:solidFill>
                  <a:srgbClr val="0070C0"/>
                </a:solidFill>
              </a:rPr>
              <a:t> וְעִבְרִים, </a:t>
            </a:r>
            <a:r>
              <a:rPr lang="he-IL" sz="2200" dirty="0" err="1" smtClean="0">
                <a:solidFill>
                  <a:srgbClr val="0070C0"/>
                </a:solidFill>
              </a:rPr>
              <a:t>עָבְ</a:t>
            </a:r>
            <a:r>
              <a:rPr lang="he-IL" sz="2200" dirty="0" smtClean="0">
                <a:solidFill>
                  <a:srgbClr val="0070C0"/>
                </a:solidFill>
              </a:rPr>
              <a:t>רוּ אֶת-הַיַּרְדֵּן, אֶרֶץ </a:t>
            </a:r>
            <a:r>
              <a:rPr lang="he-IL" sz="2200" dirty="0" err="1" smtClean="0">
                <a:solidFill>
                  <a:srgbClr val="0070C0"/>
                </a:solidFill>
              </a:rPr>
              <a:t>גּ</a:t>
            </a:r>
            <a:r>
              <a:rPr lang="he-IL" sz="2200" dirty="0" smtClean="0">
                <a:solidFill>
                  <a:srgbClr val="0070C0"/>
                </a:solidFill>
              </a:rPr>
              <a:t>ָד, וְגִלְעָד; וְשָׁא</a:t>
            </a:r>
            <a:r>
              <a:rPr lang="he-IL" sz="2200" dirty="0" err="1" smtClean="0">
                <a:solidFill>
                  <a:srgbClr val="0070C0"/>
                </a:solidFill>
              </a:rPr>
              <a:t>וּל </a:t>
            </a:r>
            <a:r>
              <a:rPr lang="he-IL" sz="2200" dirty="0" smtClean="0">
                <a:solidFill>
                  <a:srgbClr val="0070C0"/>
                </a:solidFill>
              </a:rPr>
              <a:t>עוֹדֶנ</a:t>
            </a:r>
            <a:r>
              <a:rPr lang="he-IL" sz="2200" dirty="0" err="1" smtClean="0">
                <a:solidFill>
                  <a:srgbClr val="0070C0"/>
                </a:solidFill>
              </a:rPr>
              <a:t>ּוּ </a:t>
            </a:r>
            <a:r>
              <a:rPr lang="he-IL" sz="2200" dirty="0" smtClean="0">
                <a:solidFill>
                  <a:srgbClr val="0070C0"/>
                </a:solidFill>
              </a:rPr>
              <a:t>בַגִּלְגָּל</a:t>
            </a:r>
            <a:r>
              <a:rPr lang="he-IL" sz="2200" dirty="0" err="1" smtClean="0">
                <a:solidFill>
                  <a:srgbClr val="0070C0"/>
                </a:solidFill>
              </a:rPr>
              <a:t>, </a:t>
            </a:r>
            <a:r>
              <a:rPr lang="he-IL" sz="2200" dirty="0" smtClean="0">
                <a:solidFill>
                  <a:srgbClr val="0070C0"/>
                </a:solidFill>
              </a:rPr>
              <a:t>וְכָל-הָעָם </a:t>
            </a:r>
            <a:r>
              <a:rPr lang="he-IL" sz="2200" dirty="0" err="1" smtClean="0">
                <a:solidFill>
                  <a:srgbClr val="0070C0"/>
                </a:solidFill>
              </a:rPr>
              <a:t>חָרְ</a:t>
            </a:r>
            <a:r>
              <a:rPr lang="he-IL" sz="2200" dirty="0" smtClean="0">
                <a:solidFill>
                  <a:srgbClr val="0070C0"/>
                </a:solidFill>
              </a:rPr>
              <a:t>דוּ אַחֲרָיו. </a:t>
            </a:r>
            <a:endParaRPr lang="he-IL" sz="2200" dirty="0">
              <a:solidFill>
                <a:srgbClr val="0070C0"/>
              </a:solidFill>
            </a:endParaRPr>
          </a:p>
        </p:txBody>
      </p:sp>
      <p:sp>
        <p:nvSpPr>
          <p:cNvPr id="3" name="מציין מיקום תוכן 2"/>
          <p:cNvSpPr>
            <a:spLocks noGrp="1"/>
          </p:cNvSpPr>
          <p:nvPr>
            <p:ph sz="quarter" idx="1"/>
          </p:nvPr>
        </p:nvSpPr>
        <p:spPr>
          <a:xfrm>
            <a:off x="755576" y="2636912"/>
            <a:ext cx="7467600" cy="3477000"/>
          </a:xfrm>
        </p:spPr>
        <p:txBody>
          <a:bodyPr>
            <a:noAutofit/>
          </a:bodyPr>
          <a:lstStyle/>
          <a:p>
            <a:pPr>
              <a:buNone/>
            </a:pPr>
            <a:r>
              <a:rPr lang="he-IL" dirty="0" smtClean="0"/>
              <a:t>יונתן הרג את הנציב של הפלשתים וזה היה הסימן שבני ישראל מורדים בפלשתים ולא מוכנים להיות עבדים שלהם יותר.</a:t>
            </a:r>
          </a:p>
          <a:p>
            <a:pPr>
              <a:buNone/>
            </a:pPr>
            <a:r>
              <a:rPr lang="he-IL" dirty="0" smtClean="0"/>
              <a:t>שאול תקע בשופר כדי שכל העם ידע וישמע  על המרד בפלשתים. </a:t>
            </a:r>
          </a:p>
          <a:p>
            <a:pPr>
              <a:buNone/>
            </a:pPr>
            <a:r>
              <a:rPr lang="he-IL" dirty="0" smtClean="0"/>
              <a:t>העם אשר שמע את השופר בא והתאסף בגלגל כדי לעזור במלחמה שתתחיל. הפלשתים כעסו מאוד ובאו עם צבא גדול וכלי נשק רבים. הם חנו </a:t>
            </a:r>
            <a:r>
              <a:rPr lang="he-IL" dirty="0" err="1" smtClean="0"/>
              <a:t>במכמש</a:t>
            </a:r>
            <a:r>
              <a:rPr lang="he-IL" dirty="0" smtClean="0"/>
              <a:t>.</a:t>
            </a:r>
          </a:p>
          <a:p>
            <a:pPr>
              <a:buNone/>
            </a:pPr>
            <a:r>
              <a:rPr lang="he-IL" dirty="0" smtClean="0"/>
              <a:t>כאשר ראו זאת בני ישראל הם מאוד נבהלו וחלקם </a:t>
            </a:r>
            <a:r>
              <a:rPr lang="he-IL" dirty="0" smtClean="0"/>
              <a:t>ברחו והתחבאו .</a:t>
            </a:r>
            <a:endParaRPr lang="he-IL" dirty="0" smtClean="0"/>
          </a:p>
          <a:p>
            <a:pPr>
              <a:buNone/>
            </a:pPr>
            <a:r>
              <a:rPr lang="he-IL" dirty="0" smtClean="0"/>
              <a:t/>
            </a:r>
            <a:br>
              <a:rPr lang="he-IL" dirty="0" smtClean="0"/>
            </a:br>
            <a:endParaRPr lang="he-IL"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3528" y="1196752"/>
            <a:ext cx="8280920" cy="1858218"/>
          </a:xfrm>
        </p:spPr>
        <p:txBody>
          <a:bodyPr>
            <a:noAutofit/>
          </a:bodyPr>
          <a:lstStyle/>
          <a:p>
            <a:pPr algn="r"/>
            <a:r>
              <a:rPr lang="he-IL" sz="2000" b="1" dirty="0" smtClean="0">
                <a:solidFill>
                  <a:srgbClr val="0070C0"/>
                </a:solidFill>
              </a:rPr>
              <a:t>ח</a:t>
            </a:r>
            <a:r>
              <a:rPr lang="he-IL" sz="2000" dirty="0" smtClean="0">
                <a:solidFill>
                  <a:srgbClr val="0070C0"/>
                </a:solidFill>
              </a:rPr>
              <a:t> וייחל (וַיּוֹחֶל) שִׁבְעַת </a:t>
            </a:r>
            <a:r>
              <a:rPr lang="he-IL" sz="2000" dirty="0" err="1" smtClean="0">
                <a:solidFill>
                  <a:srgbClr val="0070C0"/>
                </a:solidFill>
              </a:rPr>
              <a:t>יָמִ</a:t>
            </a:r>
            <a:r>
              <a:rPr lang="he-IL" sz="2000" dirty="0" smtClean="0">
                <a:solidFill>
                  <a:srgbClr val="0070C0"/>
                </a:solidFill>
              </a:rPr>
              <a:t>ים, לַמּוֹעֵד </a:t>
            </a:r>
            <a:r>
              <a:rPr lang="he-IL" sz="2000" dirty="0" err="1" smtClean="0">
                <a:solidFill>
                  <a:srgbClr val="0070C0"/>
                </a:solidFill>
              </a:rPr>
              <a:t>אֲש</a:t>
            </a:r>
            <a:r>
              <a:rPr lang="he-IL" sz="2000" dirty="0" smtClean="0">
                <a:solidFill>
                  <a:srgbClr val="0070C0"/>
                </a:solidFill>
              </a:rPr>
              <a:t>ֶׁ</a:t>
            </a:r>
            <a:r>
              <a:rPr lang="he-IL" sz="2000" dirty="0" err="1" smtClean="0">
                <a:solidFill>
                  <a:srgbClr val="0070C0"/>
                </a:solidFill>
              </a:rPr>
              <a:t>ר </a:t>
            </a:r>
            <a:r>
              <a:rPr lang="he-IL" sz="2000" dirty="0" smtClean="0">
                <a:solidFill>
                  <a:srgbClr val="0070C0"/>
                </a:solidFill>
              </a:rPr>
              <a:t>שְׁמוּאֵל, </a:t>
            </a:r>
            <a:r>
              <a:rPr lang="he-IL" sz="2000" dirty="0" err="1" smtClean="0">
                <a:solidFill>
                  <a:srgbClr val="0070C0"/>
                </a:solidFill>
              </a:rPr>
              <a:t>וְל</a:t>
            </a:r>
            <a:r>
              <a:rPr lang="he-IL" sz="2000" dirty="0" smtClean="0">
                <a:solidFill>
                  <a:srgbClr val="0070C0"/>
                </a:solidFill>
              </a:rPr>
              <a:t>ֹא-בָ</a:t>
            </a:r>
            <a:r>
              <a:rPr lang="he-IL" sz="2000" dirty="0" err="1" smtClean="0">
                <a:solidFill>
                  <a:srgbClr val="0070C0"/>
                </a:solidFill>
              </a:rPr>
              <a:t>א </a:t>
            </a:r>
            <a:r>
              <a:rPr lang="he-IL" sz="2000" dirty="0" smtClean="0">
                <a:solidFill>
                  <a:srgbClr val="0070C0"/>
                </a:solidFill>
              </a:rPr>
              <a:t>שְׁמוּא</a:t>
            </a:r>
            <a:r>
              <a:rPr lang="he-IL" sz="2000" dirty="0" err="1" smtClean="0">
                <a:solidFill>
                  <a:srgbClr val="0070C0"/>
                </a:solidFill>
              </a:rPr>
              <a:t>ֵל, </a:t>
            </a:r>
            <a:r>
              <a:rPr lang="he-IL" sz="2000" dirty="0" smtClean="0">
                <a:solidFill>
                  <a:srgbClr val="0070C0"/>
                </a:solidFill>
              </a:rPr>
              <a:t>הַגִּלְ</a:t>
            </a:r>
            <a:r>
              <a:rPr lang="he-IL" sz="2000" dirty="0" err="1" smtClean="0">
                <a:solidFill>
                  <a:srgbClr val="0070C0"/>
                </a:solidFill>
              </a:rPr>
              <a:t>גָּל</a:t>
            </a:r>
            <a:r>
              <a:rPr lang="he-IL" sz="2000" dirty="0" smtClean="0">
                <a:solidFill>
                  <a:srgbClr val="0070C0"/>
                </a:solidFill>
              </a:rPr>
              <a:t>; </a:t>
            </a:r>
            <a:r>
              <a:rPr lang="he-IL" sz="2000" dirty="0" err="1" smtClean="0">
                <a:solidFill>
                  <a:srgbClr val="0070C0"/>
                </a:solidFill>
              </a:rPr>
              <a:t>וַיָּפ</a:t>
            </a:r>
            <a:r>
              <a:rPr lang="he-IL" sz="2000" dirty="0" smtClean="0">
                <a:solidFill>
                  <a:srgbClr val="0070C0"/>
                </a:solidFill>
              </a:rPr>
              <a:t>ֶץ הָעָם</a:t>
            </a:r>
            <a:r>
              <a:rPr lang="he-IL" sz="2000" dirty="0" err="1" smtClean="0">
                <a:solidFill>
                  <a:srgbClr val="0070C0"/>
                </a:solidFill>
              </a:rPr>
              <a:t>, </a:t>
            </a:r>
            <a:r>
              <a:rPr lang="he-IL" sz="2000" dirty="0" smtClean="0">
                <a:solidFill>
                  <a:srgbClr val="0070C0"/>
                </a:solidFill>
              </a:rPr>
              <a:t>מֵעָלָיו.  </a:t>
            </a:r>
            <a:r>
              <a:rPr lang="he-IL" sz="2000" b="1" dirty="0" smtClean="0">
                <a:solidFill>
                  <a:srgbClr val="0070C0"/>
                </a:solidFill>
              </a:rPr>
              <a:t>ט</a:t>
            </a:r>
            <a:r>
              <a:rPr lang="he-IL" sz="2000" dirty="0" smtClean="0">
                <a:solidFill>
                  <a:srgbClr val="0070C0"/>
                </a:solidFill>
              </a:rPr>
              <a:t> וַיֹּאמֶר </a:t>
            </a:r>
            <a:r>
              <a:rPr lang="he-IL" sz="2000" dirty="0" err="1" smtClean="0">
                <a:solidFill>
                  <a:srgbClr val="0070C0"/>
                </a:solidFill>
              </a:rPr>
              <a:t>שָׁאוּ</a:t>
            </a:r>
            <a:r>
              <a:rPr lang="he-IL" sz="2000" dirty="0" smtClean="0">
                <a:solidFill>
                  <a:srgbClr val="0070C0"/>
                </a:solidFill>
              </a:rPr>
              <a:t>ל--</a:t>
            </a:r>
            <a:r>
              <a:rPr lang="he-IL" sz="2000" dirty="0" err="1" smtClean="0">
                <a:solidFill>
                  <a:srgbClr val="0070C0"/>
                </a:solidFill>
              </a:rPr>
              <a:t>הַגִּש</a:t>
            </a:r>
            <a:r>
              <a:rPr lang="he-IL" sz="2000" dirty="0" smtClean="0">
                <a:solidFill>
                  <a:srgbClr val="0070C0"/>
                </a:solidFill>
              </a:rPr>
              <a:t>ׁוּ אֵלַי</a:t>
            </a:r>
            <a:r>
              <a:rPr lang="he-IL" sz="2000" dirty="0" err="1" smtClean="0">
                <a:solidFill>
                  <a:srgbClr val="0070C0"/>
                </a:solidFill>
              </a:rPr>
              <a:t>, </a:t>
            </a:r>
            <a:r>
              <a:rPr lang="he-IL" sz="2000" dirty="0" smtClean="0">
                <a:solidFill>
                  <a:srgbClr val="0070C0"/>
                </a:solidFill>
              </a:rPr>
              <a:t>הָעֹל</a:t>
            </a:r>
            <a:r>
              <a:rPr lang="he-IL" sz="2000" dirty="0" err="1" smtClean="0">
                <a:solidFill>
                  <a:srgbClr val="0070C0"/>
                </a:solidFill>
              </a:rPr>
              <a:t>ָה </a:t>
            </a:r>
            <a:r>
              <a:rPr lang="he-IL" sz="2000" dirty="0" smtClean="0">
                <a:solidFill>
                  <a:srgbClr val="0070C0"/>
                </a:solidFill>
              </a:rPr>
              <a:t>וְהַשְּׁלָמִים; וַיַּעַל, </a:t>
            </a:r>
            <a:r>
              <a:rPr lang="he-IL" sz="2000" dirty="0" err="1" smtClean="0">
                <a:solidFill>
                  <a:srgbClr val="0070C0"/>
                </a:solidFill>
              </a:rPr>
              <a:t>הָעֹ</a:t>
            </a:r>
            <a:r>
              <a:rPr lang="he-IL" sz="2000" dirty="0" smtClean="0">
                <a:solidFill>
                  <a:srgbClr val="0070C0"/>
                </a:solidFill>
              </a:rPr>
              <a:t>לָה.  </a:t>
            </a:r>
            <a:r>
              <a:rPr lang="he-IL" sz="2000" b="1" dirty="0" smtClean="0">
                <a:solidFill>
                  <a:srgbClr val="0070C0"/>
                </a:solidFill>
              </a:rPr>
              <a:t>י</a:t>
            </a:r>
            <a:r>
              <a:rPr lang="he-IL" sz="2000" dirty="0" smtClean="0">
                <a:solidFill>
                  <a:srgbClr val="0070C0"/>
                </a:solidFill>
              </a:rPr>
              <a:t> וַיְהִי, כְּכַלֹּתוֹ </a:t>
            </a:r>
            <a:r>
              <a:rPr lang="he-IL" sz="2000" dirty="0" err="1" smtClean="0">
                <a:solidFill>
                  <a:srgbClr val="0070C0"/>
                </a:solidFill>
              </a:rPr>
              <a:t>לְהַעֲלוֹ</a:t>
            </a:r>
            <a:r>
              <a:rPr lang="he-IL" sz="2000" dirty="0" smtClean="0">
                <a:solidFill>
                  <a:srgbClr val="0070C0"/>
                </a:solidFill>
              </a:rPr>
              <a:t>ת הָעֹלָ</a:t>
            </a:r>
            <a:r>
              <a:rPr lang="he-IL" sz="2000" dirty="0" err="1" smtClean="0">
                <a:solidFill>
                  <a:srgbClr val="0070C0"/>
                </a:solidFill>
              </a:rPr>
              <a:t>ה, </a:t>
            </a:r>
            <a:r>
              <a:rPr lang="he-IL" sz="2000" dirty="0" smtClean="0">
                <a:solidFill>
                  <a:srgbClr val="0070C0"/>
                </a:solidFill>
              </a:rPr>
              <a:t>וְהִנ</a:t>
            </a:r>
            <a:r>
              <a:rPr lang="he-IL" sz="2000" dirty="0" err="1" smtClean="0">
                <a:solidFill>
                  <a:srgbClr val="0070C0"/>
                </a:solidFill>
              </a:rPr>
              <a:t>ֵּה </a:t>
            </a:r>
            <a:r>
              <a:rPr lang="he-IL" sz="2000" dirty="0" smtClean="0">
                <a:solidFill>
                  <a:srgbClr val="0070C0"/>
                </a:solidFill>
              </a:rPr>
              <a:t>שְׁמוּאֵל, </a:t>
            </a:r>
            <a:r>
              <a:rPr lang="he-IL" sz="2000" dirty="0" err="1" smtClean="0">
                <a:solidFill>
                  <a:srgbClr val="0070C0"/>
                </a:solidFill>
              </a:rPr>
              <a:t>בּ</a:t>
            </a:r>
            <a:r>
              <a:rPr lang="he-IL" sz="2000" dirty="0" smtClean="0">
                <a:solidFill>
                  <a:srgbClr val="0070C0"/>
                </a:solidFill>
              </a:rPr>
              <a:t>ָא; וַיֵּצֵא </a:t>
            </a:r>
            <a:r>
              <a:rPr lang="he-IL" sz="2000" dirty="0" err="1" smtClean="0">
                <a:solidFill>
                  <a:srgbClr val="0070C0"/>
                </a:solidFill>
              </a:rPr>
              <a:t>שָׁאוּ</a:t>
            </a:r>
            <a:r>
              <a:rPr lang="he-IL" sz="2000" dirty="0" smtClean="0">
                <a:solidFill>
                  <a:srgbClr val="0070C0"/>
                </a:solidFill>
              </a:rPr>
              <a:t>ל לִקְרָאת</a:t>
            </a:r>
            <a:r>
              <a:rPr lang="he-IL" sz="2000" dirty="0" err="1" smtClean="0">
                <a:solidFill>
                  <a:srgbClr val="0070C0"/>
                </a:solidFill>
              </a:rPr>
              <a:t>וֹ, </a:t>
            </a:r>
            <a:r>
              <a:rPr lang="he-IL" sz="2000" dirty="0" smtClean="0">
                <a:solidFill>
                  <a:srgbClr val="0070C0"/>
                </a:solidFill>
              </a:rPr>
              <a:t>לְבָרְכוֹ.  </a:t>
            </a:r>
            <a:r>
              <a:rPr lang="he-IL" sz="2000" b="1" dirty="0" smtClean="0">
                <a:solidFill>
                  <a:srgbClr val="0070C0"/>
                </a:solidFill>
              </a:rPr>
              <a:t>יא</a:t>
            </a:r>
            <a:r>
              <a:rPr lang="he-IL" sz="2000" dirty="0" smtClean="0">
                <a:solidFill>
                  <a:srgbClr val="0070C0"/>
                </a:solidFill>
              </a:rPr>
              <a:t> וַיֹּא</a:t>
            </a:r>
            <a:r>
              <a:rPr lang="he-IL" sz="2000" dirty="0" err="1" smtClean="0">
                <a:solidFill>
                  <a:srgbClr val="0070C0"/>
                </a:solidFill>
              </a:rPr>
              <a:t>מֶר </a:t>
            </a:r>
            <a:r>
              <a:rPr lang="he-IL" sz="2000" dirty="0" smtClean="0">
                <a:solidFill>
                  <a:srgbClr val="0070C0"/>
                </a:solidFill>
              </a:rPr>
              <a:t>שְׁמוּאֵל, מֶה עָשִׂי</a:t>
            </a:r>
            <a:r>
              <a:rPr lang="he-IL" sz="2000" dirty="0" err="1" smtClean="0">
                <a:solidFill>
                  <a:srgbClr val="0070C0"/>
                </a:solidFill>
              </a:rPr>
              <a:t>תָ; </a:t>
            </a:r>
            <a:r>
              <a:rPr lang="he-IL" sz="2000" dirty="0" smtClean="0">
                <a:solidFill>
                  <a:srgbClr val="0070C0"/>
                </a:solidFill>
              </a:rPr>
              <a:t>וַיֹּאמֶר </a:t>
            </a:r>
            <a:r>
              <a:rPr lang="he-IL" sz="2000" dirty="0" err="1" smtClean="0">
                <a:solidFill>
                  <a:srgbClr val="0070C0"/>
                </a:solidFill>
              </a:rPr>
              <a:t>שָׁאוּ</a:t>
            </a:r>
            <a:r>
              <a:rPr lang="he-IL" sz="2000" dirty="0" smtClean="0">
                <a:solidFill>
                  <a:srgbClr val="0070C0"/>
                </a:solidFill>
              </a:rPr>
              <a:t>ל כִּי-רָאִיתִ</a:t>
            </a:r>
            <a:r>
              <a:rPr lang="he-IL" sz="2000" dirty="0" err="1" smtClean="0">
                <a:solidFill>
                  <a:srgbClr val="0070C0"/>
                </a:solidFill>
              </a:rPr>
              <a:t>י </a:t>
            </a:r>
            <a:r>
              <a:rPr lang="he-IL" sz="2000" dirty="0" smtClean="0">
                <a:solidFill>
                  <a:srgbClr val="0070C0"/>
                </a:solidFill>
              </a:rPr>
              <a:t>כִי-נָפַץ </a:t>
            </a:r>
            <a:r>
              <a:rPr lang="he-IL" sz="2000" dirty="0" err="1" smtClean="0">
                <a:solidFill>
                  <a:srgbClr val="0070C0"/>
                </a:solidFill>
              </a:rPr>
              <a:t>הָע</a:t>
            </a:r>
            <a:r>
              <a:rPr lang="he-IL" sz="2000" dirty="0" smtClean="0">
                <a:solidFill>
                  <a:srgbClr val="0070C0"/>
                </a:solidFill>
              </a:rPr>
              <a:t>ָם מֵעָלַי, וְאַתָּה לֹא-בָאתָ לְמוֹע</a:t>
            </a:r>
            <a:r>
              <a:rPr lang="he-IL" sz="2000" dirty="0" err="1" smtClean="0">
                <a:solidFill>
                  <a:srgbClr val="0070C0"/>
                </a:solidFill>
              </a:rPr>
              <a:t>ֵד </a:t>
            </a:r>
            <a:r>
              <a:rPr lang="he-IL" sz="2000" dirty="0" smtClean="0">
                <a:solidFill>
                  <a:srgbClr val="0070C0"/>
                </a:solidFill>
              </a:rPr>
              <a:t>הַיָּמִים, וּפְלִשְׁתִּים, </a:t>
            </a:r>
            <a:r>
              <a:rPr lang="he-IL" sz="2000" dirty="0" err="1" smtClean="0">
                <a:solidFill>
                  <a:srgbClr val="0070C0"/>
                </a:solidFill>
              </a:rPr>
              <a:t>נֶאֱסָפִי</a:t>
            </a:r>
            <a:r>
              <a:rPr lang="he-IL" sz="2000" dirty="0" smtClean="0">
                <a:solidFill>
                  <a:srgbClr val="0070C0"/>
                </a:solidFill>
              </a:rPr>
              <a:t>ם מִכְמָשׂ.  </a:t>
            </a:r>
            <a:r>
              <a:rPr lang="he-IL" sz="2000" b="1" dirty="0" err="1" smtClean="0">
                <a:solidFill>
                  <a:srgbClr val="0070C0"/>
                </a:solidFill>
              </a:rPr>
              <a:t>יב</a:t>
            </a:r>
            <a:r>
              <a:rPr lang="he-IL" sz="2000" dirty="0" smtClean="0">
                <a:solidFill>
                  <a:srgbClr val="0070C0"/>
                </a:solidFill>
              </a:rPr>
              <a:t> וָאֹמַר, </a:t>
            </a:r>
            <a:r>
              <a:rPr lang="he-IL" sz="2000" dirty="0" err="1" smtClean="0">
                <a:solidFill>
                  <a:srgbClr val="0070C0"/>
                </a:solidFill>
              </a:rPr>
              <a:t>עַת</a:t>
            </a:r>
            <a:r>
              <a:rPr lang="he-IL" sz="2000" dirty="0" smtClean="0">
                <a:solidFill>
                  <a:srgbClr val="0070C0"/>
                </a:solidFill>
              </a:rPr>
              <a:t>ָּ</a:t>
            </a:r>
            <a:r>
              <a:rPr lang="he-IL" sz="2000" dirty="0" err="1" smtClean="0">
                <a:solidFill>
                  <a:srgbClr val="0070C0"/>
                </a:solidFill>
              </a:rPr>
              <a:t>ה </a:t>
            </a:r>
            <a:r>
              <a:rPr lang="he-IL" sz="2000" dirty="0" smtClean="0">
                <a:solidFill>
                  <a:srgbClr val="0070C0"/>
                </a:solidFill>
              </a:rPr>
              <a:t>יֵרְדוּ פְלִשְׁתִּי</a:t>
            </a:r>
            <a:r>
              <a:rPr lang="he-IL" sz="2000" dirty="0" err="1" smtClean="0">
                <a:solidFill>
                  <a:srgbClr val="0070C0"/>
                </a:solidFill>
              </a:rPr>
              <a:t>ם </a:t>
            </a:r>
            <a:r>
              <a:rPr lang="he-IL" sz="2000" dirty="0" smtClean="0">
                <a:solidFill>
                  <a:srgbClr val="0070C0"/>
                </a:solidFill>
              </a:rPr>
              <a:t>אֵלַ</a:t>
            </a:r>
            <a:r>
              <a:rPr lang="he-IL" sz="2000" dirty="0" err="1" smtClean="0">
                <a:solidFill>
                  <a:srgbClr val="0070C0"/>
                </a:solidFill>
              </a:rPr>
              <a:t>י </a:t>
            </a:r>
            <a:r>
              <a:rPr lang="he-IL" sz="2000" dirty="0" smtClean="0">
                <a:solidFill>
                  <a:srgbClr val="0070C0"/>
                </a:solidFill>
              </a:rPr>
              <a:t>הַגִּלְגָּל, וּפְנ</a:t>
            </a:r>
            <a:r>
              <a:rPr lang="he-IL" sz="2000" dirty="0" err="1" smtClean="0">
                <a:solidFill>
                  <a:srgbClr val="0070C0"/>
                </a:solidFill>
              </a:rPr>
              <a:t>ֵי </a:t>
            </a:r>
            <a:r>
              <a:rPr lang="he-IL" sz="2000" dirty="0" smtClean="0">
                <a:solidFill>
                  <a:srgbClr val="0070C0"/>
                </a:solidFill>
              </a:rPr>
              <a:t>יְהוָה, </a:t>
            </a:r>
            <a:r>
              <a:rPr lang="he-IL" sz="2000" dirty="0" err="1" smtClean="0">
                <a:solidFill>
                  <a:srgbClr val="0070C0"/>
                </a:solidFill>
              </a:rPr>
              <a:t>לֹ</a:t>
            </a:r>
            <a:r>
              <a:rPr lang="he-IL" sz="2000" dirty="0" smtClean="0">
                <a:solidFill>
                  <a:srgbClr val="0070C0"/>
                </a:solidFill>
              </a:rPr>
              <a:t>א חִלִּית</a:t>
            </a:r>
            <a:r>
              <a:rPr lang="he-IL" sz="2000" dirty="0" err="1" smtClean="0">
                <a:solidFill>
                  <a:srgbClr val="0070C0"/>
                </a:solidFill>
              </a:rPr>
              <a:t>ִי; </a:t>
            </a:r>
            <a:r>
              <a:rPr lang="he-IL" sz="2000" dirty="0" smtClean="0">
                <a:solidFill>
                  <a:srgbClr val="0070C0"/>
                </a:solidFill>
              </a:rPr>
              <a:t>וָאֶתְאַפַּק, </a:t>
            </a:r>
            <a:r>
              <a:rPr lang="he-IL" sz="2000" dirty="0" err="1" smtClean="0">
                <a:solidFill>
                  <a:srgbClr val="0070C0"/>
                </a:solidFill>
              </a:rPr>
              <a:t>וָאַע</a:t>
            </a:r>
            <a:r>
              <a:rPr lang="he-IL" sz="2000" dirty="0" smtClean="0">
                <a:solidFill>
                  <a:srgbClr val="0070C0"/>
                </a:solidFill>
              </a:rPr>
              <a:t>ֲלֶ</a:t>
            </a:r>
            <a:r>
              <a:rPr lang="he-IL" sz="2000" dirty="0" err="1" smtClean="0">
                <a:solidFill>
                  <a:srgbClr val="0070C0"/>
                </a:solidFill>
              </a:rPr>
              <a:t>ה </a:t>
            </a:r>
            <a:r>
              <a:rPr lang="he-IL" sz="2000" dirty="0" smtClean="0">
                <a:solidFill>
                  <a:srgbClr val="0070C0"/>
                </a:solidFill>
              </a:rPr>
              <a:t>הָעֹלָה. </a:t>
            </a:r>
            <a:r>
              <a:rPr lang="he-IL" sz="2000" b="1" dirty="0" err="1" smtClean="0">
                <a:solidFill>
                  <a:srgbClr val="0070C0"/>
                </a:solidFill>
              </a:rPr>
              <a:t>יג</a:t>
            </a:r>
            <a:r>
              <a:rPr lang="he-IL" sz="2000" dirty="0" smtClean="0">
                <a:solidFill>
                  <a:srgbClr val="0070C0"/>
                </a:solidFill>
              </a:rPr>
              <a:t> וַיֹּא</a:t>
            </a:r>
            <a:r>
              <a:rPr lang="he-IL" sz="2000" dirty="0" err="1" smtClean="0">
                <a:solidFill>
                  <a:srgbClr val="0070C0"/>
                </a:solidFill>
              </a:rPr>
              <a:t>מֶר </a:t>
            </a:r>
            <a:r>
              <a:rPr lang="he-IL" sz="2000" dirty="0" smtClean="0">
                <a:solidFill>
                  <a:srgbClr val="0070C0"/>
                </a:solidFill>
              </a:rPr>
              <a:t>שְׁמוּאֵל אֶל-שָׁאוּל, נִסְכָּלְתָּ:  לֹא שָׁמַרְתָּ, אֶת-מִצְוַת </a:t>
            </a:r>
            <a:r>
              <a:rPr lang="he-IL" sz="2000" dirty="0" err="1" smtClean="0">
                <a:solidFill>
                  <a:srgbClr val="0070C0"/>
                </a:solidFill>
              </a:rPr>
              <a:t>יְהו</a:t>
            </a:r>
            <a:r>
              <a:rPr lang="he-IL" sz="2000" dirty="0" smtClean="0">
                <a:solidFill>
                  <a:srgbClr val="0070C0"/>
                </a:solidFill>
              </a:rPr>
              <a:t>ָה </a:t>
            </a:r>
            <a:r>
              <a:rPr lang="he-IL" sz="2000" dirty="0" err="1" smtClean="0">
                <a:solidFill>
                  <a:srgbClr val="0070C0"/>
                </a:solidFill>
              </a:rPr>
              <a:t>אֱלֹהֶי</a:t>
            </a:r>
            <a:r>
              <a:rPr lang="he-IL" sz="2000" dirty="0" smtClean="0">
                <a:solidFill>
                  <a:srgbClr val="0070C0"/>
                </a:solidFill>
              </a:rPr>
              <a:t>ךָ אֲשׁ</a:t>
            </a:r>
            <a:r>
              <a:rPr lang="he-IL" sz="2000" dirty="0" err="1" smtClean="0">
                <a:solidFill>
                  <a:srgbClr val="0070C0"/>
                </a:solidFill>
              </a:rPr>
              <a:t>ֶר צִו</a:t>
            </a:r>
            <a:r>
              <a:rPr lang="he-IL" sz="2000" dirty="0" smtClean="0">
                <a:solidFill>
                  <a:srgbClr val="0070C0"/>
                </a:solidFill>
              </a:rPr>
              <a:t>ָּךְ, </a:t>
            </a:r>
            <a:r>
              <a:rPr lang="he-IL" sz="2000" dirty="0" err="1" smtClean="0">
                <a:solidFill>
                  <a:srgbClr val="0070C0"/>
                </a:solidFill>
              </a:rPr>
              <a:t>כּ</a:t>
            </a:r>
            <a:r>
              <a:rPr lang="he-IL" sz="2000" dirty="0" smtClean="0">
                <a:solidFill>
                  <a:srgbClr val="0070C0"/>
                </a:solidFill>
              </a:rPr>
              <a:t>ִי עַתָּה הֵכִין יְהוָה </a:t>
            </a:r>
            <a:r>
              <a:rPr lang="he-IL" sz="2000" dirty="0" err="1" smtClean="0">
                <a:solidFill>
                  <a:srgbClr val="0070C0"/>
                </a:solidFill>
              </a:rPr>
              <a:t>אֶ</a:t>
            </a:r>
            <a:r>
              <a:rPr lang="he-IL" sz="2000" dirty="0" smtClean="0">
                <a:solidFill>
                  <a:srgbClr val="0070C0"/>
                </a:solidFill>
              </a:rPr>
              <a:t>ת-מַמְלַכְתּ</a:t>
            </a:r>
            <a:r>
              <a:rPr lang="he-IL" sz="2000" dirty="0" err="1" smtClean="0">
                <a:solidFill>
                  <a:srgbClr val="0070C0"/>
                </a:solidFill>
              </a:rPr>
              <a:t>ְךָ </a:t>
            </a:r>
            <a:r>
              <a:rPr lang="he-IL" sz="2000" dirty="0" smtClean="0">
                <a:solidFill>
                  <a:srgbClr val="0070C0"/>
                </a:solidFill>
              </a:rPr>
              <a:t>אֶל-יִשְׂרָאֵל, עַד-עוֹלָם.  </a:t>
            </a:r>
            <a:r>
              <a:rPr lang="he-IL" sz="2000" b="1" dirty="0" smtClean="0">
                <a:solidFill>
                  <a:srgbClr val="0070C0"/>
                </a:solidFill>
              </a:rPr>
              <a:t>יד</a:t>
            </a:r>
            <a:r>
              <a:rPr lang="he-IL" sz="2000" dirty="0" smtClean="0">
                <a:solidFill>
                  <a:srgbClr val="0070C0"/>
                </a:solidFill>
              </a:rPr>
              <a:t> וְעַתּ</a:t>
            </a:r>
            <a:r>
              <a:rPr lang="he-IL" sz="2000" dirty="0" err="1" smtClean="0">
                <a:solidFill>
                  <a:srgbClr val="0070C0"/>
                </a:solidFill>
              </a:rPr>
              <a:t>ָה, </a:t>
            </a:r>
            <a:r>
              <a:rPr lang="he-IL" sz="2000" dirty="0" smtClean="0">
                <a:solidFill>
                  <a:srgbClr val="0070C0"/>
                </a:solidFill>
              </a:rPr>
              <a:t>מַמְלַכְתְּךָ לֹא-תָקוּם:  </a:t>
            </a:r>
            <a:r>
              <a:rPr lang="he-IL" sz="2000" dirty="0" err="1" smtClean="0">
                <a:solidFill>
                  <a:srgbClr val="0070C0"/>
                </a:solidFill>
              </a:rPr>
              <a:t>בִּ</a:t>
            </a:r>
            <a:r>
              <a:rPr lang="he-IL" sz="2000" dirty="0" smtClean="0">
                <a:solidFill>
                  <a:srgbClr val="0070C0"/>
                </a:solidFill>
              </a:rPr>
              <a:t>קֵּ</a:t>
            </a:r>
            <a:r>
              <a:rPr lang="he-IL" sz="2000" dirty="0" err="1" smtClean="0">
                <a:solidFill>
                  <a:srgbClr val="0070C0"/>
                </a:solidFill>
              </a:rPr>
              <a:t>שׁ </a:t>
            </a:r>
            <a:r>
              <a:rPr lang="he-IL" sz="2000" dirty="0" smtClean="0">
                <a:solidFill>
                  <a:srgbClr val="0070C0"/>
                </a:solidFill>
              </a:rPr>
              <a:t>יְהוָה </a:t>
            </a:r>
            <a:r>
              <a:rPr lang="he-IL" sz="2000" dirty="0" err="1" smtClean="0">
                <a:solidFill>
                  <a:srgbClr val="0070C0"/>
                </a:solidFill>
              </a:rPr>
              <a:t>לו</a:t>
            </a:r>
            <a:r>
              <a:rPr lang="he-IL" sz="2000" dirty="0" smtClean="0">
                <a:solidFill>
                  <a:srgbClr val="0070C0"/>
                </a:solidFill>
              </a:rPr>
              <a:t>ֹ אִישׁ כִּלְבָ</a:t>
            </a:r>
            <a:r>
              <a:rPr lang="he-IL" sz="2000" dirty="0" err="1" smtClean="0">
                <a:solidFill>
                  <a:srgbClr val="0070C0"/>
                </a:solidFill>
              </a:rPr>
              <a:t>בוֹ, </a:t>
            </a:r>
            <a:r>
              <a:rPr lang="he-IL" sz="2000" dirty="0" smtClean="0">
                <a:solidFill>
                  <a:srgbClr val="0070C0"/>
                </a:solidFill>
              </a:rPr>
              <a:t>וַיְצַוֵּהוּ יְהוָ</a:t>
            </a:r>
            <a:r>
              <a:rPr lang="he-IL" sz="2000" dirty="0" err="1" smtClean="0">
                <a:solidFill>
                  <a:srgbClr val="0070C0"/>
                </a:solidFill>
              </a:rPr>
              <a:t>ה </a:t>
            </a:r>
            <a:r>
              <a:rPr lang="he-IL" sz="2000" dirty="0" smtClean="0">
                <a:solidFill>
                  <a:srgbClr val="0070C0"/>
                </a:solidFill>
              </a:rPr>
              <a:t>לְנָגִיד </a:t>
            </a:r>
            <a:r>
              <a:rPr lang="he-IL" sz="2000" dirty="0" err="1" smtClean="0">
                <a:solidFill>
                  <a:srgbClr val="0070C0"/>
                </a:solidFill>
              </a:rPr>
              <a:t>עַ</a:t>
            </a:r>
            <a:r>
              <a:rPr lang="he-IL" sz="2000" dirty="0" smtClean="0">
                <a:solidFill>
                  <a:srgbClr val="0070C0"/>
                </a:solidFill>
              </a:rPr>
              <a:t>ל-עַמּוֹ--כִּ</a:t>
            </a:r>
            <a:r>
              <a:rPr lang="he-IL" sz="2000" dirty="0" err="1" smtClean="0">
                <a:solidFill>
                  <a:srgbClr val="0070C0"/>
                </a:solidFill>
              </a:rPr>
              <a:t>י </a:t>
            </a:r>
            <a:r>
              <a:rPr lang="he-IL" sz="2000" dirty="0" smtClean="0">
                <a:solidFill>
                  <a:srgbClr val="0070C0"/>
                </a:solidFill>
              </a:rPr>
              <a:t>לֹא שָׁמַרְתָּ, אֵת אֲשׁ</a:t>
            </a:r>
            <a:r>
              <a:rPr lang="he-IL" sz="2000" dirty="0" err="1" smtClean="0">
                <a:solidFill>
                  <a:srgbClr val="0070C0"/>
                </a:solidFill>
              </a:rPr>
              <a:t>ֶר-צִו</a:t>
            </a:r>
            <a:r>
              <a:rPr lang="he-IL" sz="2000" dirty="0" smtClean="0">
                <a:solidFill>
                  <a:srgbClr val="0070C0"/>
                </a:solidFill>
              </a:rPr>
              <a:t>ְּ</a:t>
            </a:r>
            <a:r>
              <a:rPr lang="he-IL" sz="2000" dirty="0" err="1" smtClean="0">
                <a:solidFill>
                  <a:srgbClr val="0070C0"/>
                </a:solidFill>
              </a:rPr>
              <a:t>ךָ </a:t>
            </a:r>
            <a:r>
              <a:rPr lang="he-IL" sz="2000" dirty="0" smtClean="0">
                <a:solidFill>
                  <a:srgbClr val="0070C0"/>
                </a:solidFill>
              </a:rPr>
              <a:t>יְהוָה.  </a:t>
            </a:r>
            <a:r>
              <a:rPr lang="he-IL" sz="2000" b="1" dirty="0" err="1" smtClean="0">
                <a:solidFill>
                  <a:srgbClr val="0070C0"/>
                </a:solidFill>
              </a:rPr>
              <a:t>טו</a:t>
            </a:r>
            <a:r>
              <a:rPr lang="he-IL" sz="2000" dirty="0" smtClean="0">
                <a:solidFill>
                  <a:srgbClr val="0070C0"/>
                </a:solidFill>
              </a:rPr>
              <a:t> </a:t>
            </a:r>
            <a:r>
              <a:rPr lang="he-IL" sz="2000" dirty="0" err="1" smtClean="0">
                <a:solidFill>
                  <a:srgbClr val="0070C0"/>
                </a:solidFill>
              </a:rPr>
              <a:t>וַיּ</a:t>
            </a:r>
            <a:r>
              <a:rPr lang="he-IL" sz="2000" dirty="0" smtClean="0">
                <a:solidFill>
                  <a:srgbClr val="0070C0"/>
                </a:solidFill>
              </a:rPr>
              <a:t>ָקָ</a:t>
            </a:r>
            <a:r>
              <a:rPr lang="he-IL" sz="2000" dirty="0" err="1" smtClean="0">
                <a:solidFill>
                  <a:srgbClr val="0070C0"/>
                </a:solidFill>
              </a:rPr>
              <a:t>ם </a:t>
            </a:r>
            <a:r>
              <a:rPr lang="he-IL" sz="2000" dirty="0" smtClean="0">
                <a:solidFill>
                  <a:srgbClr val="0070C0"/>
                </a:solidFill>
              </a:rPr>
              <a:t>שְׁמוּאֵל, </a:t>
            </a:r>
            <a:r>
              <a:rPr lang="he-IL" sz="2000" dirty="0" err="1" smtClean="0">
                <a:solidFill>
                  <a:srgbClr val="0070C0"/>
                </a:solidFill>
              </a:rPr>
              <a:t>וַיּ</a:t>
            </a:r>
            <a:r>
              <a:rPr lang="he-IL" sz="2000" dirty="0" smtClean="0">
                <a:solidFill>
                  <a:srgbClr val="0070C0"/>
                </a:solidFill>
              </a:rPr>
              <a:t>ַעַל </a:t>
            </a:r>
            <a:r>
              <a:rPr lang="he-IL" sz="2000" dirty="0" err="1" smtClean="0">
                <a:solidFill>
                  <a:srgbClr val="0070C0"/>
                </a:solidFill>
              </a:rPr>
              <a:t>מִ</a:t>
            </a:r>
            <a:r>
              <a:rPr lang="he-IL" sz="2000" dirty="0" smtClean="0">
                <a:solidFill>
                  <a:srgbClr val="0070C0"/>
                </a:solidFill>
              </a:rPr>
              <a:t>ן-הַגִּלְגָּל-</a:t>
            </a:r>
            <a:r>
              <a:rPr lang="he-IL" sz="2000" dirty="0" err="1" smtClean="0">
                <a:solidFill>
                  <a:srgbClr val="0070C0"/>
                </a:solidFill>
              </a:rPr>
              <a:t>-גִּב</a:t>
            </a:r>
            <a:r>
              <a:rPr lang="he-IL" sz="2000" dirty="0" smtClean="0">
                <a:solidFill>
                  <a:srgbClr val="0070C0"/>
                </a:solidFill>
              </a:rPr>
              <a:t>ְעַ</a:t>
            </a:r>
            <a:r>
              <a:rPr lang="he-IL" sz="2000" dirty="0" err="1" smtClean="0">
                <a:solidFill>
                  <a:srgbClr val="0070C0"/>
                </a:solidFill>
              </a:rPr>
              <a:t>ת בִּנְ</a:t>
            </a:r>
            <a:r>
              <a:rPr lang="he-IL" sz="2000" dirty="0" smtClean="0">
                <a:solidFill>
                  <a:srgbClr val="0070C0"/>
                </a:solidFill>
              </a:rPr>
              <a:t>יָמִן; וַיִּפְקֹד </a:t>
            </a:r>
            <a:r>
              <a:rPr lang="he-IL" sz="2000" dirty="0" err="1" smtClean="0">
                <a:solidFill>
                  <a:srgbClr val="0070C0"/>
                </a:solidFill>
              </a:rPr>
              <a:t>שָׁאוּ</a:t>
            </a:r>
            <a:r>
              <a:rPr lang="he-IL" sz="2000" dirty="0" smtClean="0">
                <a:solidFill>
                  <a:srgbClr val="0070C0"/>
                </a:solidFill>
              </a:rPr>
              <a:t>ל, אֶת-הָע</a:t>
            </a:r>
            <a:r>
              <a:rPr lang="he-IL" sz="2000" dirty="0" err="1" smtClean="0">
                <a:solidFill>
                  <a:srgbClr val="0070C0"/>
                </a:solidFill>
              </a:rPr>
              <a:t>ָם </a:t>
            </a:r>
            <a:r>
              <a:rPr lang="he-IL" sz="2000" dirty="0" smtClean="0">
                <a:solidFill>
                  <a:srgbClr val="0070C0"/>
                </a:solidFill>
              </a:rPr>
              <a:t>הַנִּמְצְאִים עִמּוֹ, </a:t>
            </a:r>
            <a:r>
              <a:rPr lang="he-IL" sz="2000" dirty="0" err="1" smtClean="0">
                <a:solidFill>
                  <a:srgbClr val="0070C0"/>
                </a:solidFill>
              </a:rPr>
              <a:t>כְּ</a:t>
            </a:r>
            <a:r>
              <a:rPr lang="he-IL" sz="2000" dirty="0" smtClean="0">
                <a:solidFill>
                  <a:srgbClr val="0070C0"/>
                </a:solidFill>
              </a:rPr>
              <a:t>שֵׁשׁ מֵאוֹת, אִישׁ. </a:t>
            </a:r>
            <a:endParaRPr lang="he-IL" sz="2000" dirty="0">
              <a:solidFill>
                <a:srgbClr val="0070C0"/>
              </a:solidFill>
            </a:endParaRPr>
          </a:p>
        </p:txBody>
      </p:sp>
      <p:sp>
        <p:nvSpPr>
          <p:cNvPr id="3" name="מציין מיקום תוכן 2"/>
          <p:cNvSpPr>
            <a:spLocks noGrp="1"/>
          </p:cNvSpPr>
          <p:nvPr>
            <p:ph sz="quarter" idx="1"/>
          </p:nvPr>
        </p:nvSpPr>
        <p:spPr>
          <a:xfrm>
            <a:off x="683568" y="3284984"/>
            <a:ext cx="7848872" cy="3168352"/>
          </a:xfrm>
        </p:spPr>
        <p:txBody>
          <a:bodyPr>
            <a:normAutofit fontScale="70000" lnSpcReduction="20000"/>
          </a:bodyPr>
          <a:lstStyle/>
          <a:p>
            <a:pPr>
              <a:buNone/>
            </a:pPr>
            <a:r>
              <a:rPr lang="he-IL" sz="2500" dirty="0" smtClean="0"/>
              <a:t>שמואל ביקש משאול לחכות לו בגלגל כדי להעלות </a:t>
            </a:r>
            <a:r>
              <a:rPr lang="he-IL" sz="2500" dirty="0" smtClean="0"/>
              <a:t>עולה( קורבן ) </a:t>
            </a:r>
            <a:r>
              <a:rPr lang="he-IL" sz="2500" dirty="0" smtClean="0"/>
              <a:t>לה' לפני שהם יוצאים למלחמה. שמואל ביקש לחכות שבעה ימים. </a:t>
            </a:r>
          </a:p>
          <a:p>
            <a:pPr>
              <a:buNone/>
            </a:pPr>
            <a:r>
              <a:rPr lang="he-IL" sz="2500" dirty="0" smtClean="0"/>
              <a:t>שאול חיכה שבעה ימים ושמואל לא הגיע. בינתיים חלק מהעם עזב כי נבהל מהפלשתים. שאול לא יכול לחכות עוד והוא מחליט לקחת את תפקיד שמואל ולהעלות את העולה.</a:t>
            </a:r>
          </a:p>
          <a:p>
            <a:pPr>
              <a:buNone/>
            </a:pPr>
            <a:r>
              <a:rPr lang="he-IL" sz="2500" dirty="0" smtClean="0"/>
              <a:t>ברגע ששאול מסיים את הטקס שמואל מגיע.</a:t>
            </a:r>
          </a:p>
          <a:p>
            <a:pPr>
              <a:buNone/>
            </a:pPr>
            <a:r>
              <a:rPr lang="he-IL" sz="2500" dirty="0" smtClean="0"/>
              <a:t>שמואל מאוד כועס על שאול שהוא לקח לו את התפקיד. </a:t>
            </a:r>
          </a:p>
          <a:p>
            <a:pPr>
              <a:buNone/>
            </a:pPr>
            <a:r>
              <a:rPr lang="he-IL" sz="2500" dirty="0" smtClean="0"/>
              <a:t>שאול מסביר לשמואל שלא הייתה לו ברירה אך שמואל לא מוכן לקבל את הסברי שאול. </a:t>
            </a:r>
          </a:p>
          <a:p>
            <a:pPr>
              <a:buNone/>
            </a:pPr>
            <a:r>
              <a:rPr lang="he-IL" sz="2500" dirty="0" smtClean="0"/>
              <a:t>שמואל אומר לשאול שבגלל שהוא לא שמר על מצוות ה' המשפחה שלו והוא לא יוכלו להמשיך ולמלוך על ישראל וימצא בעתיד איש אחר לתפקיד המלך.</a:t>
            </a:r>
          </a:p>
          <a:p>
            <a:pPr>
              <a:buNone/>
            </a:pPr>
            <a:r>
              <a:rPr lang="he-IL" sz="2500" dirty="0" smtClean="0"/>
              <a:t/>
            </a:r>
            <a:br>
              <a:rPr lang="he-IL" sz="2500" dirty="0" smtClean="0"/>
            </a:br>
            <a:r>
              <a:rPr lang="he-IL" dirty="0" smtClean="0"/>
              <a:t/>
            </a:r>
            <a:br>
              <a:rPr lang="he-IL" dirty="0" smtClean="0"/>
            </a:br>
            <a:endParaRPr lang="he-I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1520" y="260648"/>
            <a:ext cx="8403704" cy="2448272"/>
          </a:xfrm>
        </p:spPr>
        <p:txBody>
          <a:bodyPr>
            <a:noAutofit/>
          </a:bodyPr>
          <a:lstStyle/>
          <a:p>
            <a:pPr algn="r"/>
            <a:r>
              <a:rPr lang="he-IL" sz="2000" b="1" dirty="0" err="1" smtClean="0"/>
              <a:t>טז</a:t>
            </a:r>
            <a:r>
              <a:rPr lang="he-IL" sz="2000" dirty="0" smtClean="0"/>
              <a:t> וְשָׁא</a:t>
            </a:r>
            <a:r>
              <a:rPr lang="he-IL" sz="2000" dirty="0" err="1" smtClean="0"/>
              <a:t>וּל </a:t>
            </a:r>
            <a:r>
              <a:rPr lang="he-IL" sz="2000" dirty="0" smtClean="0"/>
              <a:t>וְיוֹנָתָן </a:t>
            </a:r>
            <a:r>
              <a:rPr lang="he-IL" sz="2000" dirty="0" err="1" smtClean="0"/>
              <a:t>בְּ</a:t>
            </a:r>
            <a:r>
              <a:rPr lang="he-IL" sz="2000" dirty="0" smtClean="0"/>
              <a:t>נוֹ, וְהָע</a:t>
            </a:r>
            <a:r>
              <a:rPr lang="he-IL" sz="2000" dirty="0" err="1" smtClean="0"/>
              <a:t>ָם </a:t>
            </a:r>
            <a:r>
              <a:rPr lang="he-IL" sz="2000" dirty="0" smtClean="0"/>
              <a:t>הַנִּמְצָא </a:t>
            </a:r>
            <a:r>
              <a:rPr lang="he-IL" sz="2000" dirty="0" err="1" smtClean="0"/>
              <a:t>עִמ</a:t>
            </a:r>
            <a:r>
              <a:rPr lang="he-IL" sz="2000" dirty="0" smtClean="0"/>
              <a:t>ָּם, </a:t>
            </a:r>
            <a:r>
              <a:rPr lang="he-IL" sz="2000" dirty="0" err="1" smtClean="0"/>
              <a:t>יֹשְׁ</a:t>
            </a:r>
            <a:r>
              <a:rPr lang="he-IL" sz="2000" dirty="0" smtClean="0"/>
              <a:t>בִים, בְּגֶ</a:t>
            </a:r>
            <a:r>
              <a:rPr lang="he-IL" sz="2000" dirty="0" err="1" smtClean="0"/>
              <a:t>בַע בִּנְ</a:t>
            </a:r>
            <a:r>
              <a:rPr lang="he-IL" sz="2000" dirty="0" smtClean="0"/>
              <a:t>יָמִן</a:t>
            </a:r>
            <a:r>
              <a:rPr lang="he-IL" sz="2000" dirty="0" err="1" smtClean="0"/>
              <a:t>; </a:t>
            </a:r>
            <a:r>
              <a:rPr lang="he-IL" sz="2000" dirty="0" smtClean="0"/>
              <a:t>וּפְלִשְׁתִּים, חָנו</a:t>
            </a:r>
            <a:r>
              <a:rPr lang="he-IL" sz="2000" dirty="0" err="1" smtClean="0"/>
              <a:t>ּ בְמִכ</a:t>
            </a:r>
            <a:r>
              <a:rPr lang="he-IL" sz="2000" dirty="0" smtClean="0"/>
              <a:t>ְמָשׂ.  </a:t>
            </a:r>
            <a:r>
              <a:rPr lang="he-IL" sz="2000" b="1" dirty="0" err="1" smtClean="0"/>
              <a:t>יז</a:t>
            </a:r>
            <a:r>
              <a:rPr lang="he-IL" sz="2000" dirty="0" smtClean="0"/>
              <a:t> וַיֵּ</a:t>
            </a:r>
            <a:r>
              <a:rPr lang="he-IL" sz="2000" dirty="0" err="1" smtClean="0"/>
              <a:t>צֵא </a:t>
            </a:r>
            <a:r>
              <a:rPr lang="he-IL" sz="2000" dirty="0" smtClean="0"/>
              <a:t>הַמַּשְׁחִית </a:t>
            </a:r>
            <a:r>
              <a:rPr lang="he-IL" sz="2000" dirty="0" err="1" smtClean="0"/>
              <a:t>מִמַּ</a:t>
            </a:r>
            <a:r>
              <a:rPr lang="he-IL" sz="2000" dirty="0" smtClean="0"/>
              <a:t>חֲנֵ</a:t>
            </a:r>
            <a:r>
              <a:rPr lang="he-IL" sz="2000" dirty="0" err="1" smtClean="0"/>
              <a:t>ה </a:t>
            </a:r>
            <a:r>
              <a:rPr lang="he-IL" sz="2000" dirty="0" smtClean="0"/>
              <a:t>פְלִשְׁתִּים, שְׁלֹשָׁה </a:t>
            </a:r>
            <a:r>
              <a:rPr lang="he-IL" sz="2000" dirty="0" err="1" smtClean="0"/>
              <a:t>רָאשׁ</a:t>
            </a:r>
            <a:r>
              <a:rPr lang="he-IL" sz="2000" dirty="0" smtClean="0"/>
              <a:t>ִים:  הָרֹאשׁ </a:t>
            </a:r>
            <a:r>
              <a:rPr lang="he-IL" sz="2000" dirty="0" err="1" smtClean="0"/>
              <a:t>אֶח</a:t>
            </a:r>
            <a:r>
              <a:rPr lang="he-IL" sz="2000" dirty="0" smtClean="0"/>
              <a:t>ָד יִפְנֶה </a:t>
            </a:r>
            <a:r>
              <a:rPr lang="he-IL" sz="2000" dirty="0" err="1" smtClean="0"/>
              <a:t>אֶ</a:t>
            </a:r>
            <a:r>
              <a:rPr lang="he-IL" sz="2000" dirty="0" smtClean="0"/>
              <a:t>ל-דֶּרֶךְ </a:t>
            </a:r>
            <a:r>
              <a:rPr lang="he-IL" sz="2000" dirty="0" err="1" smtClean="0"/>
              <a:t>עָפְ</a:t>
            </a:r>
            <a:r>
              <a:rPr lang="he-IL" sz="2000" dirty="0" smtClean="0"/>
              <a:t>רָה, אֶל-אֶרֶץ שׁוּעָל.  </a:t>
            </a:r>
            <a:r>
              <a:rPr lang="he-IL" sz="2000" b="1" dirty="0" err="1" smtClean="0"/>
              <a:t>יח</a:t>
            </a:r>
            <a:r>
              <a:rPr lang="he-IL" sz="2000" dirty="0" smtClean="0"/>
              <a:t> וְהָרֹאשׁ </a:t>
            </a:r>
            <a:r>
              <a:rPr lang="he-IL" sz="2000" dirty="0" err="1" smtClean="0"/>
              <a:t>אֶח</a:t>
            </a:r>
            <a:r>
              <a:rPr lang="he-IL" sz="2000" dirty="0" smtClean="0"/>
              <a:t>ָד יִפְנֶה, </a:t>
            </a:r>
            <a:r>
              <a:rPr lang="he-IL" sz="2000" dirty="0" err="1" smtClean="0"/>
              <a:t>דֶּ</a:t>
            </a:r>
            <a:r>
              <a:rPr lang="he-IL" sz="2000" dirty="0" smtClean="0"/>
              <a:t>רֶךְ בֵּי</a:t>
            </a:r>
            <a:r>
              <a:rPr lang="he-IL" sz="2000" dirty="0" err="1" smtClean="0"/>
              <a:t>ת </a:t>
            </a:r>
            <a:r>
              <a:rPr lang="he-IL" sz="2000" dirty="0" smtClean="0"/>
              <a:t>חֹרוֹן</a:t>
            </a:r>
            <a:r>
              <a:rPr lang="he-IL" sz="2000" dirty="0" err="1" smtClean="0"/>
              <a:t>; </a:t>
            </a:r>
            <a:r>
              <a:rPr lang="he-IL" sz="2000" dirty="0" smtClean="0"/>
              <a:t>וְהָרֹאשׁ </a:t>
            </a:r>
            <a:r>
              <a:rPr lang="he-IL" sz="2000" dirty="0" err="1" smtClean="0"/>
              <a:t>אֶח</a:t>
            </a:r>
            <a:r>
              <a:rPr lang="he-IL" sz="2000" dirty="0" smtClean="0"/>
              <a:t>ָד יִפְנֶה </a:t>
            </a:r>
            <a:r>
              <a:rPr lang="he-IL" sz="2000" dirty="0" err="1" smtClean="0"/>
              <a:t>דֶּ</a:t>
            </a:r>
            <a:r>
              <a:rPr lang="he-IL" sz="2000" dirty="0" smtClean="0"/>
              <a:t>רֶך</a:t>
            </a:r>
            <a:r>
              <a:rPr lang="he-IL" sz="2000" dirty="0" err="1" smtClean="0"/>
              <a:t>ְ </a:t>
            </a:r>
            <a:r>
              <a:rPr lang="he-IL" sz="2000" dirty="0" smtClean="0"/>
              <a:t>הַגְּבוּל, הַנִּשְׁק</a:t>
            </a:r>
            <a:r>
              <a:rPr lang="he-IL" sz="2000" dirty="0" err="1" smtClean="0"/>
              <a:t>ָף</a:t>
            </a:r>
            <a:r>
              <a:rPr lang="he-IL" sz="2000" dirty="0" smtClean="0"/>
              <a:t> עַל</a:t>
            </a:r>
            <a:r>
              <a:rPr lang="he-IL" sz="2000" dirty="0" err="1" smtClean="0"/>
              <a:t>-ג</a:t>
            </a:r>
            <a:r>
              <a:rPr lang="he-IL" sz="2000" dirty="0" smtClean="0"/>
              <a:t>ֵּ</a:t>
            </a:r>
            <a:r>
              <a:rPr lang="he-IL" sz="2000" dirty="0" err="1" smtClean="0"/>
              <a:t>י </a:t>
            </a:r>
            <a:r>
              <a:rPr lang="he-IL" sz="2000" dirty="0" smtClean="0"/>
              <a:t>הַצְּבֹעִים </a:t>
            </a:r>
            <a:r>
              <a:rPr lang="he-IL" sz="2000" dirty="0" err="1" smtClean="0"/>
              <a:t>הַמִּד</a:t>
            </a:r>
            <a:r>
              <a:rPr lang="he-IL" sz="2000" dirty="0" smtClean="0"/>
              <a:t>ְבָּרָה.  {ס}  </a:t>
            </a:r>
            <a:r>
              <a:rPr lang="he-IL" sz="2000" b="1" dirty="0" err="1" smtClean="0"/>
              <a:t>יט</a:t>
            </a:r>
            <a:r>
              <a:rPr lang="he-IL" sz="2000" dirty="0" smtClean="0"/>
              <a:t> וְחָרָשׁ לֹא יִמָּצֵא, </a:t>
            </a:r>
            <a:r>
              <a:rPr lang="he-IL" sz="2000" dirty="0" err="1" smtClean="0"/>
              <a:t>בְּ</a:t>
            </a:r>
            <a:r>
              <a:rPr lang="he-IL" sz="2000" dirty="0" smtClean="0"/>
              <a:t>כֹל אֶרֶץ יִשְׂרָאֵל:</a:t>
            </a:r>
            <a:r>
              <a:rPr lang="he-IL" sz="2000" dirty="0" err="1" smtClean="0"/>
              <a:t>  </a:t>
            </a:r>
            <a:r>
              <a:rPr lang="he-IL" sz="2000" dirty="0" smtClean="0"/>
              <a:t>כִּי-אמר (אָמְרוּ) פְלִשְׁתִּים--פֶּן יַעֲשׂוּ הָעִבְרִים, </a:t>
            </a:r>
            <a:r>
              <a:rPr lang="he-IL" sz="2000" dirty="0" err="1" smtClean="0"/>
              <a:t>חֶר</a:t>
            </a:r>
            <a:r>
              <a:rPr lang="he-IL" sz="2000" dirty="0" smtClean="0"/>
              <a:t>ֶב אוֹ חֲנִית.  </a:t>
            </a:r>
            <a:r>
              <a:rPr lang="he-IL" sz="2000" b="1" dirty="0" smtClean="0"/>
              <a:t>כ</a:t>
            </a:r>
            <a:r>
              <a:rPr lang="he-IL" sz="2000" dirty="0" smtClean="0"/>
              <a:t> וַיֵּרְדוּ כָל-יִשְׂרָאֵל, הַפְּלִשְׁתִּים--לִלְטוֹשׁ אִישׁ </a:t>
            </a:r>
            <a:r>
              <a:rPr lang="he-IL" sz="2000" dirty="0" err="1" smtClean="0"/>
              <a:t>אֶ</a:t>
            </a:r>
            <a:r>
              <a:rPr lang="he-IL" sz="2000" dirty="0" smtClean="0"/>
              <a:t>ת-מַחֲרַשְׁתּוֹ וְאֶת-אֵתוֹ, </a:t>
            </a:r>
            <a:r>
              <a:rPr lang="he-IL" sz="2000" dirty="0" err="1" smtClean="0"/>
              <a:t>וְא</a:t>
            </a:r>
            <a:r>
              <a:rPr lang="he-IL" sz="2000" dirty="0" smtClean="0"/>
              <a:t>ֶת</a:t>
            </a:r>
            <a:r>
              <a:rPr lang="he-IL" sz="2000" dirty="0" err="1" smtClean="0"/>
              <a:t>-קַרְ</a:t>
            </a:r>
            <a:r>
              <a:rPr lang="he-IL" sz="2000" dirty="0" smtClean="0"/>
              <a:t>דֻּמּוֹ, </a:t>
            </a:r>
            <a:r>
              <a:rPr lang="he-IL" sz="2000" dirty="0" err="1" smtClean="0"/>
              <a:t>וְא</a:t>
            </a:r>
            <a:r>
              <a:rPr lang="he-IL" sz="2000" dirty="0" smtClean="0"/>
              <a:t>ֵת, מַחֲרֵשָׁתוֹ.  </a:t>
            </a:r>
            <a:r>
              <a:rPr lang="he-IL" sz="2000" b="1" dirty="0" err="1" smtClean="0"/>
              <a:t>כא</a:t>
            </a:r>
            <a:r>
              <a:rPr lang="he-IL" sz="2000" dirty="0" smtClean="0"/>
              <a:t> </a:t>
            </a:r>
            <a:r>
              <a:rPr lang="he-IL" sz="2000" dirty="0" err="1" smtClean="0"/>
              <a:t>וְהָי</a:t>
            </a:r>
            <a:r>
              <a:rPr lang="he-IL" sz="2000" dirty="0" smtClean="0"/>
              <a:t>ְתָ</a:t>
            </a:r>
            <a:r>
              <a:rPr lang="he-IL" sz="2000" dirty="0" err="1" smtClean="0"/>
              <a:t>ה </a:t>
            </a:r>
            <a:r>
              <a:rPr lang="he-IL" sz="2000" dirty="0" smtClean="0"/>
              <a:t>הַפְּצִ</a:t>
            </a:r>
            <a:r>
              <a:rPr lang="he-IL" sz="2000" dirty="0" err="1" smtClean="0"/>
              <a:t>ירָ</a:t>
            </a:r>
            <a:r>
              <a:rPr lang="he-IL" sz="2000" dirty="0" smtClean="0"/>
              <a:t>ה </a:t>
            </a:r>
            <a:r>
              <a:rPr lang="he-IL" sz="2000" dirty="0" err="1" smtClean="0"/>
              <a:t>פִי</a:t>
            </a:r>
            <a:r>
              <a:rPr lang="he-IL" sz="2000" dirty="0" smtClean="0"/>
              <a:t>ם, לַמַּחֲרֵשֹׁת </a:t>
            </a:r>
            <a:r>
              <a:rPr lang="he-IL" sz="2000" dirty="0" err="1" smtClean="0"/>
              <a:t>וְלָאֵתִי</a:t>
            </a:r>
            <a:r>
              <a:rPr lang="he-IL" sz="2000" dirty="0" smtClean="0"/>
              <a:t>ם, וְלִשְׁלֹשׁ </a:t>
            </a:r>
            <a:r>
              <a:rPr lang="he-IL" sz="2000" dirty="0" err="1" smtClean="0"/>
              <a:t>קִלְּ</a:t>
            </a:r>
            <a:r>
              <a:rPr lang="he-IL" sz="2000" dirty="0" smtClean="0"/>
              <a:t>שׁוֹן</a:t>
            </a:r>
            <a:r>
              <a:rPr lang="he-IL" sz="2000" dirty="0" err="1" smtClean="0"/>
              <a:t>, וּלְהַקַּרְדֻּ</a:t>
            </a:r>
            <a:r>
              <a:rPr lang="he-IL" sz="2000" dirty="0" smtClean="0"/>
              <a:t>מִּים</a:t>
            </a:r>
            <a:r>
              <a:rPr lang="he-IL" sz="2000" dirty="0" err="1" smtClean="0"/>
              <a:t>; </a:t>
            </a:r>
            <a:r>
              <a:rPr lang="he-IL" sz="2000" dirty="0" smtClean="0"/>
              <a:t>וּלְהַצִּיב, </a:t>
            </a:r>
            <a:r>
              <a:rPr lang="he-IL" sz="2000" dirty="0" err="1" smtClean="0"/>
              <a:t>הַדָּ</a:t>
            </a:r>
            <a:r>
              <a:rPr lang="he-IL" sz="2000" dirty="0" smtClean="0"/>
              <a:t>רְבָן.  </a:t>
            </a:r>
            <a:r>
              <a:rPr lang="he-IL" sz="2000" b="1" dirty="0" err="1" smtClean="0"/>
              <a:t>כב</a:t>
            </a:r>
            <a:r>
              <a:rPr lang="he-IL" sz="2000" dirty="0" smtClean="0"/>
              <a:t> וְהָיָה, בְּיוֹם מִלְחֶמֶת, </a:t>
            </a:r>
            <a:r>
              <a:rPr lang="he-IL" sz="2000" dirty="0" err="1" smtClean="0"/>
              <a:t>וְל</a:t>
            </a:r>
            <a:r>
              <a:rPr lang="he-IL" sz="2000" dirty="0" smtClean="0"/>
              <a:t>ֹא נִמְצָא </a:t>
            </a:r>
            <a:r>
              <a:rPr lang="he-IL" sz="2000" dirty="0" err="1" smtClean="0"/>
              <a:t>חֶר</a:t>
            </a:r>
            <a:r>
              <a:rPr lang="he-IL" sz="2000" dirty="0" smtClean="0"/>
              <a:t>ֶב וַחֲנִית </a:t>
            </a:r>
            <a:r>
              <a:rPr lang="he-IL" sz="2000" dirty="0" err="1" smtClean="0"/>
              <a:t>בְּ</a:t>
            </a:r>
            <a:r>
              <a:rPr lang="he-IL" sz="2000" dirty="0" smtClean="0"/>
              <a:t>יַד כָּל-הָעָם, </a:t>
            </a:r>
            <a:r>
              <a:rPr lang="he-IL" sz="2000" dirty="0" err="1" smtClean="0"/>
              <a:t>אֲש</a:t>
            </a:r>
            <a:r>
              <a:rPr lang="he-IL" sz="2000" dirty="0" smtClean="0"/>
              <a:t>ֶׁר </a:t>
            </a:r>
            <a:r>
              <a:rPr lang="he-IL" sz="2000" dirty="0" err="1" smtClean="0"/>
              <a:t>אֶ</a:t>
            </a:r>
            <a:r>
              <a:rPr lang="he-IL" sz="2000" dirty="0" smtClean="0"/>
              <a:t>ת-שָׁאוּל </a:t>
            </a:r>
            <a:r>
              <a:rPr lang="he-IL" sz="2000" dirty="0" err="1" smtClean="0"/>
              <a:t>וְא</a:t>
            </a:r>
            <a:r>
              <a:rPr lang="he-IL" sz="2000" dirty="0" smtClean="0"/>
              <a:t>ֶת-יוֹנָת</a:t>
            </a:r>
            <a:r>
              <a:rPr lang="he-IL" sz="2000" dirty="0" err="1" smtClean="0"/>
              <a:t>ָן; </a:t>
            </a:r>
            <a:r>
              <a:rPr lang="he-IL" sz="2000" dirty="0" smtClean="0"/>
              <a:t>וַתִּמָּצֵא </a:t>
            </a:r>
            <a:r>
              <a:rPr lang="he-IL" sz="2000" dirty="0" err="1" smtClean="0"/>
              <a:t>לְשָׁ</a:t>
            </a:r>
            <a:r>
              <a:rPr lang="he-IL" sz="2000" dirty="0" smtClean="0"/>
              <a:t>אוּל, וּלְיוֹנָתָן </a:t>
            </a:r>
            <a:r>
              <a:rPr lang="he-IL" sz="2000" dirty="0" err="1" smtClean="0"/>
              <a:t>בְּ</a:t>
            </a:r>
            <a:r>
              <a:rPr lang="he-IL" sz="2000" dirty="0" smtClean="0"/>
              <a:t>נוֹ.  </a:t>
            </a:r>
            <a:r>
              <a:rPr lang="he-IL" sz="2000" b="1" dirty="0" err="1" smtClean="0"/>
              <a:t>כג</a:t>
            </a:r>
            <a:r>
              <a:rPr lang="he-IL" sz="2000" dirty="0" smtClean="0"/>
              <a:t> וַיֵּצֵא </a:t>
            </a:r>
            <a:r>
              <a:rPr lang="he-IL" sz="2000" dirty="0" err="1" smtClean="0"/>
              <a:t>מַצ</a:t>
            </a:r>
            <a:r>
              <a:rPr lang="he-IL" sz="2000" dirty="0" smtClean="0"/>
              <a:t>ַּ</a:t>
            </a:r>
            <a:r>
              <a:rPr lang="he-IL" sz="2000" dirty="0" err="1" smtClean="0"/>
              <a:t>ב </a:t>
            </a:r>
            <a:r>
              <a:rPr lang="he-IL" sz="2000" dirty="0" smtClean="0"/>
              <a:t>פְּלִשְׁתִּים, אֶל-מַעֲבַר </a:t>
            </a:r>
            <a:r>
              <a:rPr lang="he-IL" sz="2000" dirty="0" err="1" smtClean="0"/>
              <a:t>מִכְ</a:t>
            </a:r>
            <a:r>
              <a:rPr lang="he-IL" sz="2000" dirty="0" smtClean="0"/>
              <a:t>מָשׂ. </a:t>
            </a:r>
            <a:endParaRPr lang="he-IL" sz="2000" dirty="0"/>
          </a:p>
        </p:txBody>
      </p:sp>
      <p:sp>
        <p:nvSpPr>
          <p:cNvPr id="3" name="מציין מיקום תוכן 2"/>
          <p:cNvSpPr>
            <a:spLocks noGrp="1"/>
          </p:cNvSpPr>
          <p:nvPr>
            <p:ph sz="quarter" idx="1"/>
          </p:nvPr>
        </p:nvSpPr>
        <p:spPr>
          <a:xfrm>
            <a:off x="683568" y="2780928"/>
            <a:ext cx="7467600" cy="3477000"/>
          </a:xfrm>
        </p:spPr>
        <p:txBody>
          <a:bodyPr>
            <a:normAutofit fontScale="92500"/>
          </a:bodyPr>
          <a:lstStyle/>
          <a:p>
            <a:pPr>
              <a:lnSpc>
                <a:spcPct val="120000"/>
              </a:lnSpc>
              <a:buNone/>
            </a:pPr>
            <a:r>
              <a:rPr lang="he-IL" dirty="0" smtClean="0"/>
              <a:t>    צבא </a:t>
            </a:r>
            <a:r>
              <a:rPr lang="he-IL" dirty="0" smtClean="0"/>
              <a:t>פלשתים היה מאוד חזק .</a:t>
            </a:r>
            <a:br>
              <a:rPr lang="he-IL" dirty="0" smtClean="0"/>
            </a:br>
            <a:r>
              <a:rPr lang="he-IL" dirty="0" smtClean="0"/>
              <a:t>הפלשתים </a:t>
            </a:r>
            <a:r>
              <a:rPr lang="he-IL" dirty="0" smtClean="0"/>
              <a:t>שלחו שלושה גדודים </a:t>
            </a:r>
            <a:r>
              <a:rPr lang="he-IL" dirty="0" smtClean="0"/>
              <a:t>כדי לפגוע בערי </a:t>
            </a:r>
            <a:r>
              <a:rPr lang="he-IL" dirty="0" smtClean="0"/>
              <a:t>בנימין הקרובות למקום המלחמה.</a:t>
            </a:r>
          </a:p>
          <a:p>
            <a:pPr>
              <a:lnSpc>
                <a:spcPct val="120000"/>
              </a:lnSpc>
              <a:buNone/>
            </a:pPr>
            <a:r>
              <a:rPr lang="he-IL" dirty="0" smtClean="0"/>
              <a:t>    אחד </a:t>
            </a:r>
            <a:r>
              <a:rPr lang="he-IL" dirty="0" smtClean="0"/>
              <a:t>פנה לדרך עפרה אשר בנחלת </a:t>
            </a:r>
            <a:r>
              <a:rPr lang="he-IL" dirty="0" smtClean="0"/>
              <a:t>בנימין. </a:t>
            </a:r>
            <a:endParaRPr lang="he-IL" dirty="0" smtClean="0"/>
          </a:p>
          <a:p>
            <a:pPr>
              <a:lnSpc>
                <a:spcPct val="120000"/>
              </a:lnSpc>
              <a:buNone/>
            </a:pPr>
            <a:r>
              <a:rPr lang="he-IL" dirty="0" smtClean="0"/>
              <a:t>    הראש </a:t>
            </a:r>
            <a:r>
              <a:rPr lang="he-IL" dirty="0" smtClean="0"/>
              <a:t>השני דרך בית חורון צפונית מערבית למכמש המקום שחנו בו </a:t>
            </a:r>
            <a:r>
              <a:rPr lang="he-IL" dirty="0" smtClean="0"/>
              <a:t>הפלשתים,והראש </a:t>
            </a:r>
            <a:r>
              <a:rPr lang="he-IL" dirty="0" smtClean="0"/>
              <a:t>השלישי פנה דרך הגבול שבין </a:t>
            </a:r>
            <a:r>
              <a:rPr lang="he-IL" dirty="0" smtClean="0"/>
              <a:t>יהודה.</a:t>
            </a:r>
          </a:p>
          <a:p>
            <a:pPr>
              <a:lnSpc>
                <a:spcPct val="120000"/>
              </a:lnSpc>
              <a:buNone/>
            </a:pPr>
            <a:r>
              <a:rPr lang="he-IL" dirty="0" smtClean="0"/>
              <a:t>    מכל </a:t>
            </a:r>
            <a:r>
              <a:rPr lang="he-IL" dirty="0" smtClean="0"/>
              <a:t>הצבא נשארו </a:t>
            </a:r>
            <a:r>
              <a:rPr lang="he-IL" dirty="0" smtClean="0"/>
              <a:t>לשאול רק  </a:t>
            </a:r>
            <a:r>
              <a:rPr lang="he-IL" dirty="0" smtClean="0"/>
              <a:t>600 איש. </a:t>
            </a:r>
            <a:r>
              <a:rPr lang="he-IL" dirty="0" smtClean="0"/>
              <a:t>ולא היו להם  </a:t>
            </a:r>
            <a:r>
              <a:rPr lang="he-IL" dirty="0" smtClean="0"/>
              <a:t>כלי נשק ממתכת. </a:t>
            </a:r>
            <a:endParaRPr lang="he-IL" dirty="0" smtClean="0"/>
          </a:p>
          <a:p>
            <a:pPr>
              <a:lnSpc>
                <a:spcPct val="120000"/>
              </a:lnSpc>
              <a:buNone/>
            </a:pPr>
            <a:endParaRPr lang="he-IL"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r"/>
            <a:r>
              <a:rPr lang="he-IL" sz="3600" b="1" dirty="0" smtClean="0">
                <a:solidFill>
                  <a:srgbClr val="0070C0"/>
                </a:solidFill>
              </a:rPr>
              <a:t>פירושים :</a:t>
            </a:r>
            <a:r>
              <a:rPr lang="en-US" sz="3600" b="1" dirty="0" smtClean="0">
                <a:solidFill>
                  <a:srgbClr val="0070C0"/>
                </a:solidFill>
              </a:rPr>
              <a:t> </a:t>
            </a:r>
            <a:r>
              <a:rPr lang="he-IL" sz="3600" b="1" dirty="0" smtClean="0">
                <a:solidFill>
                  <a:srgbClr val="0070C0"/>
                </a:solidFill>
              </a:rPr>
              <a:t/>
            </a:r>
            <a:br>
              <a:rPr lang="he-IL" sz="3600" b="1" dirty="0" smtClean="0">
                <a:solidFill>
                  <a:srgbClr val="0070C0"/>
                </a:solidFill>
              </a:rPr>
            </a:br>
            <a:endParaRPr lang="he-IL" sz="3600" b="1" dirty="0">
              <a:solidFill>
                <a:srgbClr val="0070C0"/>
              </a:solidFill>
            </a:endParaRPr>
          </a:p>
        </p:txBody>
      </p:sp>
      <p:sp>
        <p:nvSpPr>
          <p:cNvPr id="3" name="מציין מיקום תוכן 2"/>
          <p:cNvSpPr>
            <a:spLocks noGrp="1"/>
          </p:cNvSpPr>
          <p:nvPr>
            <p:ph sz="quarter" idx="1"/>
          </p:nvPr>
        </p:nvSpPr>
        <p:spPr>
          <a:xfrm>
            <a:off x="1043608" y="1052736"/>
            <a:ext cx="7467600" cy="4873752"/>
          </a:xfrm>
        </p:spPr>
        <p:txBody>
          <a:bodyPr/>
          <a:lstStyle/>
          <a:p>
            <a:r>
              <a:rPr lang="he-IL" dirty="0" smtClean="0">
                <a:solidFill>
                  <a:srgbClr val="0070C0"/>
                </a:solidFill>
              </a:rPr>
              <a:t>נציב </a:t>
            </a:r>
            <a:r>
              <a:rPr lang="he-IL" dirty="0" err="1" smtClean="0">
                <a:solidFill>
                  <a:srgbClr val="0070C0"/>
                </a:solidFill>
              </a:rPr>
              <a:t>פלישתים</a:t>
            </a:r>
            <a:r>
              <a:rPr lang="he-IL" dirty="0" smtClean="0">
                <a:solidFill>
                  <a:srgbClr val="0070C0"/>
                </a:solidFill>
              </a:rPr>
              <a:t> </a:t>
            </a:r>
            <a:r>
              <a:rPr lang="he-IL" dirty="0" smtClean="0"/>
              <a:t>:הממונה על האזור מטעם </a:t>
            </a:r>
            <a:r>
              <a:rPr lang="he-IL" dirty="0" err="1" smtClean="0"/>
              <a:t>הפלישתים</a:t>
            </a:r>
            <a:r>
              <a:rPr lang="he-IL" dirty="0" smtClean="0"/>
              <a:t> . </a:t>
            </a:r>
          </a:p>
          <a:p>
            <a:r>
              <a:rPr lang="he-IL" dirty="0" smtClean="0">
                <a:solidFill>
                  <a:srgbClr val="0070C0"/>
                </a:solidFill>
              </a:rPr>
              <a:t>בַּמְּעָרוֹת ו</a:t>
            </a:r>
            <a:r>
              <a:rPr lang="he-IL" b="1" dirty="0" smtClean="0">
                <a:solidFill>
                  <a:srgbClr val="0070C0"/>
                </a:solidFill>
              </a:rPr>
              <a:t>ּבַחֲוָחִים</a:t>
            </a:r>
            <a:r>
              <a:rPr lang="he-IL" dirty="0" smtClean="0">
                <a:solidFill>
                  <a:srgbClr val="0070C0"/>
                </a:solidFill>
              </a:rPr>
              <a:t> </a:t>
            </a:r>
            <a:r>
              <a:rPr lang="he-IL" dirty="0" smtClean="0">
                <a:solidFill>
                  <a:srgbClr val="0070C0"/>
                </a:solidFill>
              </a:rPr>
              <a:t>וּבַסְּלָעִים : </a:t>
            </a:r>
            <a:r>
              <a:rPr lang="he-IL" dirty="0" err="1" smtClean="0"/>
              <a:t>בין</a:t>
            </a:r>
            <a:r>
              <a:rPr lang="he-IL" dirty="0" smtClean="0"/>
              <a:t> שיחי הקוצים </a:t>
            </a:r>
          </a:p>
          <a:p>
            <a:r>
              <a:rPr lang="he-IL" dirty="0" smtClean="0">
                <a:solidFill>
                  <a:srgbClr val="0070C0"/>
                </a:solidFill>
              </a:rPr>
              <a:t>ויוחל</a:t>
            </a:r>
            <a:r>
              <a:rPr lang="he-IL" dirty="0" smtClean="0"/>
              <a:t> : חיכה </a:t>
            </a:r>
          </a:p>
          <a:p>
            <a:r>
              <a:rPr lang="he-IL" dirty="0" err="1" smtClean="0">
                <a:solidFill>
                  <a:srgbClr val="0070C0"/>
                </a:solidFill>
              </a:rPr>
              <a:t>ויפץ</a:t>
            </a:r>
            <a:r>
              <a:rPr lang="he-IL" dirty="0" smtClean="0">
                <a:solidFill>
                  <a:srgbClr val="0070C0"/>
                </a:solidFill>
              </a:rPr>
              <a:t> העם מעליו : </a:t>
            </a:r>
            <a:r>
              <a:rPr lang="he-IL" dirty="0" smtClean="0"/>
              <a:t>העם ברח </a:t>
            </a:r>
          </a:p>
          <a:p>
            <a:r>
              <a:rPr lang="he-IL" dirty="0" smtClean="0">
                <a:solidFill>
                  <a:srgbClr val="0070C0"/>
                </a:solidFill>
              </a:rPr>
              <a:t>העולה והשלמים: </a:t>
            </a:r>
            <a:r>
              <a:rPr lang="he-IL" dirty="0" smtClean="0"/>
              <a:t>2 סוגים של קורבנות .</a:t>
            </a:r>
          </a:p>
          <a:p>
            <a:r>
              <a:rPr lang="he-IL" dirty="0" smtClean="0">
                <a:solidFill>
                  <a:srgbClr val="0070C0"/>
                </a:solidFill>
              </a:rPr>
              <a:t>נסכלת :</a:t>
            </a:r>
            <a:r>
              <a:rPr lang="he-IL" dirty="0" smtClean="0"/>
              <a:t>פעלת בטיפשות</a:t>
            </a:r>
          </a:p>
          <a:p>
            <a:r>
              <a:rPr lang="he-IL" dirty="0" smtClean="0">
                <a:solidFill>
                  <a:srgbClr val="0070C0"/>
                </a:solidFill>
              </a:rPr>
              <a:t>ממלכתך לא תקום: </a:t>
            </a:r>
            <a:r>
              <a:rPr lang="he-IL" dirty="0" smtClean="0"/>
              <a:t>לא תהיה לך שושלת מלוכה </a:t>
            </a:r>
          </a:p>
          <a:p>
            <a:endParaRPr lang="he-I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7467600" cy="634082"/>
          </a:xfrm>
        </p:spPr>
        <p:txBody>
          <a:bodyPr>
            <a:normAutofit fontScale="90000"/>
          </a:bodyPr>
          <a:lstStyle/>
          <a:p>
            <a:pPr algn="r"/>
            <a:r>
              <a:rPr lang="he-IL" sz="3600" b="1" dirty="0" smtClean="0">
                <a:solidFill>
                  <a:srgbClr val="0070C0"/>
                </a:solidFill>
              </a:rPr>
              <a:t>משימה : </a:t>
            </a:r>
            <a:endParaRPr lang="he-IL" sz="3600" b="1" dirty="0">
              <a:solidFill>
                <a:srgbClr val="0070C0"/>
              </a:solidFill>
            </a:endParaRPr>
          </a:p>
        </p:txBody>
      </p:sp>
      <p:sp>
        <p:nvSpPr>
          <p:cNvPr id="3" name="מציין מיקום תוכן 2"/>
          <p:cNvSpPr>
            <a:spLocks noGrp="1"/>
          </p:cNvSpPr>
          <p:nvPr>
            <p:ph sz="quarter" idx="1"/>
          </p:nvPr>
        </p:nvSpPr>
        <p:spPr>
          <a:xfrm>
            <a:off x="683568" y="980728"/>
            <a:ext cx="7467600" cy="4873752"/>
          </a:xfrm>
        </p:spPr>
        <p:txBody>
          <a:bodyPr>
            <a:normAutofit fontScale="92500" lnSpcReduction="20000"/>
          </a:bodyPr>
          <a:lstStyle/>
          <a:p>
            <a:pPr>
              <a:buNone/>
            </a:pPr>
            <a:r>
              <a:rPr lang="he-IL" dirty="0" smtClean="0"/>
              <a:t>1) </a:t>
            </a:r>
            <a:r>
              <a:rPr lang="he-IL" dirty="0" smtClean="0"/>
              <a:t>מה היה הגורם להתפרצות המלחמה?</a:t>
            </a:r>
          </a:p>
          <a:p>
            <a:pPr>
              <a:buNone/>
            </a:pPr>
            <a:r>
              <a:rPr lang="he-IL" dirty="0" smtClean="0"/>
              <a:t>2) </a:t>
            </a:r>
            <a:r>
              <a:rPr lang="he-IL" dirty="0" smtClean="0"/>
              <a:t>מדוע היה קרע בין שני מנהיגי העם?</a:t>
            </a:r>
          </a:p>
          <a:p>
            <a:pPr>
              <a:buNone/>
            </a:pPr>
            <a:r>
              <a:rPr lang="he-IL" dirty="0" smtClean="0"/>
              <a:t>3) </a:t>
            </a:r>
            <a:r>
              <a:rPr lang="he-IL" dirty="0" smtClean="0"/>
              <a:t>מדוע גינה שמואל בחריפות את מעשה שאול ומה היה עונשו?</a:t>
            </a:r>
          </a:p>
          <a:p>
            <a:pPr>
              <a:buNone/>
            </a:pPr>
            <a:r>
              <a:rPr lang="he-IL" dirty="0" smtClean="0"/>
              <a:t>4) </a:t>
            </a:r>
            <a:r>
              <a:rPr lang="he-IL" dirty="0" smtClean="0"/>
              <a:t>כתבו בלשונכם על השיחה בין שמואל לשאול</a:t>
            </a:r>
            <a:r>
              <a:rPr lang="he-IL" dirty="0" smtClean="0"/>
              <a:t>.</a:t>
            </a:r>
          </a:p>
          <a:p>
            <a:pPr>
              <a:buNone/>
            </a:pPr>
            <a:endParaRPr lang="he-IL" sz="3000" dirty="0" smtClean="0"/>
          </a:p>
          <a:p>
            <a:pPr>
              <a:buNone/>
            </a:pPr>
            <a:r>
              <a:rPr lang="he-IL" sz="3000" dirty="0" smtClean="0">
                <a:solidFill>
                  <a:srgbClr val="0070C0"/>
                </a:solidFill>
              </a:rPr>
              <a:t> </a:t>
            </a:r>
            <a:r>
              <a:rPr lang="he-IL" sz="3000" b="1" dirty="0" smtClean="0">
                <a:solidFill>
                  <a:srgbClr val="0070C0"/>
                </a:solidFill>
              </a:rPr>
              <a:t>מי אמר למי</a:t>
            </a:r>
            <a:r>
              <a:rPr lang="he-IL" sz="3000" dirty="0" smtClean="0">
                <a:solidFill>
                  <a:srgbClr val="0070C0"/>
                </a:solidFill>
              </a:rPr>
              <a:t> </a:t>
            </a:r>
            <a:r>
              <a:rPr lang="he-IL" sz="3000" b="1" dirty="0" smtClean="0">
                <a:solidFill>
                  <a:srgbClr val="0070C0"/>
                </a:solidFill>
              </a:rPr>
              <a:t>?</a:t>
            </a:r>
            <a:endParaRPr lang="he-IL" sz="3000" dirty="0" smtClean="0">
              <a:solidFill>
                <a:srgbClr val="0070C0"/>
              </a:solidFill>
            </a:endParaRPr>
          </a:p>
          <a:p>
            <a:pPr>
              <a:buNone/>
            </a:pPr>
            <a:r>
              <a:rPr lang="he-IL" dirty="0" smtClean="0"/>
              <a:t>א) </a:t>
            </a:r>
            <a:r>
              <a:rPr lang="he-IL" dirty="0" smtClean="0"/>
              <a:t>הגישו </a:t>
            </a:r>
            <a:r>
              <a:rPr lang="he-IL" dirty="0" smtClean="0"/>
              <a:t>אלי העלה </a:t>
            </a:r>
            <a:r>
              <a:rPr lang="he-IL" dirty="0" smtClean="0"/>
              <a:t>והשלמים </a:t>
            </a:r>
            <a:endParaRPr lang="he-IL" dirty="0" smtClean="0"/>
          </a:p>
          <a:p>
            <a:pPr>
              <a:buNone/>
            </a:pPr>
            <a:r>
              <a:rPr lang="he-IL" dirty="0" smtClean="0"/>
              <a:t>ב) מה עשית?</a:t>
            </a:r>
          </a:p>
          <a:p>
            <a:pPr>
              <a:buNone/>
            </a:pPr>
            <a:r>
              <a:rPr lang="he-IL" dirty="0" smtClean="0"/>
              <a:t>ג) כי ראיתי כי נפץ העם מעלי ואתה לא באת למועד הימים.</a:t>
            </a:r>
          </a:p>
          <a:p>
            <a:pPr>
              <a:buNone/>
            </a:pPr>
            <a:r>
              <a:rPr lang="he-IL" dirty="0" smtClean="0"/>
              <a:t>ד) ופני ה' לא חליתי ואתאפק ואעלה העלה.</a:t>
            </a:r>
          </a:p>
          <a:p>
            <a:pPr>
              <a:buNone/>
            </a:pPr>
            <a:r>
              <a:rPr lang="he-IL" dirty="0" smtClean="0"/>
              <a:t>ה) נסכלת לא שמרת את מצות ה' </a:t>
            </a:r>
            <a:r>
              <a:rPr lang="he-IL" dirty="0" smtClean="0"/>
              <a:t>אלוהיך </a:t>
            </a:r>
            <a:r>
              <a:rPr lang="he-IL" dirty="0" smtClean="0"/>
              <a:t>אשר </a:t>
            </a:r>
            <a:r>
              <a:rPr lang="he-IL" dirty="0" smtClean="0"/>
              <a:t>צווך.</a:t>
            </a:r>
            <a:endParaRPr lang="he-IL" dirty="0" smtClean="0"/>
          </a:p>
          <a:p>
            <a:pPr>
              <a:buNone/>
            </a:pPr>
            <a:r>
              <a:rPr lang="he-IL" dirty="0" smtClean="0"/>
              <a:t>ו) ועתה ממלכתך לא תקום.</a:t>
            </a:r>
          </a:p>
          <a:p>
            <a:pPr>
              <a:buNone/>
            </a:pPr>
            <a:r>
              <a:rPr lang="he-IL" dirty="0" smtClean="0"/>
              <a:t>ז) בקש ה' לו איש כלבבו ויצוהו ה' לנגיד על עמו</a:t>
            </a:r>
          </a:p>
          <a:p>
            <a:pPr>
              <a:buNone/>
            </a:pPr>
            <a:endParaRPr lang="he-IL" dirty="0" smtClean="0"/>
          </a:p>
          <a:p>
            <a:endParaRPr lang="he-IL"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חלון">
  <a:themeElements>
    <a:clrScheme name="שפע">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חלון">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חלון">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79</TotalTime>
  <Words>409</Words>
  <Application>Microsoft Office PowerPoint</Application>
  <PresentationFormat>‫הצגה על המסך (4:3)</PresentationFormat>
  <Paragraphs>59</Paragraphs>
  <Slides>8</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8</vt:i4>
      </vt:variant>
    </vt:vector>
  </HeadingPairs>
  <TitlesOfParts>
    <vt:vector size="9" baseType="lpstr">
      <vt:lpstr>חלון</vt:lpstr>
      <vt:lpstr>שמואל א פרק י"ג</vt:lpstr>
      <vt:lpstr>בֶּן-שָׁנָה, שָׁאוּל בְּמָלְכוֹ; וּשְׁתֵּי שָׁנִים, מָלַךְ עַל-יִשְׂרָאֵל. </vt:lpstr>
      <vt:lpstr> ב וַיִּבְחַר-לוֹ שָׁאוּל שְׁלֹשֶׁת אֲלָפִים, מִיִּשְׂרָאֵל, וַיִּהְיוּ עִם-שָׁאוּל אַלְפַּיִם בְּמִכְמָשׂ וּבְהַר בֵּית-אֵל, וְאֶלֶף הָיוּ עִם-יוֹנָתָן בְּגִבְעַת בִּנְיָמִין; וְיֶתֶר הָעָם, שִׁלַּח אִישׁ לְאֹהָלָיו.  </vt:lpstr>
      <vt:lpstr>ג וַיַּךְ יוֹנָתָן, אֵת נְצִיב פְּלִשְׁתִּים אֲשֶׁר בְּגֶבַע, וַיִּשְׁמְעוּ, פְּלִשְׁתִּים; וְשָׁאוּל תָּקַע בַּשּׁוֹפָר בְּכָל-הָאָרֶץ לֵאמֹר, יִשְׁמְעוּ הָעִבְרִים.  ד וְכָל-יִשְׂרָאֵל שָׁמְעוּ לֵאמֹר, הִכָּה שָׁאוּל אֶת-נְצִיב פְּלִשְׁתִּים, וְגַם-נִבְאַשׁ יִשְׂרָאֵל, בַּפְּלִשְׁתִּים; וַיִּצָּעֲקוּ הָעָם אַחֲרֵי שָׁאוּל, הַגִּלְגָּל. ה וּפְלִשְׁתִּים נֶאֶסְפוּ לְהִלָּחֵם עִם-יִשְׂרָאֵל, שְׁלֹשִׁים אֶלֶף רֶכֶב וְשֵׁשֶׁת אֲלָפִים פָּרָשִׁים, וְעָם, כַּחוֹל אֲשֶׁר עַל-שְׂפַת-הַיָּם לָרֹב; וַיַּעֲלוּ וַיַּחֲנוּ בְמִכְמָשׂ, קִדְמַת בֵּית אָוֶן.  ו וְאִישׁ יִשְׂרָאֵל רָאוּ כִּי צַר-לוֹ, כִּי נִגַּשׂ הָעָם; וַיִּתְחַבְּאוּ הָעָם, בַּמְּעָרוֹת וּבַחֲוָחִים וּבַסְּלָעִים, וּבַצְּרִחִים, וּבַבֹּרוֹת.  ז וְעִבְרִים, עָבְרוּ אֶת-הַיַּרְדֵּן, אֶרֶץ גָּד, וְגִלְעָד; וְשָׁאוּל עוֹדֶנּוּ בַגִּלְגָּל, וְכָל-הָעָם חָרְדוּ אַחֲרָיו. </vt:lpstr>
      <vt:lpstr>ח וייחל (וַיּוֹחֶל) שִׁבְעַת יָמִים, לַמּוֹעֵד אֲשֶׁר שְׁמוּאֵל, וְלֹא-בָא שְׁמוּאֵל, הַגִּלְגָּל; וַיָּפֶץ הָעָם, מֵעָלָיו.  ט וַיֹּאמֶר שָׁאוּל--הַגִּשׁוּ אֵלַי, הָעֹלָה וְהַשְּׁלָמִים; וַיַּעַל, הָעֹלָה.  י וַיְהִי, כְּכַלֹּתוֹ לְהַעֲלוֹת הָעֹלָה, וְהִנֵּה שְׁמוּאֵל, בָּא; וַיֵּצֵא שָׁאוּל לִקְרָאתוֹ, לְבָרְכוֹ.  יא וַיֹּאמֶר שְׁמוּאֵל, מֶה עָשִׂיתָ; וַיֹּאמֶר שָׁאוּל כִּי-רָאִיתִי כִי-נָפַץ הָעָם מֵעָלַי, וְאַתָּה לֹא-בָאתָ לְמוֹעֵד הַיָּמִים, וּפְלִשְׁתִּים, נֶאֱסָפִים מִכְמָשׂ.  יב וָאֹמַר, עַתָּה יֵרְדוּ פְלִשְׁתִּים אֵלַי הַגִּלְגָּל, וּפְנֵי יְהוָה, לֹא חִלִּיתִי; וָאֶתְאַפַּק, וָאַעֲלֶה הָעֹלָה. יג וַיֹּאמֶר שְׁמוּאֵל אֶל-שָׁאוּל, נִסְכָּלְתָּ:  לֹא שָׁמַרְתָּ, אֶת-מִצְוַת יְהוָה אֱלֹהֶיךָ אֲשֶׁר צִוָּךְ, כִּי עַתָּה הֵכִין יְהוָה אֶת-מַמְלַכְתְּךָ אֶל-יִשְׂרָאֵל, עַד-עוֹלָם.  יד וְעַתָּה, מַמְלַכְתְּךָ לֹא-תָקוּם:  בִּקֵּשׁ יְהוָה לוֹ אִישׁ כִּלְבָבוֹ, וַיְצַוֵּהוּ יְהוָה לְנָגִיד עַל-עַמּוֹ--כִּי לֹא שָׁמַרְתָּ, אֵת אֲשֶׁר-צִוְּךָ יְהוָה.  טו וַיָּקָם שְׁמוּאֵל, וַיַּעַל מִן-הַגִּלְגָּל--גִּבְעַת בִּנְיָמִן; וַיִּפְקֹד שָׁאוּל, אֶת-הָעָם הַנִּמְצְאִים עִמּוֹ, כְּשֵׁשׁ מֵאוֹת, אִישׁ. </vt:lpstr>
      <vt:lpstr>טז וְשָׁאוּל וְיוֹנָתָן בְּנוֹ, וְהָעָם הַנִּמְצָא עִמָּם, יֹשְׁבִים, בְּגֶבַע בִּנְיָמִן; וּפְלִשְׁתִּים, חָנוּ בְמִכְמָשׂ.  יז וַיֵּצֵא הַמַּשְׁחִית מִמַּחֲנֵה פְלִשְׁתִּים, שְׁלֹשָׁה רָאשִׁים:  הָרֹאשׁ אֶחָד יִפְנֶה אֶל-דֶּרֶךְ עָפְרָה, אֶל-אֶרֶץ שׁוּעָל.  יח וְהָרֹאשׁ אֶחָד יִפְנֶה, דֶּרֶךְ בֵּית חֹרוֹן; וְהָרֹאשׁ אֶחָד יִפְנֶה דֶּרֶךְ הַגְּבוּל, הַנִּשְׁקָף עַל-גֵּי הַצְּבֹעִים הַמִּדְבָּרָה.  {ס}  יט וְחָרָשׁ לֹא יִמָּצֵא, בְּכֹל אֶרֶץ יִשְׂרָאֵל:  כִּי-אמר (אָמְרוּ) פְלִשְׁתִּים--פֶּן יַעֲשׂוּ הָעִבְרִים, חֶרֶב אוֹ חֲנִית.  כ וַיֵּרְדוּ כָל-יִשְׂרָאֵל, הַפְּלִשְׁתִּים--לִלְטוֹשׁ אִישׁ אֶת-מַחֲרַשְׁתּוֹ וְאֶת-אֵתוֹ, וְאֶת-קַרְדֻּמּוֹ, וְאֵת, מַחֲרֵשָׁתוֹ.  כא וְהָיְתָה הַפְּצִירָה פִים, לַמַּחֲרֵשֹׁת וְלָאֵתִים, וְלִשְׁלֹשׁ קִלְּשׁוֹן, וּלְהַקַּרְדֻּמִּים; וּלְהַצִּיב, הַדָּרְבָן.  כב וְהָיָה, בְּיוֹם מִלְחֶמֶת, וְלֹא נִמְצָא חֶרֶב וַחֲנִית בְּיַד כָּל-הָעָם, אֲשֶׁר אֶת-שָׁאוּל וְאֶת-יוֹנָתָן; וַתִּמָּצֵא לְשָׁאוּל, וּלְיוֹנָתָן בְּנוֹ.  כג וַיֵּצֵא מַצַּב פְּלִשְׁתִּים, אֶל-מַעֲבַר מִכְמָשׂ. </vt:lpstr>
      <vt:lpstr>פירושים :  </vt:lpstr>
      <vt:lpstr>משימה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שמואל א פרק י"ג</dc:title>
  <dc:creator>USER</dc:creator>
  <cp:lastModifiedBy>USER</cp:lastModifiedBy>
  <cp:revision>9</cp:revision>
  <dcterms:created xsi:type="dcterms:W3CDTF">2016-03-01T16:23:00Z</dcterms:created>
  <dcterms:modified xsi:type="dcterms:W3CDTF">2016-03-01T17:42:38Z</dcterms:modified>
</cp:coreProperties>
</file>