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5B51-6EF3-4922-8B60-B469CF1581A9}" type="datetimeFigureOut">
              <a:rPr lang="he-IL" smtClean="0"/>
              <a:t>כ"ו/טבת/תשע"ו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190F-28C5-4985-9A02-008B106478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5B51-6EF3-4922-8B60-B469CF1581A9}" type="datetimeFigureOut">
              <a:rPr lang="he-IL" smtClean="0"/>
              <a:t>כ"ו/טבת/תשע"ו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190F-28C5-4985-9A02-008B106478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5B51-6EF3-4922-8B60-B469CF1581A9}" type="datetimeFigureOut">
              <a:rPr lang="he-IL" smtClean="0"/>
              <a:t>כ"ו/טבת/תשע"ו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190F-28C5-4985-9A02-008B106478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5B51-6EF3-4922-8B60-B469CF1581A9}" type="datetimeFigureOut">
              <a:rPr lang="he-IL" smtClean="0"/>
              <a:t>כ"ו/טבת/תשע"ו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190F-28C5-4985-9A02-008B106478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5B51-6EF3-4922-8B60-B469CF1581A9}" type="datetimeFigureOut">
              <a:rPr lang="he-IL" smtClean="0"/>
              <a:t>כ"ו/טבת/תשע"ו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190F-28C5-4985-9A02-008B106478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5B51-6EF3-4922-8B60-B469CF1581A9}" type="datetimeFigureOut">
              <a:rPr lang="he-IL" smtClean="0"/>
              <a:t>כ"ו/טבת/תשע"ו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190F-28C5-4985-9A02-008B106478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5B51-6EF3-4922-8B60-B469CF1581A9}" type="datetimeFigureOut">
              <a:rPr lang="he-IL" smtClean="0"/>
              <a:t>כ"ו/טבת/תשע"ו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190F-28C5-4985-9A02-008B106478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5B51-6EF3-4922-8B60-B469CF1581A9}" type="datetimeFigureOut">
              <a:rPr lang="he-IL" smtClean="0"/>
              <a:t>כ"ו/טבת/תשע"ו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190F-28C5-4985-9A02-008B106478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5B51-6EF3-4922-8B60-B469CF1581A9}" type="datetimeFigureOut">
              <a:rPr lang="he-IL" smtClean="0"/>
              <a:t>כ"ו/טבת/תשע"ו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190F-28C5-4985-9A02-008B106478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5B51-6EF3-4922-8B60-B469CF1581A9}" type="datetimeFigureOut">
              <a:rPr lang="he-IL" smtClean="0"/>
              <a:t>כ"ו/טבת/תשע"ו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190F-28C5-4985-9A02-008B106478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15B51-6EF3-4922-8B60-B469CF1581A9}" type="datetimeFigureOut">
              <a:rPr lang="he-IL" smtClean="0"/>
              <a:t>כ"ו/טבת/תשע"ו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1190F-28C5-4985-9A02-008B106478F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15B51-6EF3-4922-8B60-B469CF1581A9}" type="datetimeFigureOut">
              <a:rPr lang="he-IL" smtClean="0"/>
              <a:t>כ"ו/טבת/תשע"ו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1190F-28C5-4985-9A02-008B106478FC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 smtClean="0"/>
              <a:t>שמואל א פרק ט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188640"/>
            <a:ext cx="8733656" cy="6048672"/>
          </a:xfrm>
        </p:spPr>
        <p:txBody>
          <a:bodyPr>
            <a:normAutofit/>
          </a:bodyPr>
          <a:lstStyle/>
          <a:p>
            <a:r>
              <a:rPr lang="he-IL" b="1" dirty="0" smtClean="0"/>
              <a:t>א</a:t>
            </a:r>
            <a:r>
              <a:rPr lang="he-IL" dirty="0" smtClean="0"/>
              <a:t> וַיְהִי-אִישׁ מבן ימין (מִבִּנְיָמ</a:t>
            </a:r>
            <a:r>
              <a:rPr lang="he-IL" dirty="0" err="1" smtClean="0"/>
              <a:t>ִין</a:t>
            </a:r>
            <a:r>
              <a:rPr lang="he-IL" dirty="0" smtClean="0"/>
              <a:t>), וּשְׁמוֹ </a:t>
            </a:r>
            <a:r>
              <a:rPr lang="he-IL" dirty="0" err="1" smtClean="0"/>
              <a:t>קִי</a:t>
            </a:r>
            <a:r>
              <a:rPr lang="he-IL" dirty="0" smtClean="0"/>
              <a:t>שׁ בֶּן-אֲבִיאֵל בֶּן-צְרוֹר בֶּן-בְּכוֹרַת בֶּן-אֲפִיחַ--בֶּן-אִישׁ יְמִינִי:  </a:t>
            </a:r>
            <a:r>
              <a:rPr lang="he-IL" dirty="0" err="1" smtClean="0"/>
              <a:t>גִּבּו</a:t>
            </a:r>
            <a:r>
              <a:rPr lang="he-IL" dirty="0" smtClean="0"/>
              <a:t>ֹר, חָיִל.  </a:t>
            </a:r>
            <a:r>
              <a:rPr lang="he-IL" b="1" dirty="0" smtClean="0"/>
              <a:t>ב</a:t>
            </a:r>
            <a:r>
              <a:rPr lang="he-IL" dirty="0" smtClean="0"/>
              <a:t> וְלוֹ-הָיָה בֵן וּשְׁמוֹ </a:t>
            </a:r>
            <a:r>
              <a:rPr lang="he-IL" dirty="0" err="1" smtClean="0"/>
              <a:t>שָׁאוּ</a:t>
            </a:r>
            <a:r>
              <a:rPr lang="he-IL" dirty="0" smtClean="0"/>
              <a:t>ל, בָּחוּר וָטוֹב</a:t>
            </a:r>
            <a:r>
              <a:rPr lang="he-IL" dirty="0" err="1" smtClean="0"/>
              <a:t>, </a:t>
            </a:r>
            <a:r>
              <a:rPr lang="he-IL" dirty="0" smtClean="0"/>
              <a:t>וְאֵין אִיש</a:t>
            </a:r>
            <a:r>
              <a:rPr lang="he-IL" dirty="0" err="1" smtClean="0"/>
              <a:t>ׁ </a:t>
            </a:r>
            <a:r>
              <a:rPr lang="he-IL" dirty="0" smtClean="0"/>
              <a:t>מִבְּ</a:t>
            </a:r>
            <a:r>
              <a:rPr lang="he-IL" dirty="0" err="1" smtClean="0"/>
              <a:t>נֵי </a:t>
            </a:r>
            <a:r>
              <a:rPr lang="he-IL" dirty="0" smtClean="0"/>
              <a:t>יִשְׂרָאֵל, טוֹב מִמֶּנּוּ; </a:t>
            </a:r>
            <a:r>
              <a:rPr lang="he-IL" dirty="0" err="1" smtClean="0"/>
              <a:t>מִשּׁ</a:t>
            </a:r>
            <a:r>
              <a:rPr lang="he-IL" dirty="0" smtClean="0"/>
              <a:t>ִכְמ</a:t>
            </a:r>
            <a:r>
              <a:rPr lang="he-IL" dirty="0" err="1" smtClean="0"/>
              <a:t>וֹ </a:t>
            </a:r>
            <a:r>
              <a:rPr lang="he-IL" dirty="0" smtClean="0"/>
              <a:t>וָמַעְלָה, </a:t>
            </a:r>
            <a:r>
              <a:rPr lang="he-IL" dirty="0" err="1" smtClean="0"/>
              <a:t>גָּ</a:t>
            </a:r>
            <a:r>
              <a:rPr lang="he-IL" dirty="0" smtClean="0"/>
              <a:t>בֹהַּ </a:t>
            </a:r>
            <a:r>
              <a:rPr lang="he-IL" dirty="0" err="1" smtClean="0"/>
              <a:t>מִכ</a:t>
            </a:r>
            <a:r>
              <a:rPr lang="he-IL" dirty="0" smtClean="0"/>
              <a:t>ָּל-הָעָם. </a:t>
            </a:r>
          </a:p>
          <a:p>
            <a:endParaRPr lang="he-IL" dirty="0"/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בשבט בנימין היה איש חשוב ושמו קיש. לקיש היה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בן ושמו שאול. שאול בחור וטוב ואין טוב וחזק ממנו.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"משכמו ומעלה גבוה מכל העם</a:t>
            </a:r>
            <a:r>
              <a:rPr lang="he-IL" b="1" dirty="0" smtClean="0">
                <a:solidFill>
                  <a:srgbClr val="7030A0"/>
                </a:solidFill>
              </a:rPr>
              <a:t>".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51520" y="332656"/>
            <a:ext cx="8733656" cy="6048672"/>
          </a:xfrm>
        </p:spPr>
        <p:txBody>
          <a:bodyPr>
            <a:normAutofit lnSpcReduction="10000"/>
          </a:bodyPr>
          <a:lstStyle/>
          <a:p>
            <a:r>
              <a:rPr lang="he-IL" b="1" dirty="0" smtClean="0"/>
              <a:t>ג</a:t>
            </a:r>
            <a:r>
              <a:rPr lang="he-IL" dirty="0" smtClean="0"/>
              <a:t> וַתֹּאבַד</a:t>
            </a:r>
            <a:r>
              <a:rPr lang="he-IL" dirty="0" err="1" smtClean="0"/>
              <a:t>ְנָה, הָאֲתֹנוֹ</a:t>
            </a:r>
            <a:r>
              <a:rPr lang="he-IL" dirty="0" smtClean="0"/>
              <a:t>ת, לְקִישׁ, </a:t>
            </a:r>
            <a:r>
              <a:rPr lang="he-IL" dirty="0" err="1" smtClean="0"/>
              <a:t>אֲב</a:t>
            </a:r>
            <a:r>
              <a:rPr lang="he-IL" dirty="0" smtClean="0"/>
              <a:t>ִי שָׁאוּל; וַיֹּאמֶר </a:t>
            </a:r>
            <a:r>
              <a:rPr lang="he-IL" dirty="0" err="1" smtClean="0"/>
              <a:t>קִי</a:t>
            </a:r>
            <a:r>
              <a:rPr lang="he-IL" dirty="0" smtClean="0"/>
              <a:t>שׁ אֶל-שָׁאוּל </a:t>
            </a:r>
            <a:r>
              <a:rPr lang="he-IL" dirty="0" err="1" smtClean="0"/>
              <a:t>בְּ</a:t>
            </a:r>
            <a:r>
              <a:rPr lang="he-IL" dirty="0" smtClean="0"/>
              <a:t>נוֹ, קַח-נָא אִתְּךָ אֶת-אַח</a:t>
            </a:r>
            <a:r>
              <a:rPr lang="he-IL" dirty="0" err="1" smtClean="0"/>
              <a:t>ַד </a:t>
            </a:r>
            <a:r>
              <a:rPr lang="he-IL" dirty="0" smtClean="0"/>
              <a:t>מֵהַנְּעָרִים, וְקוּם </a:t>
            </a:r>
            <a:r>
              <a:rPr lang="he-IL" dirty="0" err="1" smtClean="0"/>
              <a:t>לֵ</a:t>
            </a:r>
            <a:r>
              <a:rPr lang="he-IL" dirty="0" smtClean="0"/>
              <a:t>ךְ, בַּקֵּשׁ אֶת</a:t>
            </a:r>
            <a:r>
              <a:rPr lang="he-IL" dirty="0" err="1" smtClean="0"/>
              <a:t>-הָאֲתֹנ</a:t>
            </a:r>
            <a:r>
              <a:rPr lang="he-IL" dirty="0" smtClean="0"/>
              <a:t>ֹת.  </a:t>
            </a:r>
            <a:r>
              <a:rPr lang="he-IL" b="1" dirty="0" smtClean="0"/>
              <a:t>ד</a:t>
            </a:r>
            <a:r>
              <a:rPr lang="he-IL" dirty="0" smtClean="0"/>
              <a:t> וַיַּעֲבֹר בְּהַר-אֶפְרַיִם וַיַּעֲבֹר </a:t>
            </a:r>
            <a:r>
              <a:rPr lang="he-IL" dirty="0" err="1" smtClean="0"/>
              <a:t>בְּא</a:t>
            </a:r>
            <a:r>
              <a:rPr lang="he-IL" dirty="0" smtClean="0"/>
              <a:t>ֶרֶץ-שָׁלִשָׁה, וְלֹ</a:t>
            </a:r>
            <a:r>
              <a:rPr lang="he-IL" dirty="0" err="1" smtClean="0"/>
              <a:t>א </a:t>
            </a:r>
            <a:r>
              <a:rPr lang="he-IL" dirty="0" smtClean="0"/>
              <a:t>מָצָאו</a:t>
            </a:r>
            <a:r>
              <a:rPr lang="he-IL" dirty="0" err="1" smtClean="0"/>
              <a:t>ּ; </a:t>
            </a:r>
            <a:r>
              <a:rPr lang="he-IL" dirty="0" smtClean="0"/>
              <a:t>וַיַּעַבְרוּ בְאֶרֶץ-שַׁעֲלִים וָאַיִ</a:t>
            </a:r>
            <a:r>
              <a:rPr lang="he-IL" dirty="0" err="1" smtClean="0"/>
              <a:t>ן, </a:t>
            </a:r>
            <a:r>
              <a:rPr lang="he-IL" dirty="0" smtClean="0"/>
              <a:t>וַיַּעֲבֹר </a:t>
            </a:r>
            <a:r>
              <a:rPr lang="he-IL" dirty="0" err="1" smtClean="0"/>
              <a:t>בְּא</a:t>
            </a:r>
            <a:r>
              <a:rPr lang="he-IL" dirty="0" smtClean="0"/>
              <a:t>ֶרֶץ-יְמִינִי וְלֹ</a:t>
            </a:r>
            <a:r>
              <a:rPr lang="he-IL" dirty="0" err="1" smtClean="0"/>
              <a:t>א </a:t>
            </a:r>
            <a:r>
              <a:rPr lang="he-IL" dirty="0" smtClean="0"/>
              <a:t>מָצָאוּ.  </a:t>
            </a:r>
            <a:r>
              <a:rPr lang="he-IL" b="1" dirty="0" smtClean="0"/>
              <a:t>ה</a:t>
            </a:r>
            <a:r>
              <a:rPr lang="he-IL" dirty="0" smtClean="0"/>
              <a:t> הֵמָּה, </a:t>
            </a:r>
            <a:r>
              <a:rPr lang="he-IL" dirty="0" err="1" smtClean="0"/>
              <a:t>בָּ</a:t>
            </a:r>
            <a:r>
              <a:rPr lang="he-IL" dirty="0" smtClean="0"/>
              <a:t>אוּ בְּאֶרֶץ </a:t>
            </a:r>
            <a:r>
              <a:rPr lang="he-IL" dirty="0" err="1" smtClean="0"/>
              <a:t>צוּ</a:t>
            </a:r>
            <a:r>
              <a:rPr lang="he-IL" dirty="0" smtClean="0"/>
              <a:t>ף, וְשָׁאוּל </a:t>
            </a:r>
            <a:r>
              <a:rPr lang="he-IL" dirty="0" err="1" smtClean="0"/>
              <a:t>אָמ</a:t>
            </a:r>
            <a:r>
              <a:rPr lang="he-IL" dirty="0" smtClean="0"/>
              <a:t>ַר לְנַעֲרוֹ </a:t>
            </a:r>
            <a:r>
              <a:rPr lang="he-IL" dirty="0" err="1" smtClean="0"/>
              <a:t>אֲש</a:t>
            </a:r>
            <a:r>
              <a:rPr lang="he-IL" dirty="0" smtClean="0"/>
              <a:t>ֶׁר-עִמּוֹ, לְכָ</a:t>
            </a:r>
            <a:r>
              <a:rPr lang="he-IL" dirty="0" err="1" smtClean="0"/>
              <a:t>ה וְנָשׁ</a:t>
            </a:r>
            <a:r>
              <a:rPr lang="he-IL" dirty="0" smtClean="0"/>
              <a:t>וּבָה--פֶּן-יֶחְדַּל אָבִי </a:t>
            </a:r>
            <a:r>
              <a:rPr lang="he-IL" dirty="0" err="1" smtClean="0"/>
              <a:t>מִ</a:t>
            </a:r>
            <a:r>
              <a:rPr lang="he-IL" dirty="0" smtClean="0"/>
              <a:t>ן-</a:t>
            </a:r>
            <a:r>
              <a:rPr lang="he-IL" dirty="0" err="1" smtClean="0"/>
              <a:t>הָאֲתֹנוֹ</a:t>
            </a:r>
            <a:r>
              <a:rPr lang="he-IL" dirty="0" smtClean="0"/>
              <a:t>ת, וְדָאַג </a:t>
            </a:r>
            <a:r>
              <a:rPr lang="he-IL" dirty="0" err="1" smtClean="0"/>
              <a:t>לָנ</a:t>
            </a:r>
            <a:r>
              <a:rPr lang="he-IL" dirty="0" smtClean="0"/>
              <a:t>וּ.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7030A0"/>
                </a:solidFill>
              </a:rPr>
              <a:t>האתונות -הנקבה </a:t>
            </a:r>
            <a:r>
              <a:rPr lang="he-IL" b="1" dirty="0">
                <a:solidFill>
                  <a:srgbClr val="7030A0"/>
                </a:solidFill>
              </a:rPr>
              <a:t>של </a:t>
            </a:r>
            <a:r>
              <a:rPr lang="he-IL" b="1" dirty="0" smtClean="0">
                <a:solidFill>
                  <a:srgbClr val="7030A0"/>
                </a:solidFill>
              </a:rPr>
              <a:t>החמור, </a:t>
            </a:r>
            <a:r>
              <a:rPr lang="he-IL" b="1" dirty="0">
                <a:solidFill>
                  <a:srgbClr val="7030A0"/>
                </a:solidFill>
              </a:rPr>
              <a:t>אבדו לקיש והוא שלח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את בנו שאול יחד עם אחד הנערים לחפש את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האתונות</a:t>
            </a:r>
            <a:r>
              <a:rPr lang="he-IL" b="1" dirty="0" smtClean="0">
                <a:solidFill>
                  <a:srgbClr val="7030A0"/>
                </a:solidFill>
              </a:rPr>
              <a:t>. אחרי </a:t>
            </a:r>
            <a:r>
              <a:rPr lang="he-IL" b="1" dirty="0">
                <a:solidFill>
                  <a:srgbClr val="7030A0"/>
                </a:solidFill>
              </a:rPr>
              <a:t>מספר ימים הם לא מצאו את האתונות </a:t>
            </a:r>
            <a:r>
              <a:rPr lang="he-IL" b="1" dirty="0" smtClean="0">
                <a:solidFill>
                  <a:srgbClr val="7030A0"/>
                </a:solidFill>
              </a:rPr>
              <a:t>ושאול אמר </a:t>
            </a:r>
            <a:r>
              <a:rPr lang="he-IL" b="1" dirty="0">
                <a:solidFill>
                  <a:srgbClr val="7030A0"/>
                </a:solidFill>
              </a:rPr>
              <a:t>לנערו שכדאי שהם יחזרו הביתה כי אבא </a:t>
            </a:r>
            <a:r>
              <a:rPr lang="he-IL" b="1" dirty="0" smtClean="0">
                <a:solidFill>
                  <a:srgbClr val="7030A0"/>
                </a:solidFill>
              </a:rPr>
              <a:t>שלו יתחיל </a:t>
            </a:r>
            <a:r>
              <a:rPr lang="he-IL" b="1" dirty="0">
                <a:solidFill>
                  <a:srgbClr val="7030A0"/>
                </a:solidFill>
              </a:rPr>
              <a:t>לדאוג להם.</a:t>
            </a:r>
            <a:endParaRPr lang="he-IL" b="1" dirty="0" smtClean="0">
              <a:solidFill>
                <a:srgbClr val="7030A0"/>
              </a:solidFill>
            </a:endParaRP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188640"/>
            <a:ext cx="8805664" cy="6120680"/>
          </a:xfrm>
        </p:spPr>
        <p:txBody>
          <a:bodyPr>
            <a:normAutofit fontScale="92500" lnSpcReduction="10000"/>
          </a:bodyPr>
          <a:lstStyle/>
          <a:p>
            <a:r>
              <a:rPr lang="he-IL" b="1" dirty="0" smtClean="0"/>
              <a:t>ו</a:t>
            </a:r>
            <a:r>
              <a:rPr lang="he-IL" dirty="0" smtClean="0"/>
              <a:t> וַיֹּאמֶר </a:t>
            </a:r>
            <a:r>
              <a:rPr lang="he-IL" dirty="0" err="1" smtClean="0"/>
              <a:t>לו</a:t>
            </a:r>
            <a:r>
              <a:rPr lang="he-IL" dirty="0" smtClean="0"/>
              <a:t>ֹ, הִנֵּה-נָא </a:t>
            </a:r>
            <a:r>
              <a:rPr lang="he-IL" dirty="0" err="1" smtClean="0"/>
              <a:t>אִי</a:t>
            </a:r>
            <a:r>
              <a:rPr lang="he-IL" dirty="0" smtClean="0"/>
              <a:t>שׁ</a:t>
            </a:r>
            <a:r>
              <a:rPr lang="he-IL" dirty="0" err="1" smtClean="0"/>
              <a:t>-אֱלֹ</a:t>
            </a:r>
            <a:r>
              <a:rPr lang="he-IL" dirty="0" smtClean="0"/>
              <a:t>הִים בָּעִ</a:t>
            </a:r>
            <a:r>
              <a:rPr lang="he-IL" dirty="0" err="1" smtClean="0"/>
              <a:t>יר </a:t>
            </a:r>
            <a:r>
              <a:rPr lang="he-IL" dirty="0" smtClean="0"/>
              <a:t>הַזֹּאת, וְהָאִישׁ </a:t>
            </a:r>
            <a:r>
              <a:rPr lang="he-IL" dirty="0" err="1" smtClean="0"/>
              <a:t>נִכְ</a:t>
            </a:r>
            <a:r>
              <a:rPr lang="he-IL" dirty="0" smtClean="0"/>
              <a:t>בָּד, </a:t>
            </a:r>
            <a:r>
              <a:rPr lang="he-IL" dirty="0" err="1" smtClean="0"/>
              <a:t>כּ</a:t>
            </a:r>
            <a:r>
              <a:rPr lang="he-IL" dirty="0" smtClean="0"/>
              <a:t>ֹל אֲשֶׁר-יְדַבּ</a:t>
            </a:r>
            <a:r>
              <a:rPr lang="he-IL" dirty="0" err="1" smtClean="0"/>
              <a:t>ֵר </a:t>
            </a:r>
            <a:r>
              <a:rPr lang="he-IL" dirty="0" smtClean="0"/>
              <a:t>בּוֹ</a:t>
            </a:r>
            <a:r>
              <a:rPr lang="he-IL" dirty="0" err="1" smtClean="0"/>
              <a:t>א </a:t>
            </a:r>
            <a:r>
              <a:rPr lang="he-IL" dirty="0" smtClean="0"/>
              <a:t>יָבוֹא; עַתָּ</a:t>
            </a:r>
            <a:r>
              <a:rPr lang="he-IL" dirty="0" err="1" smtClean="0"/>
              <a:t>ה, </a:t>
            </a:r>
            <a:r>
              <a:rPr lang="he-IL" dirty="0" smtClean="0"/>
              <a:t>נֵלְכָה </a:t>
            </a:r>
            <a:r>
              <a:rPr lang="he-IL" dirty="0" err="1" smtClean="0"/>
              <a:t>שּ</a:t>
            </a:r>
            <a:r>
              <a:rPr lang="he-IL" dirty="0" smtClean="0"/>
              <a:t>ָׁם--אוּלַי </a:t>
            </a:r>
            <a:r>
              <a:rPr lang="he-IL" dirty="0" err="1" smtClean="0"/>
              <a:t>יַגּ</a:t>
            </a:r>
            <a:r>
              <a:rPr lang="he-IL" dirty="0" smtClean="0"/>
              <a:t>ִיד לָנוּ, </a:t>
            </a:r>
            <a:r>
              <a:rPr lang="he-IL" dirty="0" err="1" smtClean="0"/>
              <a:t>אֶ</a:t>
            </a:r>
            <a:r>
              <a:rPr lang="he-IL" dirty="0" smtClean="0"/>
              <a:t>ת-דַּרְכֵּנוּ אֲשֶׁר-הָלַכְנוּ </a:t>
            </a:r>
            <a:r>
              <a:rPr lang="he-IL" dirty="0" err="1" smtClean="0"/>
              <a:t>עָלֶ</a:t>
            </a:r>
            <a:r>
              <a:rPr lang="he-IL" dirty="0" smtClean="0"/>
              <a:t>יהָ.  </a:t>
            </a:r>
            <a:r>
              <a:rPr lang="he-IL" b="1" dirty="0" smtClean="0"/>
              <a:t>ז</a:t>
            </a:r>
            <a:r>
              <a:rPr lang="he-IL" dirty="0" smtClean="0"/>
              <a:t> וַיֹּאמֶר </a:t>
            </a:r>
            <a:r>
              <a:rPr lang="he-IL" dirty="0" err="1" smtClean="0"/>
              <a:t>שָׁאוּ</a:t>
            </a:r>
            <a:r>
              <a:rPr lang="he-IL" dirty="0" smtClean="0"/>
              <a:t>ל לְנַעֲרוֹ, </a:t>
            </a:r>
            <a:r>
              <a:rPr lang="he-IL" dirty="0" err="1" smtClean="0"/>
              <a:t>וְהִנּ</a:t>
            </a:r>
            <a:r>
              <a:rPr lang="he-IL" dirty="0" smtClean="0"/>
              <a:t>ֵה נֵלֵךְ </a:t>
            </a:r>
            <a:r>
              <a:rPr lang="he-IL" dirty="0" err="1" smtClean="0"/>
              <a:t>וּמ</a:t>
            </a:r>
            <a:r>
              <a:rPr lang="he-IL" dirty="0" smtClean="0"/>
              <a:t>ַה-נָּבִיא </a:t>
            </a:r>
            <a:r>
              <a:rPr lang="he-IL" dirty="0" err="1" smtClean="0"/>
              <a:t>לָאִ</a:t>
            </a:r>
            <a:r>
              <a:rPr lang="he-IL" dirty="0" smtClean="0"/>
              <a:t>ישׁ--כִּי הַלֶּחֶם </a:t>
            </a:r>
            <a:r>
              <a:rPr lang="he-IL" dirty="0" err="1" smtClean="0"/>
              <a:t>אָז</a:t>
            </a:r>
            <a:r>
              <a:rPr lang="he-IL" dirty="0" smtClean="0"/>
              <a:t>ַל מִכֵּלֵינוּ, וּתְשׁוּרָה אֵין-לְהָבִיא </a:t>
            </a:r>
            <a:r>
              <a:rPr lang="he-IL" dirty="0" err="1" smtClean="0"/>
              <a:t>לְאִ</a:t>
            </a:r>
            <a:r>
              <a:rPr lang="he-IL" dirty="0" smtClean="0"/>
              <a:t>ישׁ </a:t>
            </a:r>
            <a:r>
              <a:rPr lang="he-IL" dirty="0" err="1" smtClean="0"/>
              <a:t>הָאֱלֹ</a:t>
            </a:r>
            <a:r>
              <a:rPr lang="he-IL" dirty="0" smtClean="0"/>
              <a:t>הִים:  מָה, אִתָּנוּ.  </a:t>
            </a:r>
            <a:r>
              <a:rPr lang="he-IL" b="1" dirty="0" smtClean="0"/>
              <a:t>ח</a:t>
            </a:r>
            <a:r>
              <a:rPr lang="he-IL" dirty="0" smtClean="0"/>
              <a:t> וַיֹּסֶף </a:t>
            </a:r>
            <a:r>
              <a:rPr lang="he-IL" dirty="0" err="1" smtClean="0"/>
              <a:t>הַנּ</a:t>
            </a:r>
            <a:r>
              <a:rPr lang="he-IL" dirty="0" smtClean="0"/>
              <a:t>ַעַר, לַעֲנוֹת </a:t>
            </a:r>
            <a:r>
              <a:rPr lang="he-IL" dirty="0" err="1" smtClean="0"/>
              <a:t>אֶ</a:t>
            </a:r>
            <a:r>
              <a:rPr lang="he-IL" dirty="0" smtClean="0"/>
              <a:t>ת-שָׁאוּל, וַיֹּאמֶר, </a:t>
            </a:r>
            <a:r>
              <a:rPr lang="he-IL" dirty="0" err="1" smtClean="0"/>
              <a:t>הִנ</a:t>
            </a:r>
            <a:r>
              <a:rPr lang="he-IL" dirty="0" smtClean="0"/>
              <a:t>ֵּ</a:t>
            </a:r>
            <a:r>
              <a:rPr lang="he-IL" dirty="0" err="1" smtClean="0"/>
              <a:t>ה </a:t>
            </a:r>
            <a:r>
              <a:rPr lang="he-IL" dirty="0" smtClean="0"/>
              <a:t>נִמְצָא בְיָדִי </a:t>
            </a:r>
            <a:r>
              <a:rPr lang="he-IL" dirty="0" err="1" smtClean="0"/>
              <a:t>רֶב</a:t>
            </a:r>
            <a:r>
              <a:rPr lang="he-IL" dirty="0" smtClean="0"/>
              <a:t>ַע שֶׁקֶל </a:t>
            </a:r>
            <a:r>
              <a:rPr lang="he-IL" dirty="0" err="1" smtClean="0"/>
              <a:t>כָּ</a:t>
            </a:r>
            <a:r>
              <a:rPr lang="he-IL" dirty="0" smtClean="0"/>
              <a:t>סֶף; וְנָתַתִּי </a:t>
            </a:r>
            <a:r>
              <a:rPr lang="he-IL" dirty="0" err="1" smtClean="0"/>
              <a:t>לְאִ</a:t>
            </a:r>
            <a:r>
              <a:rPr lang="he-IL" dirty="0" smtClean="0"/>
              <a:t>ישׁ </a:t>
            </a:r>
            <a:r>
              <a:rPr lang="he-IL" dirty="0" err="1" smtClean="0"/>
              <a:t>הָאֱלֹ</a:t>
            </a:r>
            <a:r>
              <a:rPr lang="he-IL" dirty="0" smtClean="0"/>
              <a:t>הִים, וְהִגִּיד </a:t>
            </a:r>
            <a:r>
              <a:rPr lang="he-IL" dirty="0" err="1" smtClean="0"/>
              <a:t>לָנ</a:t>
            </a:r>
            <a:r>
              <a:rPr lang="he-IL" dirty="0" smtClean="0"/>
              <a:t>וּ אֶת-דַּרְכֵּנוּ. 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הנער סיפר לשאול כי בעיר </a:t>
            </a:r>
            <a:r>
              <a:rPr lang="he-IL" b="1" dirty="0" smtClean="0">
                <a:solidFill>
                  <a:srgbClr val="7030A0"/>
                </a:solidFill>
              </a:rPr>
              <a:t>יש </a:t>
            </a:r>
            <a:r>
              <a:rPr lang="he-IL" b="1" dirty="0">
                <a:solidFill>
                  <a:srgbClr val="7030A0"/>
                </a:solidFill>
              </a:rPr>
              <a:t>אדם אשר רואה נסתרות ויכול לגלות את העתיד.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הנער הציע לשאול שהם ילכו לאיש הזה והוא יגלה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להם היכן האתונות. שאול אמר שאין לו מה להביא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לאיש והנער אמר שיש לו מטבע כסף ואפשר לתת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אותה. שאול הסכים והם נכנסו לעיר.</a:t>
            </a:r>
          </a:p>
          <a:p>
            <a:endParaRPr lang="he-I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5937523"/>
          </a:xfrm>
        </p:spPr>
        <p:txBody>
          <a:bodyPr/>
          <a:lstStyle/>
          <a:p>
            <a:r>
              <a:rPr lang="he-IL" b="1" dirty="0" smtClean="0"/>
              <a:t>ט</a:t>
            </a:r>
            <a:r>
              <a:rPr lang="he-IL" dirty="0" smtClean="0"/>
              <a:t> לְפָנִים בְּיִשְׂרָאֵל, כֹּה-אָמַר </a:t>
            </a:r>
            <a:r>
              <a:rPr lang="he-IL" dirty="0" err="1" smtClean="0"/>
              <a:t>הָאִ</a:t>
            </a:r>
            <a:r>
              <a:rPr lang="he-IL" dirty="0" smtClean="0"/>
              <a:t>ישׁ בְּלֶכְתּוֹ </a:t>
            </a:r>
            <a:r>
              <a:rPr lang="he-IL" dirty="0" err="1" smtClean="0"/>
              <a:t>לִדְרוֹ</a:t>
            </a:r>
            <a:r>
              <a:rPr lang="he-IL" dirty="0" smtClean="0"/>
              <a:t>שׁ </a:t>
            </a:r>
            <a:r>
              <a:rPr lang="he-IL" dirty="0" err="1" smtClean="0"/>
              <a:t>אֱלֹה</a:t>
            </a:r>
            <a:r>
              <a:rPr lang="he-IL" dirty="0" smtClean="0"/>
              <a:t>ִים, לְכו</a:t>
            </a:r>
            <a:r>
              <a:rPr lang="he-IL" dirty="0" err="1" smtClean="0"/>
              <a:t>ּ </a:t>
            </a:r>
            <a:r>
              <a:rPr lang="he-IL" dirty="0" smtClean="0"/>
              <a:t>וְנֵלְכָה, עַד-הָרֹאֶה:  כִּ</a:t>
            </a:r>
            <a:r>
              <a:rPr lang="he-IL" dirty="0" err="1" smtClean="0"/>
              <a:t>י </a:t>
            </a:r>
            <a:r>
              <a:rPr lang="he-IL" dirty="0" smtClean="0"/>
              <a:t>לַנָּבִיא </a:t>
            </a:r>
            <a:r>
              <a:rPr lang="he-IL" dirty="0" err="1" smtClean="0"/>
              <a:t>הַיּוֹ</a:t>
            </a:r>
            <a:r>
              <a:rPr lang="he-IL" dirty="0" smtClean="0"/>
              <a:t>ם, יִקָּרֵא לְפָנִ</a:t>
            </a:r>
            <a:r>
              <a:rPr lang="he-IL" dirty="0" err="1" smtClean="0"/>
              <a:t>ים </a:t>
            </a:r>
            <a:r>
              <a:rPr lang="he-IL" dirty="0" smtClean="0"/>
              <a:t>הָרֹאֶה.  </a:t>
            </a:r>
            <a:r>
              <a:rPr lang="he-IL" b="1" dirty="0" smtClean="0"/>
              <a:t>י</a:t>
            </a:r>
            <a:r>
              <a:rPr lang="he-IL" dirty="0" smtClean="0"/>
              <a:t> וַיֹּאמֶר </a:t>
            </a:r>
            <a:r>
              <a:rPr lang="he-IL" dirty="0" err="1" smtClean="0"/>
              <a:t>שָׁאוּ</a:t>
            </a:r>
            <a:r>
              <a:rPr lang="he-IL" dirty="0" smtClean="0"/>
              <a:t>ל לְנַעֲרוֹ </a:t>
            </a:r>
            <a:r>
              <a:rPr lang="he-IL" dirty="0" err="1" smtClean="0"/>
              <a:t>טוֹ</a:t>
            </a:r>
            <a:r>
              <a:rPr lang="he-IL" dirty="0" smtClean="0"/>
              <a:t>ב דְּבָרְךָ, לְכָ</a:t>
            </a:r>
            <a:r>
              <a:rPr lang="he-IL" dirty="0" err="1" smtClean="0"/>
              <a:t>ה </a:t>
            </a:r>
            <a:r>
              <a:rPr lang="he-IL" dirty="0" smtClean="0"/>
              <a:t>נֵלֵכָה; וַיֵּלְכוּ</a:t>
            </a:r>
            <a:r>
              <a:rPr lang="he-IL" dirty="0" err="1" smtClean="0"/>
              <a:t>, </a:t>
            </a:r>
            <a:r>
              <a:rPr lang="he-IL" dirty="0" smtClean="0"/>
              <a:t>אֶל-הָעִיר, </a:t>
            </a:r>
            <a:r>
              <a:rPr lang="he-IL" dirty="0" err="1" smtClean="0"/>
              <a:t>אֲש</a:t>
            </a:r>
            <a:r>
              <a:rPr lang="he-IL" dirty="0" smtClean="0"/>
              <a:t>ֶׁר-שָׁם, </a:t>
            </a:r>
            <a:r>
              <a:rPr lang="he-IL" dirty="0" err="1" smtClean="0"/>
              <a:t>אִי</a:t>
            </a:r>
            <a:r>
              <a:rPr lang="he-IL" dirty="0" smtClean="0"/>
              <a:t>שׁ </a:t>
            </a:r>
            <a:r>
              <a:rPr lang="he-IL" dirty="0" err="1" smtClean="0"/>
              <a:t>הָאֱלֹ</a:t>
            </a:r>
            <a:r>
              <a:rPr lang="he-IL" dirty="0" smtClean="0"/>
              <a:t>הִים.  </a:t>
            </a:r>
            <a:r>
              <a:rPr lang="he-IL" b="1" dirty="0" smtClean="0"/>
              <a:t>יא</a:t>
            </a:r>
            <a:r>
              <a:rPr lang="he-IL" dirty="0" smtClean="0"/>
              <a:t> הֵמָּה, עֹלִי</a:t>
            </a:r>
            <a:r>
              <a:rPr lang="he-IL" dirty="0" err="1" smtClean="0"/>
              <a:t>ם </a:t>
            </a:r>
            <a:r>
              <a:rPr lang="he-IL" dirty="0" smtClean="0"/>
              <a:t>בְּמַעֲלֵה </a:t>
            </a:r>
            <a:r>
              <a:rPr lang="he-IL" dirty="0" err="1" smtClean="0"/>
              <a:t>הָעִיר</a:t>
            </a:r>
            <a:r>
              <a:rPr lang="he-IL" dirty="0" smtClean="0"/>
              <a:t>, וְהֵמָּה </a:t>
            </a:r>
            <a:r>
              <a:rPr lang="he-IL" dirty="0" err="1" smtClean="0"/>
              <a:t>מָצְ</a:t>
            </a:r>
            <a:r>
              <a:rPr lang="he-IL" dirty="0" smtClean="0"/>
              <a:t>אוּ נְעָרוֹת, </a:t>
            </a:r>
            <a:r>
              <a:rPr lang="he-IL" dirty="0" err="1" smtClean="0"/>
              <a:t>יֹצְאוֹ</a:t>
            </a:r>
            <a:r>
              <a:rPr lang="he-IL" dirty="0" smtClean="0"/>
              <a:t>ת </a:t>
            </a:r>
            <a:r>
              <a:rPr lang="he-IL" dirty="0" err="1" smtClean="0"/>
              <a:t>לִשׁ</a:t>
            </a:r>
            <a:r>
              <a:rPr lang="he-IL" dirty="0" smtClean="0"/>
              <a:t>ְאֹב מָיִם; וַיֹּאמְרוּ </a:t>
            </a:r>
            <a:r>
              <a:rPr lang="he-IL" dirty="0" err="1" smtClean="0"/>
              <a:t>לָה</a:t>
            </a:r>
            <a:r>
              <a:rPr lang="he-IL" dirty="0" smtClean="0"/>
              <a:t>ֶן, הֲיֵשׁ </a:t>
            </a:r>
            <a:r>
              <a:rPr lang="he-IL" dirty="0" err="1" smtClean="0"/>
              <a:t>בָּ</a:t>
            </a:r>
            <a:r>
              <a:rPr lang="he-IL" dirty="0" smtClean="0"/>
              <a:t>זֶה הָרֹאֶה.  </a:t>
            </a:r>
            <a:r>
              <a:rPr lang="he-IL" b="1" dirty="0" err="1" smtClean="0"/>
              <a:t>יב</a:t>
            </a:r>
            <a:r>
              <a:rPr lang="he-IL" dirty="0" smtClean="0"/>
              <a:t> וַתַּעֲנֶינָה אוֹתָ</a:t>
            </a:r>
            <a:r>
              <a:rPr lang="he-IL" dirty="0" err="1" smtClean="0"/>
              <a:t>ם </a:t>
            </a:r>
            <a:r>
              <a:rPr lang="he-IL" dirty="0" smtClean="0"/>
              <a:t>וַתֹּאמַרְנָ</a:t>
            </a:r>
            <a:r>
              <a:rPr lang="he-IL" dirty="0" err="1" smtClean="0"/>
              <a:t>ה </a:t>
            </a:r>
            <a:r>
              <a:rPr lang="he-IL" dirty="0" smtClean="0"/>
              <a:t>יֵּשׁ, </a:t>
            </a:r>
            <a:r>
              <a:rPr lang="he-IL" dirty="0" err="1" smtClean="0"/>
              <a:t>הִנ</a:t>
            </a:r>
            <a:r>
              <a:rPr lang="he-IL" dirty="0" smtClean="0"/>
              <a:t>ֵּ</a:t>
            </a:r>
            <a:r>
              <a:rPr lang="he-IL" dirty="0" err="1" smtClean="0"/>
              <a:t>ה </a:t>
            </a:r>
            <a:r>
              <a:rPr lang="he-IL" dirty="0" smtClean="0"/>
              <a:t>לְפָנֶיךָ; </a:t>
            </a:r>
            <a:r>
              <a:rPr lang="he-IL" dirty="0" err="1" smtClean="0"/>
              <a:t>מַה</a:t>
            </a:r>
            <a:r>
              <a:rPr lang="he-IL" dirty="0" smtClean="0"/>
              <a:t>ֵר עַתָּה, </a:t>
            </a:r>
            <a:r>
              <a:rPr lang="he-IL" dirty="0" err="1" smtClean="0"/>
              <a:t>כּ</a:t>
            </a:r>
            <a:r>
              <a:rPr lang="he-IL" dirty="0" smtClean="0"/>
              <a:t>ִי הַיּוֹם </a:t>
            </a:r>
            <a:r>
              <a:rPr lang="he-IL" dirty="0" err="1" smtClean="0"/>
              <a:t>בּ</a:t>
            </a:r>
            <a:r>
              <a:rPr lang="he-IL" dirty="0" smtClean="0"/>
              <a:t>ָא לָעִיר--כִּי </a:t>
            </a:r>
            <a:r>
              <a:rPr lang="he-IL" dirty="0" err="1" smtClean="0"/>
              <a:t>זֶב</a:t>
            </a:r>
            <a:r>
              <a:rPr lang="he-IL" dirty="0" smtClean="0"/>
              <a:t>ַח הַיּוֹם </a:t>
            </a:r>
            <a:r>
              <a:rPr lang="he-IL" dirty="0" err="1" smtClean="0"/>
              <a:t>לָע</a:t>
            </a:r>
            <a:r>
              <a:rPr lang="he-IL" dirty="0" smtClean="0"/>
              <a:t>ָם, בַּבָּמָה. 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בשער הם פגשו נערות שהלכו לשאוב מים . הם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שאלו את הנערות היכן האיש נמצא והנערות הסבירו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להם את הדרך.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58824" y="188640"/>
            <a:ext cx="8985176" cy="6192688"/>
          </a:xfrm>
        </p:spPr>
        <p:txBody>
          <a:bodyPr>
            <a:normAutofit/>
          </a:bodyPr>
          <a:lstStyle/>
          <a:p>
            <a:r>
              <a:rPr lang="he-IL" b="1" dirty="0" smtClean="0"/>
              <a:t>יד</a:t>
            </a:r>
            <a:r>
              <a:rPr lang="he-IL" dirty="0" smtClean="0"/>
              <a:t> וַיַּעֲלוּ, </a:t>
            </a:r>
            <a:r>
              <a:rPr lang="he-IL" dirty="0" err="1" smtClean="0"/>
              <a:t>הָעִיר</a:t>
            </a:r>
            <a:r>
              <a:rPr lang="he-IL" dirty="0" smtClean="0"/>
              <a:t>; הֵמָּה, בָּאִים בְּתוֹךְ </a:t>
            </a:r>
            <a:r>
              <a:rPr lang="he-IL" dirty="0" err="1" smtClean="0"/>
              <a:t>הָעִיר</a:t>
            </a:r>
            <a:r>
              <a:rPr lang="he-IL" dirty="0" smtClean="0"/>
              <a:t>, וְהִנ</a:t>
            </a:r>
            <a:r>
              <a:rPr lang="he-IL" dirty="0" err="1" smtClean="0"/>
              <a:t>ֵּה </a:t>
            </a:r>
            <a:r>
              <a:rPr lang="he-IL" dirty="0" smtClean="0"/>
              <a:t>שְׁמוּאֵל </a:t>
            </a:r>
            <a:r>
              <a:rPr lang="he-IL" dirty="0" err="1" smtClean="0"/>
              <a:t>יֹצ</a:t>
            </a:r>
            <a:r>
              <a:rPr lang="he-IL" dirty="0" smtClean="0"/>
              <a:t>ֵא לִקְרָאת</a:t>
            </a:r>
            <a:r>
              <a:rPr lang="he-IL" dirty="0" err="1" smtClean="0"/>
              <a:t>ָם, </a:t>
            </a:r>
            <a:r>
              <a:rPr lang="he-IL" dirty="0" smtClean="0"/>
              <a:t>לַעֲלו</a:t>
            </a:r>
            <a:r>
              <a:rPr lang="he-IL" dirty="0" err="1" smtClean="0"/>
              <a:t>ֹת </a:t>
            </a:r>
            <a:r>
              <a:rPr lang="he-IL" dirty="0" smtClean="0"/>
              <a:t>הַבָּמָה.  </a:t>
            </a:r>
            <a:r>
              <a:rPr lang="he-IL" b="1" dirty="0" err="1" smtClean="0"/>
              <a:t>טו</a:t>
            </a:r>
            <a:r>
              <a:rPr lang="he-IL" dirty="0" smtClean="0"/>
              <a:t> וַיהוָה, גָּלָה </a:t>
            </a:r>
            <a:r>
              <a:rPr lang="he-IL" dirty="0" err="1" smtClean="0"/>
              <a:t>אֶ</a:t>
            </a:r>
            <a:r>
              <a:rPr lang="he-IL" dirty="0" smtClean="0"/>
              <a:t>ת-אֹזֶ</a:t>
            </a:r>
            <a:r>
              <a:rPr lang="he-IL" dirty="0" err="1" smtClean="0"/>
              <a:t>ן </a:t>
            </a:r>
            <a:r>
              <a:rPr lang="he-IL" dirty="0" smtClean="0"/>
              <a:t>שְׁמוּאֵל, </a:t>
            </a:r>
            <a:r>
              <a:rPr lang="he-IL" dirty="0" err="1" smtClean="0"/>
              <a:t>יוֹ</a:t>
            </a:r>
            <a:r>
              <a:rPr lang="he-IL" dirty="0" smtClean="0"/>
              <a:t>ם אֶחָד</a:t>
            </a:r>
            <a:r>
              <a:rPr lang="he-IL" dirty="0" err="1" smtClean="0"/>
              <a:t>, </a:t>
            </a:r>
            <a:r>
              <a:rPr lang="he-IL" dirty="0" smtClean="0"/>
              <a:t>לִפְנֵי </a:t>
            </a:r>
            <a:r>
              <a:rPr lang="he-IL" dirty="0" err="1" smtClean="0"/>
              <a:t>בוֹ</a:t>
            </a:r>
            <a:r>
              <a:rPr lang="he-IL" dirty="0" smtClean="0"/>
              <a:t>א-שָׁאו</a:t>
            </a:r>
            <a:r>
              <a:rPr lang="he-IL" dirty="0" err="1" smtClean="0"/>
              <a:t>ּל לֵאמ</a:t>
            </a:r>
            <a:r>
              <a:rPr lang="he-IL" dirty="0" smtClean="0"/>
              <a:t>ֹר.  </a:t>
            </a:r>
            <a:r>
              <a:rPr lang="he-IL" b="1" dirty="0" err="1" smtClean="0"/>
              <a:t>טז</a:t>
            </a:r>
            <a:r>
              <a:rPr lang="he-IL" dirty="0" smtClean="0"/>
              <a:t> כָּעֵת </a:t>
            </a:r>
            <a:r>
              <a:rPr lang="he-IL" dirty="0" err="1" smtClean="0"/>
              <a:t>מָח</a:t>
            </a:r>
            <a:r>
              <a:rPr lang="he-IL" dirty="0" smtClean="0"/>
              <a:t>ָר אֶשְׁלַח </a:t>
            </a:r>
            <a:r>
              <a:rPr lang="he-IL" dirty="0" err="1" smtClean="0"/>
              <a:t>אֵלֶיך</a:t>
            </a:r>
            <a:r>
              <a:rPr lang="he-IL" dirty="0" smtClean="0"/>
              <a:t>ָ אִיש</a:t>
            </a:r>
            <a:r>
              <a:rPr lang="he-IL" dirty="0" err="1" smtClean="0"/>
              <a:t>ׁ </a:t>
            </a:r>
            <a:r>
              <a:rPr lang="he-IL" dirty="0" smtClean="0"/>
              <a:t>מֵאֶרֶץ </a:t>
            </a:r>
            <a:r>
              <a:rPr lang="he-IL" dirty="0" err="1" smtClean="0"/>
              <a:t>בִּנְ</a:t>
            </a:r>
            <a:r>
              <a:rPr lang="he-IL" dirty="0" smtClean="0"/>
              <a:t>יָמִן</a:t>
            </a:r>
            <a:r>
              <a:rPr lang="he-IL" dirty="0" err="1" smtClean="0"/>
              <a:t>, </a:t>
            </a:r>
            <a:r>
              <a:rPr lang="he-IL" dirty="0" smtClean="0"/>
              <a:t>וּמְשַׁחְתּוֹ לְנָגִיד </a:t>
            </a:r>
            <a:r>
              <a:rPr lang="he-IL" dirty="0" err="1" smtClean="0"/>
              <a:t>עַ</a:t>
            </a:r>
            <a:r>
              <a:rPr lang="he-IL" dirty="0" smtClean="0"/>
              <a:t>ל-עַמִּי יִשְׂרָ</a:t>
            </a:r>
            <a:r>
              <a:rPr lang="he-IL" dirty="0" err="1" smtClean="0"/>
              <a:t>אֵל, </a:t>
            </a:r>
            <a:r>
              <a:rPr lang="he-IL" dirty="0" smtClean="0"/>
              <a:t>וְהוֹשִׁיע</a:t>
            </a:r>
            <a:r>
              <a:rPr lang="he-IL" dirty="0" err="1" smtClean="0"/>
              <a:t>ַ </a:t>
            </a:r>
            <a:r>
              <a:rPr lang="he-IL" dirty="0" smtClean="0"/>
              <a:t>אֶת-עַמִּי, </a:t>
            </a:r>
            <a:r>
              <a:rPr lang="he-IL" dirty="0" err="1" smtClean="0"/>
              <a:t>מִי</a:t>
            </a:r>
            <a:r>
              <a:rPr lang="he-IL" dirty="0" smtClean="0"/>
              <a:t>ַּ</a:t>
            </a:r>
            <a:r>
              <a:rPr lang="he-IL" dirty="0" err="1" smtClean="0"/>
              <a:t>ד </a:t>
            </a:r>
            <a:r>
              <a:rPr lang="he-IL" dirty="0" smtClean="0"/>
              <a:t>פְּלִשְׁתִּים:  כִּ</a:t>
            </a:r>
            <a:r>
              <a:rPr lang="he-IL" dirty="0" err="1" smtClean="0"/>
              <a:t>י </a:t>
            </a:r>
            <a:r>
              <a:rPr lang="he-IL" dirty="0" smtClean="0"/>
              <a:t>רָאִיתִי </a:t>
            </a:r>
            <a:r>
              <a:rPr lang="he-IL" dirty="0" err="1" smtClean="0"/>
              <a:t>אֶ</a:t>
            </a:r>
            <a:r>
              <a:rPr lang="he-IL" dirty="0" smtClean="0"/>
              <a:t>ת-עַמִּי, </a:t>
            </a:r>
            <a:r>
              <a:rPr lang="he-IL" dirty="0" err="1" smtClean="0"/>
              <a:t>כּ</a:t>
            </a:r>
            <a:r>
              <a:rPr lang="he-IL" dirty="0" smtClean="0"/>
              <a:t>ִי בָּאָה צַעֲקָתוֹ </a:t>
            </a:r>
            <a:r>
              <a:rPr lang="he-IL" dirty="0" err="1" smtClean="0"/>
              <a:t>אֵל</a:t>
            </a:r>
            <a:r>
              <a:rPr lang="he-IL" dirty="0" smtClean="0"/>
              <a:t>ָי. </a:t>
            </a:r>
          </a:p>
          <a:p>
            <a:pPr algn="ctr">
              <a:buNone/>
            </a:pPr>
            <a:r>
              <a:rPr lang="he-IL" b="1" dirty="0" smtClean="0">
                <a:solidFill>
                  <a:srgbClr val="7030A0"/>
                </a:solidFill>
              </a:rPr>
              <a:t>אותו </a:t>
            </a:r>
            <a:r>
              <a:rPr lang="he-IL" b="1" dirty="0">
                <a:solidFill>
                  <a:srgbClr val="7030A0"/>
                </a:solidFill>
              </a:rPr>
              <a:t>איש רואה נסתרות הוא שמואל. ה' גילה לו כי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שאול עתיד להגיע אליו בעניין האתונות והוא האיש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שיהיה מלך.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כאשר שאול התקרב לבית הוא שאל את שמואל אל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מי האיש רואה הנסתרות ושמואל ענה לו – אני הוא.</a:t>
            </a:r>
            <a:endParaRPr lang="he-IL" b="1" dirty="0" smtClean="0">
              <a:solidFill>
                <a:srgbClr val="7030A0"/>
              </a:solidFill>
            </a:endParaRPr>
          </a:p>
          <a:p>
            <a:endParaRPr lang="he-IL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188640"/>
            <a:ext cx="8805664" cy="6192688"/>
          </a:xfrm>
        </p:spPr>
        <p:txBody>
          <a:bodyPr>
            <a:normAutofit/>
          </a:bodyPr>
          <a:lstStyle/>
          <a:p>
            <a:r>
              <a:rPr lang="he-IL" b="1" dirty="0" err="1" smtClean="0"/>
              <a:t>יח</a:t>
            </a:r>
            <a:r>
              <a:rPr lang="he-IL" dirty="0" smtClean="0"/>
              <a:t> </a:t>
            </a:r>
            <a:r>
              <a:rPr lang="he-IL" dirty="0" err="1" smtClean="0"/>
              <a:t>וַיּ</a:t>
            </a:r>
            <a:r>
              <a:rPr lang="he-IL" dirty="0" smtClean="0"/>
              <a:t>ִגַּשׁ </a:t>
            </a:r>
            <a:r>
              <a:rPr lang="he-IL" dirty="0" err="1" smtClean="0"/>
              <a:t>שָׁאוּ</a:t>
            </a:r>
            <a:r>
              <a:rPr lang="he-IL" dirty="0" smtClean="0"/>
              <a:t>ל אֶת-שְׁמוּאֵל, </a:t>
            </a:r>
            <a:r>
              <a:rPr lang="he-IL" dirty="0" err="1" smtClean="0"/>
              <a:t>בְּתוֹ</a:t>
            </a:r>
            <a:r>
              <a:rPr lang="he-IL" dirty="0" smtClean="0"/>
              <a:t>ךְ הַשָּׁעַר; </a:t>
            </a:r>
            <a:r>
              <a:rPr lang="he-IL" dirty="0" err="1" smtClean="0"/>
              <a:t>וַיֹּ</a:t>
            </a:r>
            <a:r>
              <a:rPr lang="he-IL" dirty="0" smtClean="0"/>
              <a:t>אמֶר הַגִּידָה-נָּא לִי, אֵי-זֶה בֵּית הָרֹאֶה.  </a:t>
            </a:r>
            <a:r>
              <a:rPr lang="he-IL" b="1" dirty="0" err="1" smtClean="0"/>
              <a:t>יט</a:t>
            </a:r>
            <a:r>
              <a:rPr lang="he-IL" dirty="0" smtClean="0"/>
              <a:t> וַיַּ</a:t>
            </a:r>
            <a:r>
              <a:rPr lang="he-IL" dirty="0" err="1" smtClean="0"/>
              <a:t>עַן </a:t>
            </a:r>
            <a:r>
              <a:rPr lang="he-IL" dirty="0" smtClean="0"/>
              <a:t>שְׁמוּאֵל אֶת-שָׁאו</a:t>
            </a:r>
            <a:r>
              <a:rPr lang="he-IL" dirty="0" err="1" smtClean="0"/>
              <a:t>ּל, </a:t>
            </a:r>
            <a:r>
              <a:rPr lang="he-IL" dirty="0" smtClean="0"/>
              <a:t>וַיֹּאמֶר </a:t>
            </a:r>
            <a:r>
              <a:rPr lang="he-IL" dirty="0" err="1" smtClean="0"/>
              <a:t>אָנֹ</a:t>
            </a:r>
            <a:r>
              <a:rPr lang="he-IL" dirty="0" smtClean="0"/>
              <a:t>כִי הָרֹאֶה--עֲלֵה </a:t>
            </a:r>
            <a:r>
              <a:rPr lang="he-IL" dirty="0" err="1" smtClean="0"/>
              <a:t>לְפָ</a:t>
            </a:r>
            <a:r>
              <a:rPr lang="he-IL" dirty="0" smtClean="0"/>
              <a:t>נַי הַבָּמָה, וַאֲכַלְתֶּם עִמִּי הַיּוֹם; וְשִׁלַּחְתִּיךָ בַבֹּקֶר, </a:t>
            </a:r>
            <a:r>
              <a:rPr lang="he-IL" dirty="0" err="1" smtClean="0"/>
              <a:t>וְכ</a:t>
            </a:r>
            <a:r>
              <a:rPr lang="he-IL" dirty="0" smtClean="0"/>
              <a:t>ֹל אֲשֶׁר בִּלְבָבְךָ אַגִּיד </a:t>
            </a:r>
            <a:r>
              <a:rPr lang="he-IL" dirty="0" err="1" smtClean="0"/>
              <a:t>לָ</a:t>
            </a:r>
            <a:r>
              <a:rPr lang="he-IL" dirty="0" smtClean="0"/>
              <a:t>ךְ.  </a:t>
            </a:r>
            <a:r>
              <a:rPr lang="he-IL" b="1" dirty="0" smtClean="0"/>
              <a:t>כ</a:t>
            </a:r>
            <a:r>
              <a:rPr lang="he-IL" dirty="0" smtClean="0"/>
              <a:t> </a:t>
            </a:r>
            <a:r>
              <a:rPr lang="he-IL" dirty="0" err="1" smtClean="0"/>
              <a:t>וְלָאֲתֹנו</a:t>
            </a:r>
            <a:r>
              <a:rPr lang="he-IL" dirty="0" smtClean="0"/>
              <a:t>ֹת הָאֹבְדוֹת </a:t>
            </a:r>
            <a:r>
              <a:rPr lang="he-IL" dirty="0" err="1" smtClean="0"/>
              <a:t>לְ</a:t>
            </a:r>
            <a:r>
              <a:rPr lang="he-IL" dirty="0" smtClean="0"/>
              <a:t>ךָ, הַיּוֹם שְׁלֹשֶׁת </a:t>
            </a:r>
            <a:r>
              <a:rPr lang="he-IL" dirty="0" err="1" smtClean="0"/>
              <a:t>הַיָּ</a:t>
            </a:r>
            <a:r>
              <a:rPr lang="he-IL" dirty="0" smtClean="0"/>
              <a:t>מִים--אַל-תָּשֶׂם אֶת-לִבְּךָ </a:t>
            </a:r>
            <a:r>
              <a:rPr lang="he-IL" dirty="0" err="1" smtClean="0"/>
              <a:t>לָה</a:t>
            </a:r>
            <a:r>
              <a:rPr lang="he-IL" dirty="0" smtClean="0"/>
              <a:t>ֶם, כִּ</a:t>
            </a:r>
            <a:r>
              <a:rPr lang="he-IL" dirty="0" err="1" smtClean="0"/>
              <a:t>י </a:t>
            </a:r>
            <a:r>
              <a:rPr lang="he-IL" dirty="0" smtClean="0"/>
              <a:t>נִמְצָאוּ; </a:t>
            </a:r>
            <a:r>
              <a:rPr lang="he-IL" dirty="0" err="1" smtClean="0"/>
              <a:t>וּלְ</a:t>
            </a:r>
            <a:r>
              <a:rPr lang="he-IL" dirty="0" smtClean="0"/>
              <a:t>מִי, כָּל-חֶמְדַּת </a:t>
            </a:r>
            <a:r>
              <a:rPr lang="he-IL" dirty="0" err="1" smtClean="0"/>
              <a:t>יִשְׂרָא</a:t>
            </a:r>
            <a:r>
              <a:rPr lang="he-IL" dirty="0" smtClean="0"/>
              <a:t>ֵל--הֲלוֹא </a:t>
            </a:r>
            <a:r>
              <a:rPr lang="he-IL" dirty="0" err="1" smtClean="0"/>
              <a:t>לְ</a:t>
            </a:r>
            <a:r>
              <a:rPr lang="he-IL" dirty="0" smtClean="0"/>
              <a:t>ךָ, וּלְכֹל </a:t>
            </a:r>
            <a:r>
              <a:rPr lang="he-IL" dirty="0" err="1" smtClean="0"/>
              <a:t>בֵּית</a:t>
            </a:r>
            <a:r>
              <a:rPr lang="he-IL" dirty="0" smtClean="0"/>
              <a:t> אָבִיךָ. 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שמואל מבקש משאול לעלות איתו לבמה לאכול,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להישאר לישון ומחר בבוקר ללכת לדרכו. בקשר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לאתונות אומר שמואל אל תדאג כי הן נמצאו. וכל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הדברים הטובים שיש בישראל לך הם.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188640"/>
            <a:ext cx="8733656" cy="6120680"/>
          </a:xfrm>
        </p:spPr>
        <p:txBody>
          <a:bodyPr>
            <a:normAutofit/>
          </a:bodyPr>
          <a:lstStyle/>
          <a:p>
            <a:r>
              <a:rPr lang="he-IL" b="1" dirty="0" err="1" smtClean="0"/>
              <a:t>כא</a:t>
            </a:r>
            <a:r>
              <a:rPr lang="he-IL" dirty="0" smtClean="0"/>
              <a:t> וַיַּעַן </a:t>
            </a:r>
            <a:r>
              <a:rPr lang="he-IL" dirty="0" err="1" smtClean="0"/>
              <a:t>שָׁאוּ</a:t>
            </a:r>
            <a:r>
              <a:rPr lang="he-IL" dirty="0" smtClean="0"/>
              <a:t>ל וַיֹּאמֶר, </a:t>
            </a:r>
            <a:r>
              <a:rPr lang="he-IL" dirty="0" err="1" smtClean="0"/>
              <a:t>הֲלו</a:t>
            </a:r>
            <a:r>
              <a:rPr lang="he-IL" dirty="0" smtClean="0"/>
              <a:t>ֹא בֶן-יְמִינִי </a:t>
            </a:r>
            <a:r>
              <a:rPr lang="he-IL" dirty="0" err="1" smtClean="0"/>
              <a:t>אָנֹ</a:t>
            </a:r>
            <a:r>
              <a:rPr lang="he-IL" dirty="0" smtClean="0"/>
              <a:t>כִי מִקַּטַנֵּי שִׁבְ</a:t>
            </a:r>
            <a:r>
              <a:rPr lang="he-IL" dirty="0" err="1" smtClean="0"/>
              <a:t>טֵי </a:t>
            </a:r>
            <a:r>
              <a:rPr lang="he-IL" dirty="0" smtClean="0"/>
              <a:t>יִשְׂרָאֵל, וּמִשְׁפַּחְתִּי הַצְּעִרָה, מִכָּל-מִשְׁפְּח</a:t>
            </a:r>
            <a:r>
              <a:rPr lang="he-IL" dirty="0" err="1" smtClean="0"/>
              <a:t>וֹת </a:t>
            </a:r>
            <a:r>
              <a:rPr lang="he-IL" dirty="0" smtClean="0"/>
              <a:t>שִׁבְ</a:t>
            </a:r>
            <a:r>
              <a:rPr lang="he-IL" dirty="0" err="1" smtClean="0"/>
              <a:t>טֵי בִנְי</a:t>
            </a:r>
            <a:r>
              <a:rPr lang="he-IL" dirty="0" smtClean="0"/>
              <a:t>ָמִן</a:t>
            </a:r>
            <a:r>
              <a:rPr lang="he-IL" dirty="0" err="1" smtClean="0"/>
              <a:t>; </a:t>
            </a:r>
            <a:r>
              <a:rPr lang="he-IL" dirty="0" smtClean="0"/>
              <a:t>וְלָמָּה </a:t>
            </a:r>
            <a:r>
              <a:rPr lang="he-IL" dirty="0" err="1" smtClean="0"/>
              <a:t>דִּבַּרְ</a:t>
            </a:r>
            <a:r>
              <a:rPr lang="he-IL" dirty="0" smtClean="0"/>
              <a:t>תָּ אֵלַי, כַּדָּבָר </a:t>
            </a:r>
            <a:r>
              <a:rPr lang="he-IL" dirty="0" err="1" smtClean="0"/>
              <a:t>הַז</a:t>
            </a:r>
            <a:r>
              <a:rPr lang="he-IL" dirty="0" smtClean="0"/>
              <a:t>ֶּה.  </a:t>
            </a:r>
            <a:r>
              <a:rPr lang="he-IL" b="1" dirty="0" err="1" smtClean="0"/>
              <a:t>כב</a:t>
            </a:r>
            <a:r>
              <a:rPr lang="he-IL" dirty="0" smtClean="0"/>
              <a:t> </a:t>
            </a:r>
            <a:r>
              <a:rPr lang="he-IL" dirty="0" err="1" smtClean="0"/>
              <a:t>וַיּ</a:t>
            </a:r>
            <a:r>
              <a:rPr lang="he-IL" dirty="0" smtClean="0"/>
              <a:t>ִקַּח שְׁמוּאֵל אֶת-שָׁאוּל </a:t>
            </a:r>
            <a:r>
              <a:rPr lang="he-IL" dirty="0" err="1" smtClean="0"/>
              <a:t>וְא</a:t>
            </a:r>
            <a:r>
              <a:rPr lang="he-IL" dirty="0" smtClean="0"/>
              <a:t>ֶת-נַעֲר</a:t>
            </a:r>
            <a:r>
              <a:rPr lang="he-IL" dirty="0" err="1" smtClean="0"/>
              <a:t>וֹ, </a:t>
            </a:r>
            <a:r>
              <a:rPr lang="he-IL" dirty="0" smtClean="0"/>
              <a:t>וַיְבִיאֵם לִשְׁכּ</a:t>
            </a:r>
            <a:r>
              <a:rPr lang="he-IL" dirty="0" err="1" smtClean="0"/>
              <a:t>ָתָה</a:t>
            </a:r>
            <a:r>
              <a:rPr lang="he-IL" dirty="0" smtClean="0"/>
              <a:t>; </a:t>
            </a:r>
            <a:r>
              <a:rPr lang="he-IL" dirty="0" err="1" smtClean="0"/>
              <a:t>וַיּ</a:t>
            </a:r>
            <a:r>
              <a:rPr lang="he-IL" dirty="0" smtClean="0"/>
              <a:t>ִתֵּן </a:t>
            </a:r>
            <a:r>
              <a:rPr lang="he-IL" dirty="0" err="1" smtClean="0"/>
              <a:t>לָה</a:t>
            </a:r>
            <a:r>
              <a:rPr lang="he-IL" dirty="0" smtClean="0"/>
              <a:t>ֶם מָקוֹם בְּרֹאשׁ הַקְּרוּאִים, </a:t>
            </a:r>
            <a:r>
              <a:rPr lang="he-IL" dirty="0" err="1" smtClean="0"/>
              <a:t>וְהֵ</a:t>
            </a:r>
            <a:r>
              <a:rPr lang="he-IL" dirty="0" smtClean="0"/>
              <a:t>מָּה כִּשְׁלֹשִׁם </a:t>
            </a:r>
            <a:r>
              <a:rPr lang="he-IL" dirty="0" err="1" smtClean="0"/>
              <a:t>אִי</a:t>
            </a:r>
            <a:r>
              <a:rPr lang="he-IL" dirty="0" smtClean="0"/>
              <a:t>שׁ. 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שאול עדיין לא שאל דבר על האתונות וכבר שמואל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עונה לו עליהן. שמואל כבר רומז לשאול על המלוכה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כאשר הוא אומר לו שכל הטובים בישראל שלו הם</a:t>
            </a:r>
            <a:r>
              <a:rPr lang="he-IL" b="1" dirty="0" smtClean="0">
                <a:solidFill>
                  <a:srgbClr val="7030A0"/>
                </a:solidFill>
              </a:rPr>
              <a:t>.</a:t>
            </a:r>
            <a:r>
              <a:rPr lang="he-IL" b="1" dirty="0">
                <a:solidFill>
                  <a:srgbClr val="7030A0"/>
                </a:solidFill>
              </a:rPr>
              <a:t> שאול מאוד צנוע וביישן. שאול אומר לשמואל מי אני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שאקבל את כל הדברים הטובים? אני משבט קטן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וממשפחה קטנה.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51520" y="188640"/>
            <a:ext cx="8733656" cy="6408712"/>
          </a:xfrm>
        </p:spPr>
        <p:txBody>
          <a:bodyPr>
            <a:normAutofit lnSpcReduction="10000"/>
          </a:bodyPr>
          <a:lstStyle/>
          <a:p>
            <a:r>
              <a:rPr lang="he-IL" b="1" dirty="0" err="1" smtClean="0"/>
              <a:t>כג</a:t>
            </a:r>
            <a:r>
              <a:rPr lang="he-IL" dirty="0" smtClean="0"/>
              <a:t> וַיֹּא</a:t>
            </a:r>
            <a:r>
              <a:rPr lang="he-IL" dirty="0" err="1" smtClean="0"/>
              <a:t>מֶר </a:t>
            </a:r>
            <a:r>
              <a:rPr lang="he-IL" dirty="0" smtClean="0"/>
              <a:t>שְׁמוּאֵל, </a:t>
            </a:r>
            <a:r>
              <a:rPr lang="he-IL" dirty="0" err="1" smtClean="0"/>
              <a:t>לַטַּב</a:t>
            </a:r>
            <a:r>
              <a:rPr lang="he-IL" dirty="0" smtClean="0"/>
              <a:t>ָּח</a:t>
            </a:r>
            <a:r>
              <a:rPr lang="he-IL" dirty="0" err="1" smtClean="0"/>
              <a:t>, </a:t>
            </a:r>
            <a:r>
              <a:rPr lang="he-IL" dirty="0" smtClean="0"/>
              <a:t>תְּנָה </a:t>
            </a:r>
            <a:r>
              <a:rPr lang="he-IL" dirty="0" err="1" smtClean="0"/>
              <a:t>אֶ</a:t>
            </a:r>
            <a:r>
              <a:rPr lang="he-IL" dirty="0" smtClean="0"/>
              <a:t>ת-הַמָּנָה, </a:t>
            </a:r>
            <a:r>
              <a:rPr lang="he-IL" dirty="0" err="1" smtClean="0"/>
              <a:t>אֲש</a:t>
            </a:r>
            <a:r>
              <a:rPr lang="he-IL" dirty="0" smtClean="0"/>
              <a:t>ֶׁ</a:t>
            </a:r>
            <a:r>
              <a:rPr lang="he-IL" dirty="0" err="1" smtClean="0"/>
              <a:t>ר </a:t>
            </a:r>
            <a:r>
              <a:rPr lang="he-IL" dirty="0" smtClean="0"/>
              <a:t>נָתַתִּי </a:t>
            </a:r>
            <a:r>
              <a:rPr lang="he-IL" dirty="0" err="1" smtClean="0"/>
              <a:t>לָ</a:t>
            </a:r>
            <a:r>
              <a:rPr lang="he-IL" dirty="0" smtClean="0"/>
              <a:t>ךְ--אֲשֶׁר אָמַרְתִּי </a:t>
            </a:r>
            <a:r>
              <a:rPr lang="he-IL" dirty="0" err="1" smtClean="0"/>
              <a:t>אֵלֶיך</a:t>
            </a:r>
            <a:r>
              <a:rPr lang="he-IL" dirty="0" smtClean="0"/>
              <a:t>ָ, שִׂים אֹתָהּ </a:t>
            </a:r>
            <a:r>
              <a:rPr lang="he-IL" dirty="0" err="1" smtClean="0"/>
              <a:t>עִמ</a:t>
            </a:r>
            <a:r>
              <a:rPr lang="he-IL" dirty="0" smtClean="0"/>
              <a:t>ָּךְ.  </a:t>
            </a:r>
            <a:r>
              <a:rPr lang="he-IL" b="1" dirty="0" smtClean="0"/>
              <a:t>כד</a:t>
            </a:r>
            <a:r>
              <a:rPr lang="he-IL" dirty="0" smtClean="0"/>
              <a:t> וַיָּרֶם </a:t>
            </a:r>
            <a:r>
              <a:rPr lang="he-IL" dirty="0" err="1" smtClean="0"/>
              <a:t>הַטַּב</a:t>
            </a:r>
            <a:r>
              <a:rPr lang="he-IL" dirty="0" smtClean="0"/>
              <a:t>ָּח </a:t>
            </a:r>
            <a:r>
              <a:rPr lang="he-IL" dirty="0" err="1" smtClean="0"/>
              <a:t>אֶ</a:t>
            </a:r>
            <a:r>
              <a:rPr lang="he-IL" dirty="0" smtClean="0"/>
              <a:t>ת-הַשּׁוֹק </a:t>
            </a:r>
            <a:r>
              <a:rPr lang="he-IL" dirty="0" err="1" smtClean="0"/>
              <a:t>וְהֶעָ</a:t>
            </a:r>
            <a:r>
              <a:rPr lang="he-IL" dirty="0" smtClean="0"/>
              <a:t>לֶיהָ וַיָּשֶׂם </a:t>
            </a:r>
            <a:r>
              <a:rPr lang="he-IL" dirty="0" err="1" smtClean="0"/>
              <a:t>לִפְ</a:t>
            </a:r>
            <a:r>
              <a:rPr lang="he-IL" dirty="0" smtClean="0"/>
              <a:t>נֵי שָׁאוּל, וַיֹּאמֶר </a:t>
            </a:r>
            <a:r>
              <a:rPr lang="he-IL" dirty="0" err="1" smtClean="0"/>
              <a:t>הִנ</a:t>
            </a:r>
            <a:r>
              <a:rPr lang="he-IL" dirty="0" smtClean="0"/>
              <a:t>ֵּ</a:t>
            </a:r>
            <a:r>
              <a:rPr lang="he-IL" dirty="0" err="1" smtClean="0"/>
              <a:t>ה </a:t>
            </a:r>
            <a:r>
              <a:rPr lang="he-IL" dirty="0" smtClean="0"/>
              <a:t>הַנִּשְׁאָ</a:t>
            </a:r>
            <a:r>
              <a:rPr lang="he-IL" dirty="0" err="1" smtClean="0"/>
              <a:t>ר </a:t>
            </a:r>
            <a:r>
              <a:rPr lang="he-IL" dirty="0" smtClean="0"/>
              <a:t>שִׂים-לְפָנֶיךָ אֱכֹל--כ</a:t>
            </a:r>
            <a:r>
              <a:rPr lang="he-IL" dirty="0" err="1" smtClean="0"/>
              <a:t>ִּי </a:t>
            </a:r>
            <a:r>
              <a:rPr lang="he-IL" dirty="0" smtClean="0"/>
              <a:t>לַמּוֹעֵד </a:t>
            </a:r>
            <a:r>
              <a:rPr lang="he-IL" dirty="0" err="1" smtClean="0"/>
              <a:t>שָׁמוּ</a:t>
            </a:r>
            <a:r>
              <a:rPr lang="he-IL" dirty="0" smtClean="0"/>
              <a:t>ר-לְךָ </a:t>
            </a:r>
            <a:r>
              <a:rPr lang="he-IL" dirty="0" err="1" smtClean="0"/>
              <a:t>לֵאמ</a:t>
            </a:r>
            <a:r>
              <a:rPr lang="he-IL" dirty="0" smtClean="0"/>
              <a:t>ֹר, הָעָם קָרָאתִי; וַיֹּאכַל </a:t>
            </a:r>
            <a:r>
              <a:rPr lang="he-IL" dirty="0" err="1" smtClean="0"/>
              <a:t>שָׁאוּ</a:t>
            </a:r>
            <a:r>
              <a:rPr lang="he-IL" dirty="0" smtClean="0"/>
              <a:t>ל עִם-שְׁמוּאֵל, </a:t>
            </a:r>
            <a:r>
              <a:rPr lang="he-IL" dirty="0" err="1" smtClean="0"/>
              <a:t>בַּיּו</a:t>
            </a:r>
            <a:r>
              <a:rPr lang="he-IL" dirty="0" smtClean="0"/>
              <a:t>ֹם הַהוּא.  </a:t>
            </a:r>
            <a:r>
              <a:rPr lang="he-IL" b="1" dirty="0" smtClean="0"/>
              <a:t>כה</a:t>
            </a:r>
            <a:r>
              <a:rPr lang="he-IL" dirty="0" smtClean="0"/>
              <a:t> וַיֵּרְדוּ </a:t>
            </a:r>
            <a:r>
              <a:rPr lang="he-IL" dirty="0" err="1" smtClean="0"/>
              <a:t>מֵהַב</a:t>
            </a:r>
            <a:r>
              <a:rPr lang="he-IL" dirty="0" smtClean="0"/>
              <a:t>ָּמָה, הָעִיר; וַיְדַבֵּר עִם-שָׁאוּל, עַל-הַגָּג. 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שמואל לא עונה לשאול. שמואל מושיב אותו בחדר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שבו זובחים זבח ונותן לו לשבת במקום מכובד ונותן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לו את החלק החשוב ביותר לאכול.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לאחר הסעודה, שמואל לוקח את שאול לשיחה על גג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הבית.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9512" y="260648"/>
            <a:ext cx="8733656" cy="6120680"/>
          </a:xfrm>
        </p:spPr>
        <p:txBody>
          <a:bodyPr>
            <a:normAutofit/>
          </a:bodyPr>
          <a:lstStyle/>
          <a:p>
            <a:r>
              <a:rPr lang="he-IL" b="1" dirty="0" err="1" smtClean="0"/>
              <a:t>כו</a:t>
            </a:r>
            <a:r>
              <a:rPr lang="he-IL" dirty="0" smtClean="0"/>
              <a:t> </a:t>
            </a:r>
            <a:r>
              <a:rPr lang="he-IL" dirty="0" err="1" smtClean="0"/>
              <a:t>וַיַּש</a:t>
            </a:r>
            <a:r>
              <a:rPr lang="he-IL" dirty="0" smtClean="0"/>
              <a:t>ְׁכִּמוּ, </a:t>
            </a:r>
            <a:r>
              <a:rPr lang="he-IL" dirty="0" err="1" smtClean="0"/>
              <a:t>וַיְ</a:t>
            </a:r>
            <a:r>
              <a:rPr lang="he-IL" dirty="0" smtClean="0"/>
              <a:t>הִי כַּעֲלוֹת </a:t>
            </a:r>
            <a:r>
              <a:rPr lang="he-IL" dirty="0" err="1" smtClean="0"/>
              <a:t>הַשַּׁחַ</a:t>
            </a:r>
            <a:r>
              <a:rPr lang="he-IL" dirty="0" smtClean="0"/>
              <a:t>ר וַיִּקְרָא </a:t>
            </a:r>
            <a:r>
              <a:rPr lang="he-IL" dirty="0" err="1" smtClean="0"/>
              <a:t>שְׁמו</a:t>
            </a:r>
            <a:r>
              <a:rPr lang="he-IL" dirty="0" smtClean="0"/>
              <a:t>ּאֵ</a:t>
            </a:r>
            <a:r>
              <a:rPr lang="he-IL" dirty="0" err="1" smtClean="0"/>
              <a:t>ל אֶ</a:t>
            </a:r>
            <a:r>
              <a:rPr lang="he-IL" dirty="0" smtClean="0"/>
              <a:t>ל-שָׁאוּל </a:t>
            </a:r>
            <a:r>
              <a:rPr lang="he-IL" dirty="0" err="1" smtClean="0"/>
              <a:t>הגג</a:t>
            </a:r>
            <a:r>
              <a:rPr lang="he-IL" dirty="0" smtClean="0"/>
              <a:t> (</a:t>
            </a:r>
            <a:r>
              <a:rPr lang="he-IL" dirty="0" err="1" smtClean="0"/>
              <a:t>הַגָּג</a:t>
            </a:r>
            <a:r>
              <a:rPr lang="he-IL" dirty="0" smtClean="0"/>
              <a:t>ָה) </a:t>
            </a:r>
            <a:r>
              <a:rPr lang="he-IL" dirty="0" err="1" smtClean="0"/>
              <a:t>לֵאמ</a:t>
            </a:r>
            <a:r>
              <a:rPr lang="he-IL" dirty="0" smtClean="0"/>
              <a:t>ֹר, קוּמָה</a:t>
            </a:r>
            <a:r>
              <a:rPr lang="he-IL" dirty="0" err="1" smtClean="0"/>
              <a:t>, </a:t>
            </a:r>
            <a:r>
              <a:rPr lang="he-IL" dirty="0" smtClean="0"/>
              <a:t>וַאֲשַׁל</a:t>
            </a:r>
            <a:r>
              <a:rPr lang="he-IL" dirty="0" err="1" smtClean="0"/>
              <a:t>ְּחֶ</a:t>
            </a:r>
            <a:r>
              <a:rPr lang="he-IL" dirty="0" smtClean="0"/>
              <a:t>ךָּ; </a:t>
            </a:r>
            <a:r>
              <a:rPr lang="he-IL" dirty="0" err="1" smtClean="0"/>
              <a:t>וַיּ</a:t>
            </a:r>
            <a:r>
              <a:rPr lang="he-IL" dirty="0" smtClean="0"/>
              <a:t>ָקָם שָׁאוּ</a:t>
            </a:r>
            <a:r>
              <a:rPr lang="he-IL" dirty="0" err="1" smtClean="0"/>
              <a:t>ל, </a:t>
            </a:r>
            <a:r>
              <a:rPr lang="he-IL" dirty="0" smtClean="0"/>
              <a:t>וַיֵּצְאוּ </a:t>
            </a:r>
            <a:r>
              <a:rPr lang="he-IL" dirty="0" err="1" smtClean="0"/>
              <a:t>שְׁנֵיהֶ</a:t>
            </a:r>
            <a:r>
              <a:rPr lang="he-IL" dirty="0" smtClean="0"/>
              <a:t>ם הוּא וּשְׁמוּאֵל--הַחוּצָה.  </a:t>
            </a:r>
            <a:r>
              <a:rPr lang="he-IL" b="1" dirty="0" err="1" smtClean="0"/>
              <a:t>כז</a:t>
            </a:r>
            <a:r>
              <a:rPr lang="he-IL" dirty="0" smtClean="0"/>
              <a:t> הֵמָּ</a:t>
            </a:r>
            <a:r>
              <a:rPr lang="he-IL" dirty="0" err="1" smtClean="0"/>
              <a:t>ה, </a:t>
            </a:r>
            <a:r>
              <a:rPr lang="he-IL" dirty="0" smtClean="0"/>
              <a:t>יוֹרְדִ</a:t>
            </a:r>
            <a:r>
              <a:rPr lang="he-IL" dirty="0" err="1" smtClean="0"/>
              <a:t>ים </a:t>
            </a:r>
            <a:r>
              <a:rPr lang="he-IL" dirty="0" smtClean="0"/>
              <a:t>בִּקְצֵה </a:t>
            </a:r>
            <a:r>
              <a:rPr lang="he-IL" dirty="0" err="1" smtClean="0"/>
              <a:t>הָעִיר</a:t>
            </a:r>
            <a:r>
              <a:rPr lang="he-IL" dirty="0" smtClean="0"/>
              <a:t>, וּשְׁמוּאֵל אָמַר </a:t>
            </a:r>
            <a:r>
              <a:rPr lang="he-IL" dirty="0" err="1" smtClean="0"/>
              <a:t>אֶ</a:t>
            </a:r>
            <a:r>
              <a:rPr lang="he-IL" dirty="0" smtClean="0"/>
              <a:t>ל-שָׁאוּל </a:t>
            </a:r>
            <a:r>
              <a:rPr lang="he-IL" dirty="0" err="1" smtClean="0"/>
              <a:t>אֱמ</a:t>
            </a:r>
            <a:r>
              <a:rPr lang="he-IL" dirty="0" smtClean="0"/>
              <a:t>ֹר לַנַּ</a:t>
            </a:r>
            <a:r>
              <a:rPr lang="he-IL" dirty="0" err="1" smtClean="0"/>
              <a:t>עַר </a:t>
            </a:r>
            <a:r>
              <a:rPr lang="he-IL" dirty="0" smtClean="0"/>
              <a:t>וְיַעֲבֹר לְפָנֵינ</a:t>
            </a:r>
            <a:r>
              <a:rPr lang="he-IL" dirty="0" err="1" smtClean="0"/>
              <a:t>וּ, </a:t>
            </a:r>
            <a:r>
              <a:rPr lang="he-IL" dirty="0" smtClean="0"/>
              <a:t>וַיַּעֲבֹר; </a:t>
            </a:r>
            <a:r>
              <a:rPr lang="he-IL" dirty="0" err="1" smtClean="0"/>
              <a:t>וְאַ</a:t>
            </a:r>
            <a:r>
              <a:rPr lang="he-IL" dirty="0" smtClean="0"/>
              <a:t>תָּ</a:t>
            </a:r>
            <a:r>
              <a:rPr lang="he-IL" dirty="0" err="1" smtClean="0"/>
              <a:t>ה </a:t>
            </a:r>
            <a:r>
              <a:rPr lang="he-IL" dirty="0" smtClean="0"/>
              <a:t>עֲמֹד כַּיּו</a:t>
            </a:r>
            <a:r>
              <a:rPr lang="he-IL" dirty="0" err="1" smtClean="0"/>
              <a:t>ֹם, </a:t>
            </a:r>
            <a:r>
              <a:rPr lang="he-IL" dirty="0" smtClean="0"/>
              <a:t>וְאַשְׁמִיעֲךָ אֶת-דְּ</a:t>
            </a:r>
            <a:r>
              <a:rPr lang="he-IL" dirty="0" err="1" smtClean="0"/>
              <a:t>בַר אֱלֹה</a:t>
            </a:r>
            <a:r>
              <a:rPr lang="he-IL" dirty="0" smtClean="0"/>
              <a:t>ִים.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בבוקר למחרת שוב קורא שמואל לשאול לעלות לגג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ולשמוע את דבר האלוהים.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בפסוק הראשון של פרק י' נמשח שאול למלך ע"י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שמואל בסתר. שמואל נושק לשאול נשיקה וממליך</a:t>
            </a:r>
          </a:p>
          <a:p>
            <a:pPr algn="ctr">
              <a:buNone/>
            </a:pPr>
            <a:r>
              <a:rPr lang="he-IL" b="1" dirty="0">
                <a:solidFill>
                  <a:srgbClr val="7030A0"/>
                </a:solidFill>
              </a:rPr>
              <a:t>אותו למלך הראשון על עם ישראל.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203</Words>
  <Application>Microsoft Office PowerPoint</Application>
  <PresentationFormat>‫הצגה על המסך (4:3)</PresentationFormat>
  <Paragraphs>50</Paragraphs>
  <Slides>10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1" baseType="lpstr">
      <vt:lpstr>ערכת נושא Office</vt:lpstr>
      <vt:lpstr>שמואל א פרק ט</vt:lpstr>
      <vt:lpstr>שקופית 2</vt:lpstr>
      <vt:lpstr>שקופית 3</vt:lpstr>
      <vt:lpstr>שקופית 4</vt:lpstr>
      <vt:lpstr>שקופית 5</vt:lpstr>
      <vt:lpstr>שקופית 6</vt:lpstr>
      <vt:lpstr>שקופית 7</vt:lpstr>
      <vt:lpstr>שקופית 8</vt:lpstr>
      <vt:lpstr>שקופית 9</vt:lpstr>
      <vt:lpstr>שקופית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שמואל א פרק ט</dc:title>
  <dc:creator>Shani</dc:creator>
  <cp:lastModifiedBy>Shani</cp:lastModifiedBy>
  <cp:revision>7</cp:revision>
  <dcterms:created xsi:type="dcterms:W3CDTF">2016-01-07T17:38:00Z</dcterms:created>
  <dcterms:modified xsi:type="dcterms:W3CDTF">2016-01-07T18:18:37Z</dcterms:modified>
</cp:coreProperties>
</file>