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כותרת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cxnSp>
        <p:nvCxnSpPr>
          <p:cNvPr id="8" name="מחבר ישר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אליפסה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מציין מיקום של תאריך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תוכן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15" name="מציין מיקום של מספר שקופית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  <p:sp>
        <p:nvSpPr>
          <p:cNvPr id="16" name="מציין מיקום של כותרת תחתונה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7" name="כותרת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7" name="מחבר ישר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2" name="מציין מיקום תוכן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4" name="מציין מיקום תוכן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10" name="מחבר ישר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ישר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מציין מיקום תוכן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1" name="כותרת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טקסט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24" name="מציין מיקום של תאריך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EC7CEE1-1D59-46B2-BCD5-F61F405EAC44}" type="datetimeFigureOut">
              <a:rPr lang="he-IL" smtClean="0"/>
              <a:t>ג'/טבת/תשע"ו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D5267B4-4EB3-48E6-9A89-FC41416948B1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כותרת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r"/>
  </p:transition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פסוקים 1-5</a:t>
            </a:r>
            <a:endParaRPr lang="he-IL" sz="4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sz="8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שמואל א' פרק ה </a:t>
            </a:r>
            <a:endParaRPr lang="he-IL" sz="8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23185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544616"/>
          </a:xfrm>
        </p:spPr>
        <p:txBody>
          <a:bodyPr>
            <a:normAutofit/>
          </a:bodyPr>
          <a:lstStyle/>
          <a:p>
            <a:pPr algn="ctr"/>
            <a:r>
              <a:rPr lang="he-IL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וּפְלִשְׁתִּים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לָקְחוּ, אֵת, אֲרוֹן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הָאֱלֹהִים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וַיְבִאֻהוּ מֵאֶבֶן הָעֵזֶר,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אַשְׁדּוֹדָה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 </a:t>
            </a:r>
            <a:r>
              <a:rPr lang="he-IL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וַיִּקְחו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ּ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פְלִשְׁתִּים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אֶת-אֲרוֹן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הָאֱלֹהִים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וַיָּבִאוּ אֹתוֹ בֵּית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דָּגוֹן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וַיַּצִּיגוּ אֹתוֹ, אֵצֶל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דָּגוֹן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 </a:t>
            </a:r>
            <a:r>
              <a:rPr lang="he-IL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ג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וַיַּשְׁכִּמו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ּ אַשְׁדּוֹדִים, מִמָּחֳרָת, וְהִנֵּה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דָגוֹן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נֹפֵל לְפָנָיו אַרְצָה, לִפְנֵי אֲרוֹן יְהוָה;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וַיִּקְחו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ּ,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אֶת-דָּגוֹן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וַיָּשִׁבוּ אֹתוֹ, לִמְקוֹמוֹ.  </a:t>
            </a:r>
            <a:r>
              <a:rPr lang="he-IL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וַיַּשְׁכִּמו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ּ בַבֹּקֶר, מִמָּחֳרָת, וְהִנֵּה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דָגוֹן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נֹפֵל לְפָנָיו אַרְצָה, לִפְנֵי אֲרוֹן יְהוָה; וְרֹאשׁ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דָּגוֹן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וּשְׁתֵּי כַּפּוֹת יָדָיו, כְּרֻתוֹת אֶל-הַמִּפְתָּן--רַק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דָּגוֹן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נִשְׁאַר עָלָיו.  </a:t>
            </a:r>
            <a:r>
              <a:rPr lang="he-IL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עַל-כֵּן לֹא-יִדְרְכוּ כֹהֲנֵי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דָגוֹן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וְכָל-הַבָּאִים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בֵּית-דָּגוֹן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עַל-מִפְתַּן </a:t>
            </a:r>
            <a:r>
              <a:rPr lang="he-IL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דָּגוֹן</a:t>
            </a:r>
            <a:r>
              <a:rPr lang="he-IL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--בְּאַשְׁדּוֹד:  עַד, הַיּוֹם הַזֶּה.</a:t>
            </a:r>
            <a:endParaRPr lang="he-IL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1188920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סיכום - פרק </a:t>
            </a:r>
            <a:r>
              <a:rPr lang="he-IL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ה' פסוקים א' עד ה'</a:t>
            </a:r>
          </a:p>
          <a:p>
            <a:pPr marL="0" indent="0" algn="ctr">
              <a:buNone/>
            </a:pPr>
            <a:r>
              <a:rPr lang="he-IL" sz="2800" dirty="0" err="1"/>
              <a:t>הפלשתים</a:t>
            </a:r>
            <a:r>
              <a:rPr lang="he-IL" sz="2800" dirty="0"/>
              <a:t> העבירו את ארון האלוהים מאבן העזר, המקום בו התרחשו הקרבות אל העיר אשדוד</a:t>
            </a:r>
            <a:r>
              <a:rPr lang="he-IL" sz="2800" dirty="0" smtClean="0"/>
              <a:t>, והניחו </a:t>
            </a:r>
            <a:r>
              <a:rPr lang="he-IL" sz="2800" dirty="0"/>
              <a:t>אותו בבית מקדשם, מול פסל אלילם </a:t>
            </a:r>
            <a:r>
              <a:rPr lang="he-IL" sz="2800" dirty="0" err="1"/>
              <a:t>דגון</a:t>
            </a:r>
            <a:r>
              <a:rPr lang="he-IL" sz="2800" dirty="0" smtClean="0"/>
              <a:t>.</a:t>
            </a:r>
          </a:p>
          <a:p>
            <a:pPr marL="0" indent="0" algn="ctr">
              <a:buNone/>
            </a:pPr>
            <a:r>
              <a:rPr lang="he-IL" sz="2800" dirty="0" smtClean="0"/>
              <a:t>למחרת </a:t>
            </a:r>
            <a:r>
              <a:rPr lang="he-IL" sz="2800" dirty="0"/>
              <a:t>בבוקר באו </a:t>
            </a:r>
            <a:r>
              <a:rPr lang="he-IL" sz="2800" dirty="0" smtClean="0"/>
              <a:t>הפלישתים </a:t>
            </a:r>
            <a:r>
              <a:rPr lang="he-IL" sz="2800" dirty="0"/>
              <a:t>למקדשם, </a:t>
            </a:r>
            <a:r>
              <a:rPr lang="he-IL" sz="2800" dirty="0" smtClean="0"/>
              <a:t>והנה אלילם </a:t>
            </a:r>
            <a:r>
              <a:rPr lang="he-IL" sz="2800" dirty="0" err="1" smtClean="0"/>
              <a:t>דגון</a:t>
            </a:r>
            <a:r>
              <a:rPr lang="he-IL" sz="2800" dirty="0" smtClean="0"/>
              <a:t> מוטל על הארץ לפני ארון האלוהים. </a:t>
            </a:r>
          </a:p>
          <a:p>
            <a:pPr marL="0" indent="0" algn="ctr">
              <a:buNone/>
            </a:pPr>
            <a:r>
              <a:rPr lang="he-IL" sz="2800" dirty="0" smtClean="0"/>
              <a:t>מהרו כהני המקדש להחזיר את האליל למקומו.</a:t>
            </a:r>
          </a:p>
          <a:p>
            <a:pPr marL="0" indent="0" algn="ctr">
              <a:buNone/>
            </a:pPr>
            <a:r>
              <a:rPr lang="he-IL" sz="2800" dirty="0" smtClean="0"/>
              <a:t>אבל </a:t>
            </a:r>
            <a:r>
              <a:rPr lang="he-IL" sz="2800" dirty="0"/>
              <a:t>כאשר באו למקדש למחרת בבוקר, מצאו שוב את אלילם </a:t>
            </a:r>
            <a:r>
              <a:rPr lang="he-IL" sz="2800" dirty="0" err="1"/>
              <a:t>דגון</a:t>
            </a:r>
            <a:r>
              <a:rPr lang="he-IL" sz="2800" dirty="0"/>
              <a:t> מוטל על הארץ לפני </a:t>
            </a:r>
            <a:r>
              <a:rPr lang="he-IL" sz="2800" dirty="0" smtClean="0"/>
              <a:t>ארון אלוהים</a:t>
            </a:r>
            <a:r>
              <a:rPr lang="he-IL" sz="2800" dirty="0"/>
              <a:t>. </a:t>
            </a:r>
            <a:endParaRPr lang="he-IL" sz="2800" dirty="0" smtClean="0"/>
          </a:p>
          <a:p>
            <a:pPr marL="0" indent="0" algn="ctr">
              <a:buNone/>
            </a:pPr>
            <a:r>
              <a:rPr lang="he-IL" sz="2800" dirty="0" smtClean="0"/>
              <a:t>הפעם </a:t>
            </a:r>
            <a:r>
              <a:rPr lang="he-IL" sz="2800" dirty="0"/>
              <a:t>היו ראשו ושתי כפות ידיו </a:t>
            </a:r>
            <a:r>
              <a:rPr lang="he-IL" sz="2800" dirty="0" smtClean="0"/>
              <a:t>כרותים </a:t>
            </a:r>
          </a:p>
          <a:p>
            <a:pPr marL="0" indent="0" algn="ctr">
              <a:buNone/>
            </a:pPr>
            <a:r>
              <a:rPr lang="he-IL" sz="2800" dirty="0" smtClean="0"/>
              <a:t>לכן </a:t>
            </a:r>
            <a:r>
              <a:rPr lang="he-IL" sz="2800" dirty="0"/>
              <a:t>מאז כהני </a:t>
            </a:r>
            <a:r>
              <a:rPr lang="he-IL" sz="2800" dirty="0" err="1"/>
              <a:t>דגון</a:t>
            </a:r>
            <a:r>
              <a:rPr lang="he-IL" sz="2800" dirty="0"/>
              <a:t> וכל המבקרים בביתו של </a:t>
            </a:r>
            <a:r>
              <a:rPr lang="he-IL" sz="2800" dirty="0" err="1"/>
              <a:t>דגון</a:t>
            </a:r>
            <a:r>
              <a:rPr lang="he-IL" sz="2800" dirty="0"/>
              <a:t> אינם דורכים על מפתן הדלת.</a:t>
            </a:r>
          </a:p>
        </p:txBody>
      </p:sp>
    </p:spTree>
    <p:extLst>
      <p:ext uri="{BB962C8B-B14F-4D97-AF65-F5344CB8AC3E}">
        <p14:creationId xmlns:p14="http://schemas.microsoft.com/office/powerpoint/2010/main" val="827158618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395536" y="449480"/>
            <a:ext cx="8229600" cy="4572000"/>
          </a:xfrm>
        </p:spPr>
        <p:txBody>
          <a:bodyPr/>
          <a:lstStyle/>
          <a:p>
            <a:pPr marL="0" indent="0" algn="ctr">
              <a:buNone/>
            </a:pPr>
            <a:r>
              <a:rPr lang="he-IL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היכן הציבו </a:t>
            </a:r>
            <a:r>
              <a:rPr lang="he-IL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הפלישתים </a:t>
            </a:r>
            <a:r>
              <a:rPr lang="he-IL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את ארון ה'?</a:t>
            </a:r>
            <a:endParaRPr lang="he-IL" sz="3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he-IL" sz="2800" dirty="0"/>
              <a:t>לשם הבלטת ניצחונו של </a:t>
            </a:r>
            <a:r>
              <a:rPr lang="he-IL" sz="2800" dirty="0" err="1"/>
              <a:t>דגון</a:t>
            </a:r>
            <a:r>
              <a:rPr lang="he-IL" sz="2800" dirty="0"/>
              <a:t> על </a:t>
            </a:r>
            <a:r>
              <a:rPr lang="he-IL" sz="2800" dirty="0" smtClean="0"/>
              <a:t>אלוהי </a:t>
            </a:r>
            <a:r>
              <a:rPr lang="he-IL" sz="2800" dirty="0"/>
              <a:t>ישראל שמו את ארון </a:t>
            </a:r>
            <a:r>
              <a:rPr lang="he-IL" sz="2800" dirty="0" smtClean="0"/>
              <a:t>האלוהים </a:t>
            </a:r>
            <a:r>
              <a:rPr lang="he-IL" sz="2800" dirty="0"/>
              <a:t>בעיר אשדוד ליד פסל </a:t>
            </a:r>
            <a:r>
              <a:rPr lang="he-IL" sz="2800" dirty="0" err="1"/>
              <a:t>דגון</a:t>
            </a:r>
            <a:r>
              <a:rPr lang="he-IL" sz="2800" dirty="0"/>
              <a:t> </a:t>
            </a:r>
            <a:r>
              <a:rPr lang="he-IL" sz="2800" dirty="0" smtClean="0"/>
              <a:t>שהוא האלוהים שלהם </a:t>
            </a:r>
          </a:p>
          <a:p>
            <a:pPr marL="0" indent="0" algn="ctr">
              <a:buNone/>
            </a:pPr>
            <a:r>
              <a:rPr lang="he-IL" sz="2800" dirty="0" err="1" smtClean="0"/>
              <a:t>דגון</a:t>
            </a:r>
            <a:r>
              <a:rPr lang="he-IL" sz="2800" dirty="0" smtClean="0"/>
              <a:t> </a:t>
            </a:r>
            <a:r>
              <a:rPr lang="he-IL" sz="2800" dirty="0"/>
              <a:t>היה ממותניו ומעלה בתבנית אדם וממותניו למטה בתבנית דג. </a:t>
            </a:r>
            <a:endParaRPr lang="he-IL" sz="2800" dirty="0" smtClean="0"/>
          </a:p>
          <a:p>
            <a:pPr marL="0" indent="0" algn="ctr">
              <a:buNone/>
            </a:pPr>
            <a:r>
              <a:rPr lang="he-IL" sz="2800" dirty="0" smtClean="0"/>
              <a:t>הוא </a:t>
            </a:r>
            <a:r>
              <a:rPr lang="he-IL" sz="2800" dirty="0"/>
              <a:t>נקרא </a:t>
            </a:r>
            <a:r>
              <a:rPr lang="he-IL" sz="2800" dirty="0" err="1"/>
              <a:t>דגון</a:t>
            </a:r>
            <a:r>
              <a:rPr lang="he-IL" sz="2800" dirty="0"/>
              <a:t> מהמילה דג.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789040"/>
            <a:ext cx="3456384" cy="2464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566665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72000"/>
          </a:xfrm>
        </p:spPr>
        <p:txBody>
          <a:bodyPr/>
          <a:lstStyle/>
          <a:p>
            <a:pPr marL="0" indent="0" algn="ctr">
              <a:buNone/>
            </a:pPr>
            <a:r>
              <a:rPr lang="he-IL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מה קרה </a:t>
            </a:r>
            <a:r>
              <a:rPr lang="he-IL" sz="40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לדגון</a:t>
            </a:r>
            <a:r>
              <a:rPr lang="he-IL" sz="4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he-IL" sz="4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he-IL" sz="2800" dirty="0"/>
              <a:t>בבוקר מצאו </a:t>
            </a:r>
            <a:r>
              <a:rPr lang="he-IL" sz="2800" dirty="0" smtClean="0"/>
              <a:t>הפלישתים </a:t>
            </a:r>
            <a:r>
              <a:rPr lang="he-IL" sz="2800" dirty="0" err="1"/>
              <a:t>שדגון</a:t>
            </a:r>
            <a:r>
              <a:rPr lang="he-IL" sz="2800" dirty="0"/>
              <a:t> נופל ארצה לפני ארון ה' כאילו הוא משתחווה לו.</a:t>
            </a:r>
          </a:p>
          <a:p>
            <a:pPr marL="0" indent="0" algn="ctr">
              <a:buNone/>
            </a:pPr>
            <a:r>
              <a:rPr lang="he-IL" sz="2800" dirty="0"/>
              <a:t>תחילה חשבו שאולי זה רק מקרה, לא ייתכן </a:t>
            </a:r>
            <a:r>
              <a:rPr lang="he-IL" sz="2800" dirty="0" err="1"/>
              <a:t>שדגון</a:t>
            </a:r>
            <a:r>
              <a:rPr lang="he-IL" sz="2800" dirty="0"/>
              <a:t> המנצח ישתחווה לאל המנוצח, אך למחרת היום נכונה </a:t>
            </a:r>
            <a:r>
              <a:rPr lang="he-IL" sz="2800" dirty="0" smtClean="0"/>
              <a:t>לפלישתים </a:t>
            </a:r>
            <a:r>
              <a:rPr lang="he-IL" sz="2800" dirty="0"/>
              <a:t>אכזבה גדולה יותר, לא זו בלבד </a:t>
            </a:r>
            <a:r>
              <a:rPr lang="he-IL" sz="2800" dirty="0" err="1"/>
              <a:t>שדגון</a:t>
            </a:r>
            <a:r>
              <a:rPr lang="he-IL" sz="2800" dirty="0"/>
              <a:t> נפל שוב לפני ארון ה', אלא שראשו וכפות ידיו סמל השלטון והכוח הותזו מעל גופו והוטלו על סף הבית, ורק החלק התחתון של הפסל שהייתה לו צורת דג נשאר.</a:t>
            </a:r>
          </a:p>
          <a:p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914688846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61926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e-IL" sz="32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שאלות -פרק </a:t>
            </a:r>
            <a:r>
              <a:rPr lang="he-IL" sz="3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 (5 – 1)</a:t>
            </a:r>
            <a:r>
              <a:rPr lang="he-IL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r>
              <a:rPr lang="he-IL" dirty="0" smtClean="0"/>
              <a:t>1. מה </a:t>
            </a:r>
            <a:r>
              <a:rPr lang="he-IL" dirty="0"/>
              <a:t>היה מצב הרוח במחנה ישראל </a:t>
            </a:r>
            <a:r>
              <a:rPr lang="he-IL" dirty="0" smtClean="0"/>
              <a:t>שנלקח </a:t>
            </a:r>
            <a:r>
              <a:rPr lang="he-IL" dirty="0"/>
              <a:t>הארון? הסבירו</a:t>
            </a:r>
            <a:r>
              <a:rPr lang="he-IL" dirty="0" smtClean="0"/>
              <a:t>. ____________________________________________________________________________________________</a:t>
            </a:r>
            <a:endParaRPr lang="en-US" dirty="0"/>
          </a:p>
          <a:p>
            <a:pPr marL="0" lvl="0" indent="0">
              <a:buNone/>
            </a:pPr>
            <a:r>
              <a:rPr lang="he-IL" dirty="0" smtClean="0"/>
              <a:t>2. מה </a:t>
            </a:r>
            <a:r>
              <a:rPr lang="he-IL" dirty="0"/>
              <a:t>היה מצב הרוח במחנה </a:t>
            </a:r>
            <a:r>
              <a:rPr lang="he-IL" dirty="0" smtClean="0"/>
              <a:t>הפלישתים</a:t>
            </a:r>
            <a:r>
              <a:rPr lang="he-IL" dirty="0"/>
              <a:t>, כשהארון הובא אליהם? הסבירו</a:t>
            </a:r>
            <a:r>
              <a:rPr lang="he-IL" dirty="0" smtClean="0"/>
              <a:t>.__________________________________________________________________________________________________</a:t>
            </a:r>
            <a:endParaRPr lang="en-US" dirty="0"/>
          </a:p>
          <a:p>
            <a:pPr marL="0" lvl="0" indent="0">
              <a:buNone/>
            </a:pPr>
            <a:r>
              <a:rPr lang="he-IL" dirty="0" smtClean="0"/>
              <a:t>3. הפלישתים </a:t>
            </a:r>
            <a:r>
              <a:rPr lang="he-IL" dirty="0"/>
              <a:t>הביאו את ארון ה' לעיר _____ ושם שמו אותו ב __________. </a:t>
            </a:r>
            <a:r>
              <a:rPr lang="he-IL" dirty="0" err="1"/>
              <a:t>דגון</a:t>
            </a:r>
            <a:r>
              <a:rPr lang="he-IL" dirty="0"/>
              <a:t> הוא __________. למחרת בבוקר ראו </a:t>
            </a:r>
            <a:r>
              <a:rPr lang="he-IL" dirty="0" smtClean="0"/>
              <a:t>הפלישתים </a:t>
            </a:r>
            <a:r>
              <a:rPr lang="he-IL" dirty="0"/>
              <a:t>את פסל </a:t>
            </a:r>
            <a:r>
              <a:rPr lang="he-IL" dirty="0" err="1"/>
              <a:t>דגון</a:t>
            </a:r>
            <a:r>
              <a:rPr lang="he-IL" dirty="0"/>
              <a:t> </a:t>
            </a:r>
            <a:r>
              <a:rPr lang="he-IL" dirty="0" smtClean="0"/>
              <a:t>____________. </a:t>
            </a:r>
            <a:r>
              <a:rPr lang="he-IL" dirty="0"/>
              <a:t>הם החזירו את פסל </a:t>
            </a:r>
            <a:r>
              <a:rPr lang="he-IL" dirty="0" err="1"/>
              <a:t>דגון</a:t>
            </a:r>
            <a:r>
              <a:rPr lang="he-IL" dirty="0"/>
              <a:t> למקומו, אך למחרת _________________________.</a:t>
            </a:r>
            <a:endParaRPr lang="en-US" dirty="0"/>
          </a:p>
          <a:p>
            <a:pPr marL="0" lvl="0" indent="0">
              <a:buNone/>
            </a:pPr>
            <a:r>
              <a:rPr lang="he-IL" dirty="0" smtClean="0"/>
              <a:t>4. מדוע </a:t>
            </a:r>
            <a:r>
              <a:rPr lang="he-IL" dirty="0"/>
              <a:t>העמידו </a:t>
            </a:r>
            <a:r>
              <a:rPr lang="he-IL" dirty="0" smtClean="0"/>
              <a:t>הפלישתים </a:t>
            </a:r>
            <a:r>
              <a:rPr lang="he-IL" dirty="0"/>
              <a:t>את הארון ליד </a:t>
            </a:r>
            <a:r>
              <a:rPr lang="he-IL" dirty="0" err="1"/>
              <a:t>דגון</a:t>
            </a:r>
            <a:r>
              <a:rPr lang="he-IL" dirty="0" smtClean="0"/>
              <a:t>? _________________________________________________________________</a:t>
            </a:r>
            <a:endParaRPr lang="en-US" dirty="0"/>
          </a:p>
          <a:p>
            <a:pPr marL="0" lvl="0" indent="0">
              <a:buNone/>
            </a:pPr>
            <a:r>
              <a:rPr lang="he-IL" dirty="0" smtClean="0"/>
              <a:t>5. הפלישתים </a:t>
            </a:r>
            <a:r>
              <a:rPr lang="he-IL" dirty="0"/>
              <a:t>נוכחו לדעת, </a:t>
            </a:r>
            <a:r>
              <a:rPr lang="he-IL" dirty="0" err="1"/>
              <a:t>שדגון</a:t>
            </a:r>
            <a:r>
              <a:rPr lang="he-IL" dirty="0"/>
              <a:t> נכנע לפני אלוהי ישראל (צטטו את הפסוק המתאים</a:t>
            </a:r>
            <a:r>
              <a:rPr lang="he-IL" dirty="0" smtClean="0"/>
              <a:t>). ______________________________________________________________________________________</a:t>
            </a:r>
            <a:endParaRPr lang="en-US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69119860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6193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פרק ז' פסוקים א' </a:t>
            </a:r>
            <a:r>
              <a:rPr lang="he-IL" sz="32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וב</a:t>
            </a:r>
            <a:r>
              <a:rPr lang="he-IL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', עד </a:t>
            </a:r>
            <a:r>
              <a:rPr lang="he-IL" sz="32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יז</a:t>
            </a:r>
            <a:r>
              <a:rPr lang="he-IL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</a:p>
          <a:p>
            <a:pPr marL="0" indent="0">
              <a:buNone/>
            </a:pPr>
            <a:r>
              <a:rPr lang="he-IL" sz="2800" dirty="0"/>
              <a:t>בפרק ו' </a:t>
            </a:r>
            <a:r>
              <a:rPr lang="he-IL" sz="2800" dirty="0" smtClean="0"/>
              <a:t>שלא קראנו הפלישתים </a:t>
            </a:r>
            <a:r>
              <a:rPr lang="he-IL" sz="2800" dirty="0"/>
              <a:t>הבינו שארון ה' גרם להם לנזק גדול וניסו לפתור את הבעיה </a:t>
            </a:r>
            <a:r>
              <a:rPr lang="he-IL" sz="2800" dirty="0" smtClean="0"/>
              <a:t>ע"י העברת </a:t>
            </a:r>
            <a:r>
              <a:rPr lang="he-IL" sz="2800" dirty="0"/>
              <a:t>הארון בין הערים שלהם אך הדבר לא פתר את הבעיה. </a:t>
            </a:r>
            <a:r>
              <a:rPr lang="he-IL" sz="2800" dirty="0" smtClean="0"/>
              <a:t>הפלישתים </a:t>
            </a:r>
            <a:r>
              <a:rPr lang="he-IL" sz="2800" dirty="0"/>
              <a:t>הבינו שהם צריכים</a:t>
            </a:r>
          </a:p>
          <a:p>
            <a:pPr marL="0" indent="0">
              <a:buNone/>
            </a:pPr>
            <a:r>
              <a:rPr lang="he-IL" sz="2800" dirty="0"/>
              <a:t>להיפתר מהארון .</a:t>
            </a:r>
          </a:p>
          <a:p>
            <a:pPr marL="0" indent="0">
              <a:buNone/>
            </a:pPr>
            <a:r>
              <a:rPr lang="he-IL" sz="2800" dirty="0" smtClean="0"/>
              <a:t>הפלישתים </a:t>
            </a:r>
            <a:r>
              <a:rPr lang="he-IL" sz="2800" dirty="0"/>
              <a:t>החזירו את ארון אלוהים לעם ישראל. את הארון הם הביאו לביתו של אבינדב</a:t>
            </a:r>
          </a:p>
          <a:p>
            <a:pPr marL="0" indent="0">
              <a:buNone/>
            </a:pPr>
            <a:r>
              <a:rPr lang="he-IL" sz="2800" dirty="0"/>
              <a:t>שבקרית יערים ובנו אלעזר שמר עליו </a:t>
            </a:r>
            <a:endParaRPr lang="he-IL" sz="2800" dirty="0" smtClean="0"/>
          </a:p>
          <a:p>
            <a:pPr marL="0" indent="0">
              <a:buNone/>
            </a:pP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וַּ יָ בוֹאוּ 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אַנְשֵי קרְיַּ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 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יעָרים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וַּ 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יַּעלוּ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אֶ ת ארוֹן 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יהוָֹה וַּיָ </a:t>
            </a:r>
            <a:r>
              <a:rPr lang="he-IL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בִּיאו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ּ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אוֹתוֹ</a:t>
            </a:r>
          </a:p>
          <a:p>
            <a:pPr marL="0" indent="0">
              <a:buNone/>
            </a:pP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אֶ ל 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בֵית אבִּינָדָב בַּגבעָה וְאֶת אֶלְעָזָר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בנוֹ 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קדשוּ לִּשמוֹר אֶת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ארוֹן </a:t>
            </a:r>
            <a:endParaRPr lang="he-IL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he-IL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יהו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ָֹ ה"</a:t>
            </a:r>
            <a:endParaRPr lang="he-I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0838071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72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e-IL" sz="2800" dirty="0"/>
              <a:t>עשרים שנה היה הארון בקרית יערים ובעשרים שנה אלו קיימו ישראל את מצוות אלוהים.</a:t>
            </a:r>
          </a:p>
          <a:p>
            <a:pPr marL="0" indent="0">
              <a:buNone/>
            </a:pPr>
            <a:r>
              <a:rPr lang="he-IL" sz="2800" dirty="0"/>
              <a:t>בתקופה זו שפט שמואל אל בני ישראל ומידי שנה היה עובר בין הערים בית אל, גלגל והמצפה</a:t>
            </a:r>
          </a:p>
          <a:p>
            <a:pPr marL="0" indent="0">
              <a:buNone/>
            </a:pPr>
            <a:r>
              <a:rPr lang="he-IL" sz="2800" dirty="0"/>
              <a:t>ושופט את האנשים במקומות אלו</a:t>
            </a:r>
            <a:r>
              <a:rPr lang="he-IL" sz="2800" dirty="0" smtClean="0"/>
              <a:t>.</a:t>
            </a:r>
          </a:p>
          <a:p>
            <a:pPr marL="0" indent="0">
              <a:buNone/>
            </a:pPr>
            <a:r>
              <a:rPr lang="he-IL" sz="2800" dirty="0" smtClean="0"/>
              <a:t>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"וַּ יִּ שפוֹט </a:t>
            </a:r>
            <a:r>
              <a:rPr lang="he-I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שמוּא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ֵ ל אֶ ת י ש </a:t>
            </a:r>
            <a:r>
              <a:rPr lang="he-I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רא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ֵ ל כֹל </a:t>
            </a:r>
            <a:r>
              <a:rPr lang="he-I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ימ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ֵ י חַּ יָ יו: </a:t>
            </a:r>
            <a:r>
              <a:rPr lang="he-I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וה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ָ לַּ ך מדֵ י שָ נָ ה </a:t>
            </a:r>
            <a:endParaRPr lang="he-IL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בְ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שָ נָ 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 וְ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סָ בַּ </a:t>
            </a:r>
            <a:r>
              <a:rPr lang="he-I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בֵ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ית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אֵ ל וְ הַּ גִּ לְ גָ ל וְ הַּ </a:t>
            </a:r>
            <a:r>
              <a:rPr lang="he-I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מצ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ְ פָ ה וְ שָ פַּ ט אֶ ת </a:t>
            </a:r>
            <a:endParaRPr lang="he-IL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he-IL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יִּ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שרָ אֵ ל אֶ ת כֹל הַּ מקוֹמוֹת הָ אֵ לֶ ה" </a:t>
            </a:r>
            <a:endParaRPr lang="he-IL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he-IL" sz="2800" dirty="0" smtClean="0"/>
              <a:t>ואחרי שסבב </a:t>
            </a:r>
            <a:r>
              <a:rPr lang="he-IL" sz="2800" dirty="0"/>
              <a:t>בבית אל ובגלגל ובמצפה חזר שמואל הרמתה לעירו </a:t>
            </a:r>
            <a:endParaRPr lang="he-IL" sz="2800" dirty="0" smtClean="0"/>
          </a:p>
          <a:p>
            <a:pPr marL="0" indent="0">
              <a:buNone/>
            </a:pP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"... 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כי שָ ם ביתוֹ </a:t>
            </a:r>
            <a:r>
              <a:rPr lang="he-I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וש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ָ ם שָ פָ ט אֶ ת יִּ שרָ אֵ ל</a:t>
            </a:r>
          </a:p>
          <a:p>
            <a:pPr marL="0" indent="0">
              <a:buNone/>
            </a:pP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וַּ יִּ בֶ ן שָ ם מ זבֵ ח לַּ </a:t>
            </a:r>
            <a:r>
              <a:rPr lang="he-I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יהו</a:t>
            </a:r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ָֹ 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ה" </a:t>
            </a:r>
            <a:endParaRPr lang="he-I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9718785"/>
      </p:ext>
    </p:extLst>
  </p:cSld>
  <p:clrMapOvr>
    <a:masterClrMapping/>
  </p:clrMapOvr>
  <p:transition spd="slow">
    <p:wipe dir="r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נייר">
  <a:themeElements>
    <a:clrScheme name="יסודי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נייר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נייר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69</TotalTime>
  <Words>602</Words>
  <Application>Microsoft Office PowerPoint</Application>
  <PresentationFormat>‫הצגה על המסך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9" baseType="lpstr">
      <vt:lpstr>נייר</vt:lpstr>
      <vt:lpstr>שמואל א' פרק ה 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Lenovo</dc:creator>
  <cp:lastModifiedBy>Lenovo</cp:lastModifiedBy>
  <cp:revision>6</cp:revision>
  <dcterms:created xsi:type="dcterms:W3CDTF">2015-12-03T16:54:23Z</dcterms:created>
  <dcterms:modified xsi:type="dcterms:W3CDTF">2015-12-15T18:43:30Z</dcterms:modified>
</cp:coreProperties>
</file>