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F3095-0CEF-4310-8EB0-D2599CC0803F}" type="datetimeFigureOut">
              <a:rPr lang="he-IL" smtClean="0"/>
              <a:pPr/>
              <a:t>ה' כסלו 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DC9A8-47B9-4069-A18A-43D3D8F1E5F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755576" y="0"/>
            <a:ext cx="691276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שמואל א' פרק ט'</a:t>
            </a:r>
          </a:p>
          <a:p>
            <a:pPr algn="ctr"/>
            <a:r>
              <a:rPr lang="he-IL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לדמותו של שאול</a:t>
            </a:r>
            <a:endParaRPr lang="he-IL" sz="3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12776"/>
            <a:ext cx="89279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750" b="1" dirty="0">
                <a:latin typeface="Guttman Keren" pitchFamily="2" charset="-79"/>
                <a:cs typeface="Guttman Keren" pitchFamily="2" charset="-79"/>
              </a:rPr>
              <a:t>א</a:t>
            </a:r>
            <a:r>
              <a:rPr lang="en-US" sz="1750" dirty="0">
                <a:cs typeface="Guttman Keren" pitchFamily="2" charset="-79"/>
              </a:rPr>
              <a:t> 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וַיְהִי-א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ִישׁ </a:t>
            </a:r>
            <a:r>
              <a:rPr lang="he-IL" sz="1750" dirty="0" smtClean="0">
                <a:latin typeface="Guttman Keren" pitchFamily="2" charset="-79"/>
                <a:cs typeface="Guttman Keren" pitchFamily="2" charset="-79"/>
              </a:rPr>
              <a:t>מִבִּנְיָמִין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,</a:t>
            </a:r>
            <a:r>
              <a:rPr lang="he-IL" sz="1750" dirty="0" smtClean="0">
                <a:latin typeface="Guttman Keren" pitchFamily="2" charset="-79"/>
                <a:cs typeface="Guttman Keren" pitchFamily="2" charset="-79"/>
              </a:rPr>
              <a:t> 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וּשְׁמוֹ 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קִי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שׁ בֶּן-אֲבִיאֵל בֶּן-צְרוֹר בֶּן-בְּכוֹרַת בֶּן-אֲפִיחַ--בֶּן-אִישׁ יְמִינִי:  </a:t>
            </a:r>
            <a:r>
              <a:rPr lang="he-IL" sz="1750" dirty="0" err="1" smtClean="0">
                <a:latin typeface="Guttman Keren" pitchFamily="2" charset="-79"/>
                <a:cs typeface="Guttman Keren" pitchFamily="2" charset="-79"/>
              </a:rPr>
              <a:t>גִּבּו</a:t>
            </a:r>
            <a:r>
              <a:rPr lang="he-IL" sz="1750" dirty="0" smtClean="0">
                <a:latin typeface="Guttman Keren" pitchFamily="2" charset="-79"/>
                <a:cs typeface="Guttman Keren" pitchFamily="2" charset="-79"/>
              </a:rPr>
              <a:t>ֹר חָיִל</a:t>
            </a:r>
            <a:r>
              <a:rPr lang="en-US" dirty="0">
                <a:cs typeface="Guttman Keren" pitchFamily="2" charset="-79"/>
              </a:rPr>
              <a:t>  </a:t>
            </a:r>
          </a:p>
          <a:p>
            <a:endParaRPr lang="he-IL" dirty="0">
              <a:latin typeface="Guttman Keren" pitchFamily="2" charset="-79"/>
              <a:cs typeface="Guttman Keren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3068960"/>
            <a:ext cx="201622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cs typeface="Sinaa" pitchFamily="2" charset="-79"/>
              </a:rPr>
              <a:t>שבט בנימין:</a:t>
            </a:r>
          </a:p>
          <a:p>
            <a:r>
              <a:rPr lang="he-IL" u="sng" dirty="0" smtClean="0">
                <a:cs typeface="Sinaa" pitchFamily="2" charset="-79"/>
              </a:rPr>
              <a:t>קיש-</a:t>
            </a:r>
            <a:r>
              <a:rPr lang="he-IL" dirty="0" smtClean="0">
                <a:cs typeface="Sinaa" pitchFamily="2" charset="-79"/>
              </a:rPr>
              <a:t> גיבור חייל</a:t>
            </a:r>
          </a:p>
          <a:p>
            <a:endParaRPr lang="he-IL" dirty="0"/>
          </a:p>
        </p:txBody>
      </p:sp>
      <p:pic>
        <p:nvPicPr>
          <p:cNvPr id="1026" name="Picture 2" descr="http://www.urbana.k12.oh.us/uhs/animations2/people_a_c/adventurer/arizona_bob_waving_lw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05064"/>
            <a:ext cx="2304256" cy="230425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67744" y="3212976"/>
            <a:ext cx="302433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cs typeface="Sinaa" pitchFamily="2" charset="-79"/>
              </a:rPr>
              <a:t>בנו של קיש:</a:t>
            </a:r>
          </a:p>
          <a:p>
            <a:r>
              <a:rPr lang="he-IL" u="sng" dirty="0" smtClean="0">
                <a:cs typeface="Sinaa" pitchFamily="2" charset="-79"/>
              </a:rPr>
              <a:t>שאול-</a:t>
            </a:r>
          </a:p>
          <a:p>
            <a:pPr>
              <a:buFont typeface="Wingdings" pitchFamily="2" charset="2"/>
              <a:buChar char="ü"/>
            </a:pPr>
            <a:r>
              <a:rPr lang="he-IL" dirty="0" smtClean="0">
                <a:cs typeface="Sinaa" pitchFamily="2" charset="-79"/>
              </a:rPr>
              <a:t>בחור וטוב</a:t>
            </a:r>
          </a:p>
          <a:p>
            <a:pPr>
              <a:buFont typeface="Wingdings" pitchFamily="2" charset="2"/>
              <a:buChar char="ü"/>
            </a:pPr>
            <a:r>
              <a:rPr lang="he-IL" b="1" dirty="0">
                <a:cs typeface="Sinaa" pitchFamily="2" charset="-79"/>
              </a:rPr>
              <a:t>אין איש מישראל טוב </a:t>
            </a:r>
            <a:r>
              <a:rPr lang="he-IL" b="1" dirty="0" smtClean="0">
                <a:cs typeface="Sinaa" pitchFamily="2" charset="-79"/>
              </a:rPr>
              <a:t>ממנו</a:t>
            </a:r>
          </a:p>
          <a:p>
            <a:pPr>
              <a:buFont typeface="Wingdings" pitchFamily="2" charset="2"/>
              <a:buChar char="ü"/>
            </a:pPr>
            <a:r>
              <a:rPr lang="he-IL" b="1" dirty="0" smtClean="0">
                <a:cs typeface="Sinaa" pitchFamily="2" charset="-79"/>
              </a:rPr>
              <a:t>משכמו ומעלה</a:t>
            </a:r>
          </a:p>
          <a:p>
            <a:pPr>
              <a:buFont typeface="Wingdings" pitchFamily="2" charset="2"/>
              <a:buChar char="ü"/>
            </a:pPr>
            <a:r>
              <a:rPr lang="he-IL" b="1" dirty="0" smtClean="0">
                <a:cs typeface="Sinaa" pitchFamily="2" charset="-79"/>
              </a:rPr>
              <a:t>גבוה </a:t>
            </a:r>
            <a:r>
              <a:rPr lang="he-IL" b="1" dirty="0">
                <a:cs typeface="Sinaa" pitchFamily="2" charset="-79"/>
              </a:rPr>
              <a:t>מכל העם</a:t>
            </a:r>
            <a:endParaRPr lang="he-IL" dirty="0" smtClean="0">
              <a:cs typeface="Sinaa" pitchFamily="2" charset="-79"/>
            </a:endParaRPr>
          </a:p>
          <a:p>
            <a:endParaRPr lang="he-IL" dirty="0"/>
          </a:p>
        </p:txBody>
      </p:sp>
      <p:pic>
        <p:nvPicPr>
          <p:cNvPr id="1028" name="Picture 4" descr="http://www.urbana.k12.oh.us/uhs/animations2/people_d_k/farmer/farmer_with_sheep_lw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9080"/>
            <a:ext cx="2448272" cy="244827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496" y="1988840"/>
            <a:ext cx="8927976" cy="3616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750" b="1" dirty="0">
                <a:latin typeface="Guttman Keren" pitchFamily="2" charset="-79"/>
                <a:cs typeface="Guttman Keren" pitchFamily="2" charset="-79"/>
              </a:rPr>
              <a:t>ב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 וְלוֹ-הָיָה בֵן וּשְׁמוֹ 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שָׁאוּ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ל, בָּחוּר וָטוֹב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, 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וְאֵין אִיש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ׁ 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מִבְּ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נֵי 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יִשְׂרָאֵל, טוֹב מִמֶּנּוּ; 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מִשּׁ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ִכְמ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וֹ 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וָמַעְלָה, 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גָּ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בֹהַּ </a:t>
            </a:r>
            <a:r>
              <a:rPr lang="he-IL" sz="1750" dirty="0" err="1">
                <a:latin typeface="Guttman Keren" pitchFamily="2" charset="-79"/>
                <a:cs typeface="Guttman Keren" pitchFamily="2" charset="-79"/>
              </a:rPr>
              <a:t>מִכ</a:t>
            </a:r>
            <a:r>
              <a:rPr lang="he-IL" sz="1750" dirty="0">
                <a:latin typeface="Guttman Keren" pitchFamily="2" charset="-79"/>
                <a:cs typeface="Guttman Keren" pitchFamily="2" charset="-79"/>
              </a:rPr>
              <a:t>ָּל-הָעָם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7080" t="7875" r="12004" b="45860"/>
          <a:stretch>
            <a:fillRect/>
          </a:stretch>
        </p:blipFill>
        <p:spPr bwMode="auto">
          <a:xfrm>
            <a:off x="1907704" y="-94045"/>
            <a:ext cx="4896544" cy="229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23517" t="40359" r="35248" b="23060"/>
          <a:stretch>
            <a:fillRect/>
          </a:stretch>
        </p:blipFill>
        <p:spPr bwMode="auto">
          <a:xfrm>
            <a:off x="1907704" y="2204864"/>
            <a:ext cx="490856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 l="23244" t="41343" r="35802" b="22236"/>
          <a:stretch>
            <a:fillRect/>
          </a:stretch>
        </p:blipFill>
        <p:spPr bwMode="auto">
          <a:xfrm>
            <a:off x="1907704" y="4581128"/>
            <a:ext cx="4824536" cy="241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0" y="2636912"/>
            <a:ext cx="3096344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u="sng" dirty="0" smtClean="0">
                <a:cs typeface="Sinaa" pitchFamily="2" charset="-79"/>
              </a:rPr>
              <a:t>שמואל=</a:t>
            </a:r>
          </a:p>
          <a:p>
            <a:r>
              <a:rPr lang="he-IL" sz="2400" dirty="0" smtClean="0">
                <a:cs typeface="Sinaa" pitchFamily="2" charset="-79"/>
              </a:rPr>
              <a:t>איש האלוהים</a:t>
            </a:r>
          </a:p>
          <a:p>
            <a:r>
              <a:rPr lang="he-IL" sz="2400" dirty="0" smtClean="0">
                <a:cs typeface="Sinaa" pitchFamily="2" charset="-79"/>
              </a:rPr>
              <a:t>הרואה</a:t>
            </a:r>
          </a:p>
          <a:p>
            <a:r>
              <a:rPr lang="he-IL" sz="2400" dirty="0" smtClean="0">
                <a:cs typeface="Sinaa" pitchFamily="2" charset="-79"/>
              </a:rPr>
              <a:t>נביא</a:t>
            </a:r>
          </a:p>
          <a:p>
            <a:endParaRPr lang="he-IL" dirty="0"/>
          </a:p>
        </p:txBody>
      </p:sp>
      <p:pic>
        <p:nvPicPr>
          <p:cNvPr id="5122" name="Picture 2" descr="http://www.urbana.k12.oh.us/uhs/animations2/religious/biblical_characters/moses_pointing_toward_a_lw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3518103" cy="4104456"/>
          </a:xfrm>
          <a:prstGeom prst="rect">
            <a:avLst/>
          </a:prstGeom>
          <a:noFill/>
        </p:spPr>
      </p:pic>
      <p:sp>
        <p:nvSpPr>
          <p:cNvPr id="11" name="מלבן 10"/>
          <p:cNvSpPr/>
          <p:nvPr/>
        </p:nvSpPr>
        <p:spPr>
          <a:xfrm>
            <a:off x="1547664" y="332656"/>
            <a:ext cx="68407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Sinaa" pitchFamily="2" charset="-79"/>
              </a:rPr>
              <a:t>מי זה הרואה?!</a:t>
            </a:r>
            <a:endParaRPr lang="he-IL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Sinaa" pitchFamily="2" charset="-79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0" y="1052736"/>
            <a:ext cx="88204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Antiochus" pitchFamily="2" charset="-79"/>
                <a:cs typeface="Antiochus" pitchFamily="2" charset="-79"/>
              </a:rPr>
              <a:t>עיינו בפסוקים ו'-ט' ומצאו שלושה כינויים לשמואל</a:t>
            </a:r>
            <a:endParaRPr lang="he-IL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Antiochus" pitchFamily="2" charset="-79"/>
              <a:cs typeface="Antiochus" pitchFamily="2" charset="-79"/>
            </a:endParaRPr>
          </a:p>
        </p:txBody>
      </p:sp>
      <p:sp>
        <p:nvSpPr>
          <p:cNvPr id="1026" name="AutoShape 2" descr="http://www.urbana.k12.oh.us/uhs/animations2/people_d_k/eyes/eye_look_mw.gif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28" name="AutoShape 4" descr="http://www.urbana.k12.oh.us/uhs/animations2/people_d_k/eyes/eye_look_mw.gif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://www.urbana.k12.oh.us/uhs/animations2/people_d_k/eyes/eyes_360_mw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1600572" cy="800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54</Words>
  <Application>Microsoft Office PowerPoint</Application>
  <PresentationFormat>‫הצגה על המסך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שקופית 1</vt:lpstr>
      <vt:lpstr>שקופית 2</vt:lpstr>
      <vt:lpstr>שקופית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shira</dc:creator>
  <cp:lastModifiedBy>shira</cp:lastModifiedBy>
  <cp:revision>22</cp:revision>
  <dcterms:created xsi:type="dcterms:W3CDTF">2014-11-26T15:17:55Z</dcterms:created>
  <dcterms:modified xsi:type="dcterms:W3CDTF">2014-11-27T06:27:55Z</dcterms:modified>
</cp:coreProperties>
</file>