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1" r:id="rId6"/>
    <p:sldId id="283" r:id="rId7"/>
    <p:sldId id="284" r:id="rId8"/>
    <p:sldId id="262" r:id="rId9"/>
    <p:sldId id="285" r:id="rId10"/>
    <p:sldId id="286" r:id="rId11"/>
    <p:sldId id="263" r:id="rId12"/>
    <p:sldId id="287" r:id="rId13"/>
    <p:sldId id="288" r:id="rId14"/>
    <p:sldId id="264" r:id="rId15"/>
    <p:sldId id="289" r:id="rId16"/>
    <p:sldId id="290" r:id="rId17"/>
    <p:sldId id="265" r:id="rId18"/>
    <p:sldId id="291" r:id="rId19"/>
    <p:sldId id="292" r:id="rId20"/>
    <p:sldId id="266" r:id="rId21"/>
    <p:sldId id="293" r:id="rId22"/>
    <p:sldId id="294" r:id="rId23"/>
    <p:sldId id="267" r:id="rId24"/>
    <p:sldId id="295" r:id="rId25"/>
    <p:sldId id="296" r:id="rId26"/>
    <p:sldId id="268" r:id="rId27"/>
    <p:sldId id="297" r:id="rId28"/>
    <p:sldId id="298" r:id="rId29"/>
    <p:sldId id="269" r:id="rId30"/>
    <p:sldId id="299" r:id="rId31"/>
    <p:sldId id="300" r:id="rId32"/>
    <p:sldId id="270" r:id="rId33"/>
    <p:sldId id="301" r:id="rId34"/>
    <p:sldId id="302" r:id="rId35"/>
    <p:sldId id="271" r:id="rId36"/>
    <p:sldId id="303" r:id="rId37"/>
    <p:sldId id="304" r:id="rId38"/>
    <p:sldId id="272" r:id="rId39"/>
    <p:sldId id="305" r:id="rId40"/>
    <p:sldId id="306" r:id="rId41"/>
    <p:sldId id="273" r:id="rId42"/>
    <p:sldId id="307" r:id="rId43"/>
    <p:sldId id="308" r:id="rId44"/>
    <p:sldId id="274" r:id="rId45"/>
    <p:sldId id="309" r:id="rId46"/>
    <p:sldId id="310" r:id="rId47"/>
    <p:sldId id="278" r:id="rId48"/>
    <p:sldId id="311" r:id="rId49"/>
    <p:sldId id="312" r:id="rId50"/>
    <p:sldId id="275" r:id="rId51"/>
    <p:sldId id="313" r:id="rId52"/>
    <p:sldId id="314" r:id="rId53"/>
    <p:sldId id="276" r:id="rId54"/>
    <p:sldId id="315" r:id="rId55"/>
    <p:sldId id="316" r:id="rId56"/>
    <p:sldId id="277" r:id="rId57"/>
    <p:sldId id="317" r:id="rId58"/>
    <p:sldId id="318" r:id="rId59"/>
    <p:sldId id="279" r:id="rId60"/>
    <p:sldId id="319" r:id="rId61"/>
    <p:sldId id="320" r:id="rId62"/>
    <p:sldId id="280" r:id="rId63"/>
    <p:sldId id="321" r:id="rId64"/>
    <p:sldId id="322" r:id="rId65"/>
    <p:sldId id="323" r:id="rId66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94" d="100"/>
          <a:sy n="94" d="100"/>
        </p:scale>
        <p:origin x="-1284" y="-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A3195-F020-4CA3-88B5-81A6CEB9B008}" type="datetimeFigureOut">
              <a:rPr lang="he-IL" smtClean="0"/>
              <a:t>ד'/תמוז/תשע"ה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0DAF6-FB72-4F81-B99B-63526047FDE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09564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A3195-F020-4CA3-88B5-81A6CEB9B008}" type="datetimeFigureOut">
              <a:rPr lang="he-IL" smtClean="0"/>
              <a:t>ד'/תמוז/תשע"ה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0DAF6-FB72-4F81-B99B-63526047FDE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16513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A3195-F020-4CA3-88B5-81A6CEB9B008}" type="datetimeFigureOut">
              <a:rPr lang="he-IL" smtClean="0"/>
              <a:t>ד'/תמוז/תשע"ה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0DAF6-FB72-4F81-B99B-63526047FDE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915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A3195-F020-4CA3-88B5-81A6CEB9B008}" type="datetimeFigureOut">
              <a:rPr lang="he-IL" smtClean="0"/>
              <a:t>ד'/תמוז/תשע"ה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0DAF6-FB72-4F81-B99B-63526047FDE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30139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A3195-F020-4CA3-88B5-81A6CEB9B008}" type="datetimeFigureOut">
              <a:rPr lang="he-IL" smtClean="0"/>
              <a:t>ד'/תמוז/תשע"ה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0DAF6-FB72-4F81-B99B-63526047FDE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96992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A3195-F020-4CA3-88B5-81A6CEB9B008}" type="datetimeFigureOut">
              <a:rPr lang="he-IL" smtClean="0"/>
              <a:t>ד'/תמוז/תשע"ה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0DAF6-FB72-4F81-B99B-63526047FDE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21827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A3195-F020-4CA3-88B5-81A6CEB9B008}" type="datetimeFigureOut">
              <a:rPr lang="he-IL" smtClean="0"/>
              <a:t>ד'/תמוז/תשע"ה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0DAF6-FB72-4F81-B99B-63526047FDE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37361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A3195-F020-4CA3-88B5-81A6CEB9B008}" type="datetimeFigureOut">
              <a:rPr lang="he-IL" smtClean="0"/>
              <a:t>ד'/תמוז/תשע"ה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0DAF6-FB72-4F81-B99B-63526047FDE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74163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A3195-F020-4CA3-88B5-81A6CEB9B008}" type="datetimeFigureOut">
              <a:rPr lang="he-IL" smtClean="0"/>
              <a:t>ד'/תמוז/תשע"ה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0DAF6-FB72-4F81-B99B-63526047FDE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68293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A3195-F020-4CA3-88B5-81A6CEB9B008}" type="datetimeFigureOut">
              <a:rPr lang="he-IL" smtClean="0"/>
              <a:t>ד'/תמוז/תשע"ה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0DAF6-FB72-4F81-B99B-63526047FDE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50411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A3195-F020-4CA3-88B5-81A6CEB9B008}" type="datetimeFigureOut">
              <a:rPr lang="he-IL" smtClean="0"/>
              <a:t>ד'/תמוז/תשע"ה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0DAF6-FB72-4F81-B99B-63526047FDE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08384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3A3195-F020-4CA3-88B5-81A6CEB9B008}" type="datetimeFigureOut">
              <a:rPr lang="he-IL" smtClean="0"/>
              <a:t>ד'/תמוז/תשע"ה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30DAF6-FB72-4F81-B99B-63526047FDE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45982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slide" Target="slide1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slide" Target="slide1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slide" Target="slide1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slide" Target="slide2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slide" Target="slide2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slide" Target="slide2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slide" Target="slide3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34.xml"/><Relationship Id="rId2" Type="http://schemas.openxmlformats.org/officeDocument/2006/relationships/slide" Target="slide3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slide" Target="slide3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40.xml"/><Relationship Id="rId2" Type="http://schemas.openxmlformats.org/officeDocument/2006/relationships/slide" Target="slide39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43.xml"/><Relationship Id="rId2" Type="http://schemas.openxmlformats.org/officeDocument/2006/relationships/slide" Target="slide4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" Target="slide46.xml"/><Relationship Id="rId2" Type="http://schemas.openxmlformats.org/officeDocument/2006/relationships/slide" Target="slide45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" Target="slide49.xml"/><Relationship Id="rId2" Type="http://schemas.openxmlformats.org/officeDocument/2006/relationships/slide" Target="slide48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" Target="slide52.xml"/><Relationship Id="rId2" Type="http://schemas.openxmlformats.org/officeDocument/2006/relationships/slide" Target="slide51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" Target="slide55.xml"/><Relationship Id="rId2" Type="http://schemas.openxmlformats.org/officeDocument/2006/relationships/slide" Target="slide54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" Target="slide58.xml"/><Relationship Id="rId2" Type="http://schemas.openxmlformats.org/officeDocument/2006/relationships/slide" Target="slide57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" Target="slide61.xml"/><Relationship Id="rId2" Type="http://schemas.openxmlformats.org/officeDocument/2006/relationships/slide" Target="slide60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" Target="slide64.xml"/><Relationship Id="rId2" Type="http://schemas.openxmlformats.org/officeDocument/2006/relationships/slide" Target="slide63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971600" y="908719"/>
            <a:ext cx="7272808" cy="244827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Stop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he-IL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חידון ספר שמואל</a:t>
            </a:r>
            <a:endParaRPr lang="he-IL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050" name="Picture 2" descr="http://www.cd4kids.co.il/wp-content/uploads/2014/02/%d7%a9%d7%9e%d7%95%d7%90%d7%9c-%d7%94%d7%a0%d7%91%d7%99%d7%9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6754" y="3573016"/>
            <a:ext cx="4762500" cy="2818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0507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מי השופט הראשון בספר שמואל?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>
                <a:hlinkClick r:id="rId2" action="ppaction://hlinksldjump"/>
              </a:rPr>
              <a:t>שמואל</a:t>
            </a:r>
            <a:endParaRPr lang="he-IL" dirty="0" smtClean="0"/>
          </a:p>
          <a:p>
            <a:r>
              <a:rPr lang="he-IL" dirty="0" smtClean="0">
                <a:hlinkClick r:id="rId2" action="ppaction://hlinksldjump"/>
              </a:rPr>
              <a:t>שאול</a:t>
            </a:r>
            <a:endParaRPr lang="he-IL" dirty="0" smtClean="0"/>
          </a:p>
          <a:p>
            <a:r>
              <a:rPr lang="he-IL" dirty="0" smtClean="0">
                <a:hlinkClick r:id="rId2" action="ppaction://hlinksldjump"/>
              </a:rPr>
              <a:t>דוד</a:t>
            </a:r>
            <a:endParaRPr lang="he-IL" dirty="0" smtClean="0"/>
          </a:p>
          <a:p>
            <a:r>
              <a:rPr lang="he-IL" dirty="0" smtClean="0">
                <a:hlinkClick r:id="rId3" action="ppaction://hlinksldjump"/>
              </a:rPr>
              <a:t>עלי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2733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כל הכבוד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2050" name="Picture 2" descr="http://webbee.co.il/wp-content/uploads/2012/01/iadsfal-288x300.jpg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1263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1026" name="Picture 2" descr="http://www.orianit.edu-negev.gov.il/ronit/sites/homepage/chetzronit/Images/2A2_5AD_81A_8AF_DC7_good_job11%281%29.gif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2225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b="1" dirty="0" smtClean="0"/>
              <a:t>1. ופניה לא היו לה עוד נאמר על:</a:t>
            </a:r>
            <a:br>
              <a:rPr lang="he-IL" b="1" dirty="0" smtClean="0"/>
            </a:b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א</a:t>
            </a:r>
            <a:r>
              <a:rPr lang="he-IL" dirty="0"/>
              <a:t>. </a:t>
            </a:r>
            <a:r>
              <a:rPr lang="he-IL" dirty="0">
                <a:hlinkClick r:id="rId2" action="ppaction://hlinksldjump"/>
              </a:rPr>
              <a:t>פנינה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>
                <a:hlinkClick r:id="rId3" action="ppaction://hlinksldjump"/>
              </a:rPr>
              <a:t>ב. חנה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>
                <a:hlinkClick r:id="rId4" action="ppaction://hlinksldjump"/>
              </a:rPr>
              <a:t>ג. </a:t>
            </a:r>
            <a:r>
              <a:rPr lang="he-IL" dirty="0">
                <a:hlinkClick r:id="rId2" action="ppaction://hlinksldjump"/>
              </a:rPr>
              <a:t>מיכל</a:t>
            </a:r>
            <a:r>
              <a:rPr lang="he-IL" dirty="0" smtClean="0">
                <a:hlinkClick r:id="rId4" action="ppaction://hlinksldjump"/>
              </a:rPr>
              <a:t/>
            </a:r>
            <a:br>
              <a:rPr lang="he-IL" dirty="0" smtClean="0">
                <a:hlinkClick r:id="rId4" action="ppaction://hlinksldjump"/>
              </a:rPr>
            </a:br>
            <a:r>
              <a:rPr lang="he-IL" dirty="0">
                <a:hlinkClick r:id="rId2" action="ppaction://hlinksldjump"/>
              </a:rPr>
              <a:t>ד. אביגיל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309477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כל הכבוד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2050" name="Picture 2" descr="http://webbee.co.il/wp-content/uploads/2012/01/iadsfal-288x300.jpg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742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1026" name="Picture 2" descr="http://www.orianit.edu-negev.gov.il/ronit/sites/homepage/chetzronit/Images/2A2_5AD_81A_8AF_DC7_good_job11%281%29.gif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539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b="1" dirty="0" smtClean="0"/>
              <a:t>2. והוא איש מלחמה מנעוריו נאמר על</a:t>
            </a:r>
            <a:br>
              <a:rPr lang="he-IL" b="1" dirty="0" smtClean="0"/>
            </a:b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א</a:t>
            </a:r>
            <a:r>
              <a:rPr lang="he-IL" dirty="0"/>
              <a:t>. </a:t>
            </a:r>
            <a:r>
              <a:rPr lang="he-IL" dirty="0">
                <a:hlinkClick r:id="rId2" action="ppaction://hlinksldjump"/>
              </a:rPr>
              <a:t>שאול</a:t>
            </a:r>
            <a:r>
              <a:rPr lang="he-IL" dirty="0"/>
              <a:t> 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/>
              <a:t>ב. </a:t>
            </a:r>
            <a:r>
              <a:rPr lang="he-IL" dirty="0">
                <a:hlinkClick r:id="rId2" action="ppaction://hlinksldjump"/>
              </a:rPr>
              <a:t>דוד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/>
              <a:t>ג. </a:t>
            </a:r>
            <a:r>
              <a:rPr lang="he-IL" dirty="0">
                <a:hlinkClick r:id="rId3" action="ppaction://hlinksldjump"/>
              </a:rPr>
              <a:t>גלית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/>
              <a:t>ד. </a:t>
            </a:r>
            <a:r>
              <a:rPr lang="he-IL" dirty="0">
                <a:hlinkClick r:id="rId2" action="ppaction://hlinksldjump"/>
              </a:rPr>
              <a:t>אבנר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570058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כל הכבוד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2050" name="Picture 2" descr="http://webbee.co.il/wp-content/uploads/2012/01/iadsfal-288x300.jpg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742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1026" name="Picture 2" descr="http://www.orianit.edu-negev.gov.il/ronit/sites/homepage/chetzronit/Images/2A2_5AD_81A_8AF_DC7_good_job11%281%29.gif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539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b="1" dirty="0" smtClean="0"/>
              <a:t>3. ויבוא עד בור הגדול אשר </a:t>
            </a:r>
            <a:r>
              <a:rPr lang="he-IL" b="1" dirty="0" err="1" smtClean="0"/>
              <a:t>בשכו</a:t>
            </a:r>
            <a:r>
              <a:rPr lang="he-IL" b="1" dirty="0" smtClean="0"/>
              <a:t> נאמר על</a:t>
            </a:r>
            <a:br>
              <a:rPr lang="he-IL" b="1" dirty="0" smtClean="0"/>
            </a:b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א</a:t>
            </a:r>
            <a:r>
              <a:rPr lang="he-IL" dirty="0"/>
              <a:t>. </a:t>
            </a:r>
            <a:r>
              <a:rPr lang="he-IL" dirty="0">
                <a:hlinkClick r:id="rId2" action="ppaction://hlinksldjump"/>
              </a:rPr>
              <a:t>שמואל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/>
              <a:t>ב. </a:t>
            </a:r>
            <a:r>
              <a:rPr lang="he-IL" dirty="0">
                <a:hlinkClick r:id="rId3" action="ppaction://hlinksldjump"/>
              </a:rPr>
              <a:t>שאול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/>
              <a:t>ג. </a:t>
            </a:r>
            <a:r>
              <a:rPr lang="he-IL" dirty="0">
                <a:hlinkClick r:id="rId2" action="ppaction://hlinksldjump"/>
              </a:rPr>
              <a:t>דוד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/>
              <a:t>ד. </a:t>
            </a:r>
            <a:r>
              <a:rPr lang="he-IL" dirty="0">
                <a:hlinkClick r:id="rId2" action="ppaction://hlinksldjump"/>
              </a:rPr>
              <a:t>יהונתן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244735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כל הכבוד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2050" name="Picture 2" descr="http://webbee.co.il/wp-content/uploads/2012/01/iadsfal-288x300.jpg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742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1026" name="Picture 2" descr="http://www.orianit.edu-negev.gov.il/ronit/sites/homepage/chetzronit/Images/2A2_5AD_81A_8AF_DC7_good_job11%281%29.gif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539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b="1" dirty="0" smtClean="0"/>
              <a:t>4. ואנכי איש רש ונקלה אמר</a:t>
            </a:r>
            <a:br>
              <a:rPr lang="he-IL" b="1" dirty="0" smtClean="0"/>
            </a:b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א</a:t>
            </a:r>
            <a:r>
              <a:rPr lang="he-IL" dirty="0"/>
              <a:t>. </a:t>
            </a:r>
            <a:r>
              <a:rPr lang="he-IL" dirty="0">
                <a:hlinkClick r:id="rId2" action="ppaction://hlinksldjump"/>
              </a:rPr>
              <a:t>שמואל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/>
              <a:t>ב. </a:t>
            </a:r>
            <a:r>
              <a:rPr lang="he-IL" dirty="0">
                <a:hlinkClick r:id="rId2" action="ppaction://hlinksldjump"/>
              </a:rPr>
              <a:t>שאול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/>
              <a:t>ג. </a:t>
            </a:r>
            <a:r>
              <a:rPr lang="he-IL" dirty="0">
                <a:hlinkClick r:id="rId2" action="ppaction://hlinksldjump"/>
              </a:rPr>
              <a:t>יהונתן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/>
              <a:t>ד. </a:t>
            </a:r>
            <a:r>
              <a:rPr lang="he-IL" dirty="0">
                <a:hlinkClick r:id="rId3" action="ppaction://hlinksldjump"/>
              </a:rPr>
              <a:t>דוד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09338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כל הכבוד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2050" name="Picture 2" descr="http://webbee.co.il/wp-content/uploads/2012/01/iadsfal-288x300.jpg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742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1026" name="Picture 2" descr="http://www.orianit.edu-negev.gov.il/ronit/sites/homepage/chetzronit/Images/2A2_5AD_81A_8AF_DC7_good_job11%281%29.gif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539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b="1" dirty="0" smtClean="0"/>
              <a:t>5. מה הדבר אשר דיבר אליך אל נא תכחד ממני אמר</a:t>
            </a:r>
            <a:br>
              <a:rPr lang="he-IL" b="1" dirty="0" smtClean="0"/>
            </a:b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95536" y="1556792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he-IL" dirty="0" smtClean="0">
                <a:hlinkClick r:id="rId2" action="ppaction://hlinksldjump"/>
              </a:rPr>
              <a:t>א</a:t>
            </a:r>
            <a:r>
              <a:rPr lang="he-IL" dirty="0">
                <a:hlinkClick r:id="rId2" action="ppaction://hlinksldjump"/>
              </a:rPr>
              <a:t>. עלי לשמואל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>
                <a:hlinkClick r:id="rId3" action="ppaction://hlinksldjump"/>
              </a:rPr>
              <a:t>ב. דוד שאול לשאול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>
                <a:hlinkClick r:id="rId3" action="ppaction://hlinksldjump"/>
              </a:rPr>
              <a:t>ג. שאול ליהונתן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>
                <a:hlinkClick r:id="rId3" action="ppaction://hlinksldjump"/>
              </a:rPr>
              <a:t>ד. שאול </a:t>
            </a:r>
            <a:r>
              <a:rPr lang="he-IL" dirty="0" err="1">
                <a:hlinkClick r:id="rId3" action="ppaction://hlinksldjump"/>
              </a:rPr>
              <a:t>לאחימלך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677996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כל הכבוד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2050" name="Picture 2" descr="http://webbee.co.il/wp-content/uploads/2012/01/iadsfal-288x300.jpg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742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1026" name="Picture 2" descr="http://www.orianit.edu-negev.gov.il/ronit/sites/homepage/chetzronit/Images/2A2_5AD_81A_8AF_DC7_good_job11%281%29.gif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539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b="1" dirty="0" smtClean="0"/>
              <a:t>6. ולא ענתה ולא שתה לבה נאמר על</a:t>
            </a:r>
            <a:br>
              <a:rPr lang="he-IL" b="1" dirty="0" smtClean="0"/>
            </a:b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>
                <a:hlinkClick r:id="rId2" action="ppaction://hlinksldjump"/>
              </a:rPr>
              <a:t>א</a:t>
            </a:r>
            <a:r>
              <a:rPr lang="he-IL" dirty="0">
                <a:hlinkClick r:id="rId2" action="ppaction://hlinksldjump"/>
              </a:rPr>
              <a:t>. חנה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>
                <a:hlinkClick r:id="rId3" action="ppaction://hlinksldjump"/>
              </a:rPr>
              <a:t>ב. אשת פנחס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>
                <a:hlinkClick r:id="rId2" action="ppaction://hlinksldjump"/>
              </a:rPr>
              <a:t>ג. מיכל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>
                <a:hlinkClick r:id="rId2" action="ppaction://hlinksldjump"/>
              </a:rPr>
              <a:t>ד. אביגיל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556348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כל הכבוד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2050" name="Picture 2" descr="http://webbee.co.il/wp-content/uploads/2012/01/iadsfal-288x300.jpg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742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1026" name="Picture 2" descr="http://www.orianit.edu-negev.gov.il/ronit/sites/homepage/chetzronit/Images/2A2_5AD_81A_8AF_DC7_good_job11%281%29.gif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539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b="1" dirty="0" smtClean="0"/>
              <a:t>7. ברוכים אתם לה' כי חמלתם עלי אמר</a:t>
            </a:r>
            <a:br>
              <a:rPr lang="he-IL" b="1" dirty="0" smtClean="0"/>
            </a:b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>
                <a:hlinkClick r:id="rId2" action="ppaction://hlinksldjump"/>
              </a:rPr>
              <a:t>א</a:t>
            </a:r>
            <a:r>
              <a:rPr lang="he-IL" dirty="0">
                <a:hlinkClick r:id="rId2" action="ppaction://hlinksldjump"/>
              </a:rPr>
              <a:t>. שאול לאנשי יבש גלעד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>
                <a:hlinkClick r:id="rId2" action="ppaction://hlinksldjump"/>
              </a:rPr>
              <a:t>ב. שאול לאנשי דוד בעין גדי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>
                <a:hlinkClick r:id="rId3" action="ppaction://hlinksldjump"/>
              </a:rPr>
              <a:t>ג. שאול לזיפים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>
                <a:hlinkClick r:id="rId2" action="ppaction://hlinksldjump"/>
              </a:rPr>
              <a:t>ד. דוד לאנשי חברון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284816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כל הכבוד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2050" name="Picture 2" descr="http://webbee.co.il/wp-content/uploads/2012/01/iadsfal-288x300.jpg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742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1026" name="Picture 2" descr="http://www.orianit.edu-negev.gov.il/ronit/sites/homepage/chetzronit/Images/2A2_5AD_81A_8AF_DC7_good_job11%281%29.gif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539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b="1" dirty="0" smtClean="0"/>
              <a:t>8. מי יוכל לעמד לפני ה' </a:t>
            </a:r>
            <a:r>
              <a:rPr lang="he-IL" b="1" dirty="0" err="1" smtClean="0"/>
              <a:t>האלקים</a:t>
            </a:r>
            <a:r>
              <a:rPr lang="he-IL" b="1" dirty="0" smtClean="0"/>
              <a:t> הקדוש הזה, אמר/ו</a:t>
            </a:r>
            <a:br>
              <a:rPr lang="he-IL" b="1" dirty="0" smtClean="0"/>
            </a:b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>
                <a:hlinkClick r:id="rId2" action="ppaction://hlinksldjump"/>
              </a:rPr>
              <a:t>א</a:t>
            </a:r>
            <a:r>
              <a:rPr lang="he-IL" dirty="0">
                <a:hlinkClick r:id="rId2" action="ppaction://hlinksldjump"/>
              </a:rPr>
              <a:t>. </a:t>
            </a:r>
            <a:r>
              <a:rPr lang="he-IL" dirty="0" err="1">
                <a:hlinkClick r:id="rId2" action="ppaction://hlinksldjump"/>
              </a:rPr>
              <a:t>הפלשתים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>
                <a:hlinkClick r:id="rId3" action="ppaction://hlinksldjump"/>
              </a:rPr>
              <a:t>ב. אנשי בית שמש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>
                <a:hlinkClick r:id="rId2" action="ppaction://hlinksldjump"/>
              </a:rPr>
              <a:t>ג. אנשי קרית יערים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>
                <a:hlinkClick r:id="rId2" action="ppaction://hlinksldjump"/>
              </a:rPr>
              <a:t>ד. דוד אחרי מות </a:t>
            </a:r>
            <a:r>
              <a:rPr lang="he-IL" dirty="0" err="1">
                <a:hlinkClick r:id="rId2" action="ppaction://hlinksldjump"/>
              </a:rPr>
              <a:t>עוזא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605378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כל הכבוד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2050" name="Picture 2" descr="http://webbee.co.il/wp-content/uploads/2012/01/iadsfal-288x300.jpg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742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1026" name="Picture 2" descr="http://www.orianit.edu-negev.gov.il/ronit/sites/homepage/chetzronit/Images/2A2_5AD_81A_8AF_DC7_good_job11%281%29.gif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539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b="1" dirty="0" smtClean="0"/>
              <a:t>9. המקומות שבהם שפט שמואל את ישראל היו:</a:t>
            </a:r>
            <a:br>
              <a:rPr lang="he-IL" b="1" dirty="0" smtClean="0"/>
            </a:b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>
                <a:hlinkClick r:id="rId2" action="ppaction://hlinksldjump"/>
              </a:rPr>
              <a:t>א</a:t>
            </a:r>
            <a:r>
              <a:rPr lang="he-IL" dirty="0">
                <a:hlinkClick r:id="rId2" action="ppaction://hlinksldjump"/>
              </a:rPr>
              <a:t>. חברון גלגל והמצפה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>
                <a:hlinkClick r:id="rId2" action="ppaction://hlinksldjump"/>
              </a:rPr>
              <a:t>ב. חברון, בית אל והמצפה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>
                <a:hlinkClick r:id="rId3" action="ppaction://hlinksldjump"/>
              </a:rPr>
              <a:t>ג. בית אל גלגל והמצפה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>
                <a:hlinkClick r:id="rId2" action="ppaction://hlinksldjump"/>
              </a:rPr>
              <a:t>ד. חברון בית אל והגלגל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111871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כל הכבוד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2050" name="Picture 2" descr="http://webbee.co.il/wp-content/uploads/2012/01/iadsfal-288x300.jpg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742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1026" name="Picture 2" descr="http://www.orianit.edu-negev.gov.il/ronit/sites/homepage/chetzronit/Images/2A2_5AD_81A_8AF_DC7_good_job11%281%29.gif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539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b="1" dirty="0" smtClean="0"/>
              <a:t>10. לך וה' יהיה עמך" אמר:</a:t>
            </a:r>
            <a:br>
              <a:rPr lang="he-IL" b="1" dirty="0" smtClean="0"/>
            </a:b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>
                <a:hlinkClick r:id="rId2" action="ppaction://hlinksldjump"/>
              </a:rPr>
              <a:t>א</a:t>
            </a:r>
            <a:r>
              <a:rPr lang="he-IL" dirty="0">
                <a:hlinkClick r:id="rId2" action="ppaction://hlinksldjump"/>
              </a:rPr>
              <a:t>. עלי לשמואל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>
                <a:hlinkClick r:id="rId2" action="ppaction://hlinksldjump"/>
              </a:rPr>
              <a:t>ב. שמואל לשאול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>
                <a:hlinkClick r:id="rId2" action="ppaction://hlinksldjump"/>
              </a:rPr>
              <a:t>ג. שמואל לדוד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>
                <a:hlinkClick r:id="rId3" action="ppaction://hlinksldjump"/>
              </a:rPr>
              <a:t>ד. שאול לדוד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721208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כל הכבוד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2050" name="Picture 2" descr="http://webbee.co.il/wp-content/uploads/2012/01/iadsfal-288x300.jpg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742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1026" name="Picture 2" descr="http://www.orianit.edu-negev.gov.il/ronit/sites/homepage/chetzronit/Images/2A2_5AD_81A_8AF_DC7_good_job11%281%29.gif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539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b="1" dirty="0" smtClean="0"/>
              <a:t>11. וכי מעשיו טוב לך מאד" אמר</a:t>
            </a:r>
            <a:br>
              <a:rPr lang="he-IL" b="1" dirty="0" smtClean="0"/>
            </a:b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>
                <a:hlinkClick r:id="rId2" action="ppaction://hlinksldjump"/>
              </a:rPr>
              <a:t>א</a:t>
            </a:r>
            <a:r>
              <a:rPr lang="he-IL" dirty="0">
                <a:hlinkClick r:id="rId2" action="ppaction://hlinksldjump"/>
              </a:rPr>
              <a:t>. חנה לעלי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>
                <a:hlinkClick r:id="rId2" action="ppaction://hlinksldjump"/>
              </a:rPr>
              <a:t>ב. אבנר בן נר לשאול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>
                <a:hlinkClick r:id="rId2" action="ppaction://hlinksldjump"/>
              </a:rPr>
              <a:t>ג. שאול לשמואל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>
                <a:hlinkClick r:id="rId3" action="ppaction://hlinksldjump"/>
              </a:rPr>
              <a:t>ד. יהונתן לשאול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881717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כל הכבוד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2050" name="Picture 2" descr="http://webbee.co.il/wp-content/uploads/2012/01/iadsfal-288x300.jpg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742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1026" name="Picture 2" descr="http://www.orianit.edu-negev.gov.il/ronit/sites/homepage/chetzronit/Images/2A2_5AD_81A_8AF_DC7_good_job11%281%29.gif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539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b="1" dirty="0" smtClean="0"/>
              <a:t>12. דוד משוה את רדיפת שאול לרדיפת חיה בשם</a:t>
            </a:r>
            <a:br>
              <a:rPr lang="he-IL" b="1" dirty="0" smtClean="0"/>
            </a:b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>
                <a:hlinkClick r:id="rId2" action="ppaction://hlinksldjump"/>
              </a:rPr>
              <a:t>א</a:t>
            </a:r>
            <a:r>
              <a:rPr lang="he-IL" dirty="0">
                <a:hlinkClick r:id="rId2" action="ppaction://hlinksldjump"/>
              </a:rPr>
              <a:t>. אילה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>
                <a:hlinkClick r:id="rId2" action="ppaction://hlinksldjump"/>
              </a:rPr>
              <a:t>ב. צבי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>
                <a:hlinkClick r:id="rId3" action="ppaction://hlinksldjump"/>
              </a:rPr>
              <a:t>ג. קורא בהרים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>
                <a:hlinkClick r:id="rId2" action="ppaction://hlinksldjump"/>
              </a:rPr>
              <a:t>ד. אריה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98864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כל הכבוד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2050" name="Picture 2" descr="http://webbee.co.il/wp-content/uploads/2012/01/iadsfal-288x300.jpg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742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1026" name="Picture 2" descr="http://www.orianit.edu-negev.gov.il/ronit/sites/homepage/chetzronit/Images/2A2_5AD_81A_8AF_DC7_good_job11%281%29.gif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539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b="1" dirty="0" smtClean="0"/>
              <a:t>13. והשכמתם בבוקר ואור לכם ולכו" אמר</a:t>
            </a:r>
            <a:br>
              <a:rPr lang="he-IL" b="1" dirty="0" smtClean="0"/>
            </a:b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>
                <a:hlinkClick r:id="rId2" action="ppaction://hlinksldjump"/>
              </a:rPr>
              <a:t>א</a:t>
            </a:r>
            <a:r>
              <a:rPr lang="he-IL" dirty="0">
                <a:hlinkClick r:id="rId2" action="ppaction://hlinksldjump"/>
              </a:rPr>
              <a:t>. ישי לבניו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>
                <a:hlinkClick r:id="rId2" action="ppaction://hlinksldjump"/>
              </a:rPr>
              <a:t>ב. שאול לעבדיו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>
                <a:hlinkClick r:id="rId2" action="ppaction://hlinksldjump"/>
              </a:rPr>
              <a:t>ג. דוד לנעריו שהלכו לנבל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>
                <a:hlinkClick r:id="rId3" action="ppaction://hlinksldjump"/>
              </a:rPr>
              <a:t>ד. אכיש לאנשי דוד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157928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כל הכבוד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2050" name="Picture 2" descr="http://webbee.co.il/wp-content/uploads/2012/01/iadsfal-288x300.jpg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742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1026" name="Picture 2" descr="http://www.orianit.edu-negev.gov.il/ronit/sites/homepage/chetzronit/Images/2A2_5AD_81A_8AF_DC7_good_job11%281%29.gif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539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b="1" dirty="0" smtClean="0"/>
              <a:t>14. שאול ביקש מדוד להרוג </a:t>
            </a:r>
            <a:r>
              <a:rPr lang="he-IL" b="1" dirty="0" err="1" smtClean="0"/>
              <a:t>בפלשתים</a:t>
            </a:r>
            <a:r>
              <a:rPr lang="he-IL" b="1" dirty="0" smtClean="0"/>
              <a:t> כדי להתחתן במיכל מה הם המספרים המדויקים?</a:t>
            </a:r>
            <a:br>
              <a:rPr lang="he-IL" b="1" dirty="0" smtClean="0"/>
            </a:b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>
                <a:hlinkClick r:id="rId2" action="ppaction://hlinksldjump"/>
              </a:rPr>
              <a:t>א</a:t>
            </a:r>
            <a:r>
              <a:rPr lang="he-IL" dirty="0">
                <a:hlinkClick r:id="rId2" action="ppaction://hlinksldjump"/>
              </a:rPr>
              <a:t>. דוד ביקש להרוג 50 ושאול הרג 100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>
                <a:hlinkClick r:id="rId2" action="ppaction://hlinksldjump"/>
              </a:rPr>
              <a:t>ב. שאול ביקש להרוג 100 ודוד הרג 100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>
                <a:hlinkClick r:id="rId3" action="ppaction://hlinksldjump"/>
              </a:rPr>
              <a:t>ג. שאול ביקש להרוג 100 ודוד הרג 200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>
                <a:hlinkClick r:id="rId2" action="ppaction://hlinksldjump"/>
              </a:rPr>
              <a:t>ד. שאול ביקש להרוג 100 ודוד הרג 500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65419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כל הכבוד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2050" name="Picture 2" descr="http://webbee.co.il/wp-content/uploads/2012/01/iadsfal-288x300.jpg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742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1026" name="Picture 2" descr="http://www.orianit.edu-negev.gov.il/ronit/sites/homepage/chetzronit/Images/2A2_5AD_81A_8AF_DC7_good_job11%281%29.gif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539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b="1" dirty="0" smtClean="0"/>
              <a:t>15. הקריב לה' טלה חלב אחד</a:t>
            </a:r>
            <a:br>
              <a:rPr lang="he-IL" b="1" dirty="0" smtClean="0"/>
            </a:b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>
                <a:hlinkClick r:id="rId2" action="ppaction://hlinksldjump"/>
              </a:rPr>
              <a:t>א</a:t>
            </a:r>
            <a:r>
              <a:rPr lang="he-IL" dirty="0">
                <a:hlinkClick r:id="rId2" action="ppaction://hlinksldjump"/>
              </a:rPr>
              <a:t>. עלי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>
                <a:hlinkClick r:id="rId3" action="ppaction://hlinksldjump"/>
              </a:rPr>
              <a:t>ב. שמואל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>
                <a:hlinkClick r:id="rId2" action="ppaction://hlinksldjump"/>
              </a:rPr>
              <a:t>ג. שאול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>
                <a:hlinkClick r:id="rId2" action="ppaction://hlinksldjump"/>
              </a:rPr>
              <a:t>ד. דוד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593398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כל הכבוד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2050" name="Picture 2" descr="http://webbee.co.il/wp-content/uploads/2012/01/iadsfal-288x300.jpg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742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1026" name="Picture 2" descr="http://www.orianit.edu-negev.gov.il/ronit/sites/homepage/chetzronit/Images/2A2_5AD_81A_8AF_DC7_good_job11%281%29.gif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539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b="1" dirty="0" smtClean="0"/>
              <a:t>16. כי לא </a:t>
            </a:r>
            <a:r>
              <a:rPr lang="he-IL" b="1" dirty="0" err="1" smtClean="0"/>
              <a:t>יטוש</a:t>
            </a:r>
            <a:r>
              <a:rPr lang="he-IL" b="1" dirty="0" smtClean="0"/>
              <a:t> ה' את עמו בעבור שמו הגדול" אמר</a:t>
            </a:r>
            <a:br>
              <a:rPr lang="he-IL" b="1" dirty="0" smtClean="0"/>
            </a:b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>
                <a:hlinkClick r:id="rId2" action="ppaction://hlinksldjump"/>
              </a:rPr>
              <a:t>א</a:t>
            </a:r>
            <a:r>
              <a:rPr lang="he-IL" dirty="0">
                <a:hlinkClick r:id="rId2" action="ppaction://hlinksldjump"/>
              </a:rPr>
              <a:t>. חנה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>
                <a:hlinkClick r:id="rId2" action="ppaction://hlinksldjump"/>
              </a:rPr>
              <a:t>ב. עלי 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>
                <a:hlinkClick r:id="rId3" action="ppaction://hlinksldjump"/>
              </a:rPr>
              <a:t>ג. שמואל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>
                <a:hlinkClick r:id="rId2" action="ppaction://hlinksldjump"/>
              </a:rPr>
              <a:t>ד. דוד</a:t>
            </a:r>
            <a:r>
              <a:rPr lang="he-IL" dirty="0" smtClean="0"/>
              <a:t/>
            </a:r>
            <a:br>
              <a:rPr lang="he-IL" dirty="0" smtClean="0"/>
            </a:b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35774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כל הכבוד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2050" name="Picture 2" descr="http://webbee.co.il/wp-content/uploads/2012/01/iadsfal-288x300.jpg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742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1026" name="Picture 2" descr="http://www.orianit.edu-negev.gov.il/ronit/sites/homepage/chetzronit/Images/2A2_5AD_81A_8AF_DC7_good_job11%281%29.gif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539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b="1" dirty="0" smtClean="0"/>
              <a:t>17. כי עשה יעשה לאדני בית נאמן כי מלחמות ד' אדני נלחם" אמר/ה</a:t>
            </a:r>
            <a:br>
              <a:rPr lang="he-IL" b="1" dirty="0" smtClean="0"/>
            </a:b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>
                <a:hlinkClick r:id="rId2" action="ppaction://hlinksldjump"/>
              </a:rPr>
              <a:t>א</a:t>
            </a:r>
            <a:r>
              <a:rPr lang="he-IL" dirty="0">
                <a:hlinkClick r:id="rId2" action="ppaction://hlinksldjump"/>
              </a:rPr>
              <a:t>. דוד לשאול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>
                <a:hlinkClick r:id="rId2" action="ppaction://hlinksldjump"/>
              </a:rPr>
              <a:t>ב. יהונתן לדוד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>
                <a:hlinkClick r:id="rId2" action="ppaction://hlinksldjump"/>
              </a:rPr>
              <a:t>ג. דואג האדומי לשאול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>
                <a:hlinkClick r:id="rId3" action="ppaction://hlinksldjump"/>
              </a:rPr>
              <a:t>ד. אביגיל לדוד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439907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כל הכבוד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2050" name="Picture 2" descr="http://webbee.co.il/wp-content/uploads/2012/01/iadsfal-288x300.jpg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742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1026" name="Picture 2" descr="http://www.orianit.edu-negev.gov.il/ronit/sites/homepage/chetzronit/Images/2A2_5AD_81A_8AF_DC7_good_job11%281%29.gif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539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b="1" dirty="0" smtClean="0"/>
              <a:t>18. ותרגז הארץ ותהי לחרדת </a:t>
            </a:r>
            <a:r>
              <a:rPr lang="he-IL" b="1" dirty="0" err="1" smtClean="0"/>
              <a:t>אלקים</a:t>
            </a:r>
            <a:r>
              <a:rPr lang="he-IL" b="1" dirty="0" smtClean="0"/>
              <a:t> נאמר</a:t>
            </a:r>
            <a:br>
              <a:rPr lang="he-IL" b="1" dirty="0" smtClean="0"/>
            </a:b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>
                <a:hlinkClick r:id="rId2" action="ppaction://hlinksldjump"/>
              </a:rPr>
              <a:t>א</a:t>
            </a:r>
            <a:r>
              <a:rPr lang="he-IL" dirty="0">
                <a:hlinkClick r:id="rId2" action="ppaction://hlinksldjump"/>
              </a:rPr>
              <a:t>. במלחמת ישראל עם ארון ה' </a:t>
            </a:r>
            <a:r>
              <a:rPr lang="he-IL" dirty="0" err="1">
                <a:hlinkClick r:id="rId2" action="ppaction://hlinksldjump"/>
              </a:rPr>
              <a:t>בפלשתים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>
                <a:hlinkClick r:id="rId2" action="ppaction://hlinksldjump"/>
              </a:rPr>
              <a:t>ב. במלחמת שאול בבני עמון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>
                <a:hlinkClick r:id="rId3" action="ppaction://hlinksldjump"/>
              </a:rPr>
              <a:t>ג. במלחמת יהונתן ונערו </a:t>
            </a:r>
            <a:r>
              <a:rPr lang="he-IL" dirty="0" err="1">
                <a:hlinkClick r:id="rId3" action="ppaction://hlinksldjump"/>
              </a:rPr>
              <a:t>בפלשתים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>
                <a:hlinkClick r:id="rId2" action="ppaction://hlinksldjump"/>
              </a:rPr>
              <a:t>ד. במלחמה האחרונה של שאול בגלבוע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403010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כל הכבוד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2050" name="Picture 2" descr="http://webbee.co.il/wp-content/uploads/2012/01/iadsfal-288x300.jpg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742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1026" name="Picture 2" descr="http://www.orianit.edu-negev.gov.il/ronit/sites/homepage/chetzronit/Images/2A2_5AD_81A_8AF_DC7_good_job11%281%29.gif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539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b="1" dirty="0" smtClean="0"/>
              <a:t>19. "ואנכי אודיעך את אשר תעשה" אמר</a:t>
            </a:r>
            <a:br>
              <a:rPr lang="he-IL" b="1" dirty="0" smtClean="0"/>
            </a:b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>
                <a:hlinkClick r:id="rId2" action="ppaction://hlinksldjump"/>
              </a:rPr>
              <a:t>א</a:t>
            </a:r>
            <a:r>
              <a:rPr lang="he-IL" dirty="0">
                <a:hlinkClick r:id="rId2" action="ppaction://hlinksldjump"/>
              </a:rPr>
              <a:t>. שמואל לשאול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>
                <a:hlinkClick r:id="rId3" action="ppaction://hlinksldjump"/>
              </a:rPr>
              <a:t>ב. ה' לשמואל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>
                <a:hlinkClick r:id="rId2" action="ppaction://hlinksldjump"/>
              </a:rPr>
              <a:t>ג. ה' לדוד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>
                <a:hlinkClick r:id="rId2" action="ppaction://hlinksldjump"/>
              </a:rPr>
              <a:t>ד. יהונתן לדוד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206893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כל הכבוד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2050" name="Picture 2" descr="http://webbee.co.il/wp-content/uploads/2012/01/iadsfal-288x300.jpg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742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1026" name="Picture 2" descr="http://www.orianit.edu-negev.gov.il/ronit/sites/homepage/chetzronit/Images/2A2_5AD_81A_8AF_DC7_good_job11%281%29.gif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539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b="1" dirty="0" smtClean="0"/>
              <a:t>20. כי אשר יבקש את נפשי יבקש את נפשך אמר</a:t>
            </a:r>
            <a:br>
              <a:rPr lang="he-IL" b="1" dirty="0" smtClean="0"/>
            </a:b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>
                <a:hlinkClick r:id="rId2" action="ppaction://hlinksldjump"/>
              </a:rPr>
              <a:t>א</a:t>
            </a:r>
            <a:r>
              <a:rPr lang="he-IL" dirty="0">
                <a:hlinkClick r:id="rId2" action="ppaction://hlinksldjump"/>
              </a:rPr>
              <a:t>. שאול ליהונתן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>
                <a:hlinkClick r:id="rId2" action="ppaction://hlinksldjump"/>
              </a:rPr>
              <a:t>ב. יהונתן לדוד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>
                <a:hlinkClick r:id="rId2" action="ppaction://hlinksldjump"/>
              </a:rPr>
              <a:t>ג. אכיש לדוד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>
                <a:hlinkClick r:id="rId3" action="ppaction://hlinksldjump"/>
              </a:rPr>
              <a:t>ד. דוד לאביתר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98790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כל הכבוד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2050" name="Picture 2" descr="http://webbee.co.il/wp-content/uploads/2012/01/iadsfal-288x300.jpg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742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1026" name="Picture 2" descr="http://www.orianit.edu-negev.gov.il/ronit/sites/homepage/chetzronit/Images/2A2_5AD_81A_8AF_DC7_good_job11%281%29.gif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539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098578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he-IL" dirty="0"/>
          </a:p>
        </p:txBody>
      </p:sp>
      <p:sp>
        <p:nvSpPr>
          <p:cNvPr id="3" name="מלבן 2"/>
          <p:cNvSpPr/>
          <p:nvPr/>
        </p:nvSpPr>
        <p:spPr>
          <a:xfrm>
            <a:off x="1924217" y="764704"/>
            <a:ext cx="4692310" cy="3035981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lIns="91440" tIns="45720" rIns="91440" bIns="45720">
            <a:prstTxWarp prst="textArchUp">
              <a:avLst>
                <a:gd name="adj" fmla="val 8941680"/>
              </a:avLst>
            </a:prstTxWarp>
            <a:spAutoFit/>
          </a:bodyPr>
          <a:lstStyle/>
          <a:p>
            <a:pPr algn="ctr"/>
            <a:r>
              <a:rPr lang="he-IL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סיימת כל הכבוד</a:t>
            </a:r>
            <a:endParaRPr lang="he-IL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1026" name="Picture 2" descr="http://3.bp.blogspot.com/-3VPczHYzj8c/T-pJRy50wOI/AAAAAAAAADw/BY6pFujIWgs/s1600/d794d792d799d7a9d794-d794d790d793d79cd7a8d799d790d7a0d799d7aa-d7a2d7a9d7aad794-d79cd7a0d795-d798d795d791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7871" y="1556792"/>
            <a:ext cx="4371975" cy="3863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716016" y="2924944"/>
            <a:ext cx="184731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903821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351</Words>
  <Application>Microsoft Office PowerPoint</Application>
  <PresentationFormat>‫הצגה על המסך (4:3)</PresentationFormat>
  <Paragraphs>68</Paragraphs>
  <Slides>65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65</vt:i4>
      </vt:variant>
    </vt:vector>
  </HeadingPairs>
  <TitlesOfParts>
    <vt:vector size="66" baseType="lpstr">
      <vt:lpstr>ערכת נושא Office</vt:lpstr>
      <vt:lpstr>מצגת של PowerPoint</vt:lpstr>
      <vt:lpstr>מי השופט הראשון בספר שמואל?</vt:lpstr>
      <vt:lpstr>כל הכבוד</vt:lpstr>
      <vt:lpstr>מצגת של PowerPoint</vt:lpstr>
      <vt:lpstr>1. ופניה לא היו לה עוד נאמר על: </vt:lpstr>
      <vt:lpstr>כל הכבוד</vt:lpstr>
      <vt:lpstr>מצגת של PowerPoint</vt:lpstr>
      <vt:lpstr>2. והוא איש מלחמה מנעוריו נאמר על </vt:lpstr>
      <vt:lpstr>כל הכבוד</vt:lpstr>
      <vt:lpstr>מצגת של PowerPoint</vt:lpstr>
      <vt:lpstr>3. ויבוא עד בור הגדול אשר בשכו נאמר על </vt:lpstr>
      <vt:lpstr>כל הכבוד</vt:lpstr>
      <vt:lpstr>מצגת של PowerPoint</vt:lpstr>
      <vt:lpstr>4. ואנכי איש רש ונקלה אמר </vt:lpstr>
      <vt:lpstr>כל הכבוד</vt:lpstr>
      <vt:lpstr>מצגת של PowerPoint</vt:lpstr>
      <vt:lpstr>5. מה הדבר אשר דיבר אליך אל נא תכחד ממני אמר </vt:lpstr>
      <vt:lpstr>כל הכבוד</vt:lpstr>
      <vt:lpstr>מצגת של PowerPoint</vt:lpstr>
      <vt:lpstr>6. ולא ענתה ולא שתה לבה נאמר על </vt:lpstr>
      <vt:lpstr>כל הכבוד</vt:lpstr>
      <vt:lpstr>מצגת של PowerPoint</vt:lpstr>
      <vt:lpstr>7. ברוכים אתם לה' כי חמלתם עלי אמר </vt:lpstr>
      <vt:lpstr>כל הכבוד</vt:lpstr>
      <vt:lpstr>מצגת של PowerPoint</vt:lpstr>
      <vt:lpstr>8. מי יוכל לעמד לפני ה' האלקים הקדוש הזה, אמר/ו </vt:lpstr>
      <vt:lpstr>כל הכבוד</vt:lpstr>
      <vt:lpstr>מצגת של PowerPoint</vt:lpstr>
      <vt:lpstr>9. המקומות שבהם שפט שמואל את ישראל היו: </vt:lpstr>
      <vt:lpstr>כל הכבוד</vt:lpstr>
      <vt:lpstr>מצגת של PowerPoint</vt:lpstr>
      <vt:lpstr>10. לך וה' יהיה עמך" אמר: </vt:lpstr>
      <vt:lpstr>כל הכבוד</vt:lpstr>
      <vt:lpstr>מצגת של PowerPoint</vt:lpstr>
      <vt:lpstr>11. וכי מעשיו טוב לך מאד" אמר </vt:lpstr>
      <vt:lpstr>כל הכבוד</vt:lpstr>
      <vt:lpstr>מצגת של PowerPoint</vt:lpstr>
      <vt:lpstr>12. דוד משוה את רדיפת שאול לרדיפת חיה בשם </vt:lpstr>
      <vt:lpstr>כל הכבוד</vt:lpstr>
      <vt:lpstr>מצגת של PowerPoint</vt:lpstr>
      <vt:lpstr>13. והשכמתם בבוקר ואור לכם ולכו" אמר </vt:lpstr>
      <vt:lpstr>כל הכבוד</vt:lpstr>
      <vt:lpstr>מצגת של PowerPoint</vt:lpstr>
      <vt:lpstr>14. שאול ביקש מדוד להרוג בפלשתים כדי להתחתן במיכל מה הם המספרים המדויקים? </vt:lpstr>
      <vt:lpstr>כל הכבוד</vt:lpstr>
      <vt:lpstr>מצגת של PowerPoint</vt:lpstr>
      <vt:lpstr>15. הקריב לה' טלה חלב אחד </vt:lpstr>
      <vt:lpstr>כל הכבוד</vt:lpstr>
      <vt:lpstr>מצגת של PowerPoint</vt:lpstr>
      <vt:lpstr>16. כי לא יטוש ה' את עמו בעבור שמו הגדול" אמר </vt:lpstr>
      <vt:lpstr>כל הכבוד</vt:lpstr>
      <vt:lpstr>מצגת של PowerPoint</vt:lpstr>
      <vt:lpstr>17. כי עשה יעשה לאדני בית נאמן כי מלחמות ד' אדני נלחם" אמר/ה </vt:lpstr>
      <vt:lpstr>כל הכבוד</vt:lpstr>
      <vt:lpstr>מצגת של PowerPoint</vt:lpstr>
      <vt:lpstr>18. ותרגז הארץ ותהי לחרדת אלקים נאמר </vt:lpstr>
      <vt:lpstr>כל הכבוד</vt:lpstr>
      <vt:lpstr>מצגת של PowerPoint</vt:lpstr>
      <vt:lpstr>19. "ואנכי אודיעך את אשר תעשה" אמר </vt:lpstr>
      <vt:lpstr>כל הכבוד</vt:lpstr>
      <vt:lpstr>מצגת של PowerPoint</vt:lpstr>
      <vt:lpstr>20. כי אשר יבקש את נפשי יבקש את נפשך אמר </vt:lpstr>
      <vt:lpstr>כל הכבוד</vt:lpstr>
      <vt:lpstr>מצגת של PowerPoint</vt:lpstr>
      <vt:lpstr>מצגת של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User</dc:creator>
  <cp:lastModifiedBy>User</cp:lastModifiedBy>
  <cp:revision>18</cp:revision>
  <dcterms:created xsi:type="dcterms:W3CDTF">2015-05-31T19:28:31Z</dcterms:created>
  <dcterms:modified xsi:type="dcterms:W3CDTF">2015-06-21T19:49:10Z</dcterms:modified>
</cp:coreProperties>
</file>