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מלבן מעוגל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מלבן מעוגל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כותרת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20" name="כותרת משנה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19" name="מציין מיקום של תאריך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11" name="מציין מיקום של מספר שקופית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מלבן מעוגל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מלבן מעוגל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תוכן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מלבן מעוגל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מלבן עם פינה יחידה מעוגלת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he-IL" smtClean="0"/>
              <a:t>לחץ על הסמל כדי להוסיף תמונה</a:t>
            </a:r>
            <a:endParaRPr kumimoji="0" lang="en-US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מלבן מעוגל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מלבן מעוגל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מציין מיקום של כותרת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25" name="מציין מיקום של תאריך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9662EA2-2384-467D-8C14-C363781D265B}" type="datetimeFigureOut">
              <a:rPr lang="he-IL" smtClean="0"/>
              <a:t>ט"ז/שבט/תשע"ד</a:t>
            </a:fld>
            <a:endParaRPr lang="he-IL"/>
          </a:p>
        </p:txBody>
      </p:sp>
      <p:sp>
        <p:nvSpPr>
          <p:cNvPr id="18" name="מציין מיקום של כותרת תחתונה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3FC6338-6C3E-4206-8270-BC70C739A6BC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/>
  </p:transition>
  <p:txStyles>
    <p:titleStyle>
      <a:lvl1pPr algn="l" rtl="1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r" rtl="1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r" rtl="1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r" rtl="1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r" rtl="1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r" rtl="1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r" rtl="1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r" rtl="1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e-IL" b="1" dirty="0"/>
              <a:t>שמואל א' פרק ט"ז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u="sng" dirty="0"/>
              <a:t>שמואל מחפש מלך </a:t>
            </a:r>
            <a:r>
              <a:rPr lang="he-IL" b="1" u="sng" dirty="0" smtClean="0"/>
              <a:t>:</a:t>
            </a:r>
            <a:br>
              <a:rPr lang="he-IL" b="1" u="sng" dirty="0" smtClean="0"/>
            </a:br>
            <a:r>
              <a:rPr lang="he-IL" b="1" u="sng" dirty="0" smtClean="0"/>
              <a:t> </a:t>
            </a:r>
            <a:r>
              <a:rPr lang="he-IL" b="1" u="sng" dirty="0"/>
              <a:t>פסוקים א' </a:t>
            </a:r>
            <a:r>
              <a:rPr lang="en-US" b="1" u="sng" dirty="0"/>
              <a:t>–</a:t>
            </a:r>
            <a:r>
              <a:rPr lang="he-IL" b="1" u="sng" dirty="0"/>
              <a:t> יא'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2060848"/>
            <a:ext cx="7772400" cy="4464496"/>
          </a:xfrm>
        </p:spPr>
        <p:txBody>
          <a:bodyPr>
            <a:normAutofit/>
          </a:bodyPr>
          <a:lstStyle/>
          <a:p>
            <a:r>
              <a:rPr lang="he-IL" sz="3200" dirty="0">
                <a:solidFill>
                  <a:schemeClr val="tx1"/>
                </a:solidFill>
              </a:rPr>
              <a:t>ה' אומר לשמואל להפסיק להתאבל על שאול. ה' שולח את שמואל לחפש מלך חדש בבית ישי. 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he-IL" sz="3200" dirty="0">
                <a:solidFill>
                  <a:schemeClr val="tx1"/>
                </a:solidFill>
              </a:rPr>
              <a:t>שמואל חושב שאם שאול ישמע שהוא הולך לחפש מלך הוא יהרוג אותו. ה' מציע לשמואל לומר שהוא הולך לזבוח לה'. </a:t>
            </a:r>
            <a:endParaRPr lang="en-US" sz="3200" dirty="0">
              <a:solidFill>
                <a:schemeClr val="tx1"/>
              </a:solidFill>
            </a:endParaRPr>
          </a:p>
          <a:p>
            <a:r>
              <a:rPr lang="he-IL" sz="3200" dirty="0">
                <a:solidFill>
                  <a:schemeClr val="tx1"/>
                </a:solidFill>
              </a:rPr>
              <a:t>שמואל לוקח עגלת בקר ומגיע לבית ישי. שמואל מבקש מישי שייקח את בניו ויבואו לזבח.</a:t>
            </a:r>
            <a:endParaRPr lang="en-US" sz="32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548680"/>
            <a:ext cx="7772400" cy="5616624"/>
          </a:xfrm>
        </p:spPr>
        <p:txBody>
          <a:bodyPr>
            <a:normAutofit fontScale="25000" lnSpcReduction="20000"/>
          </a:bodyPr>
          <a:lstStyle/>
          <a:p>
            <a:r>
              <a:rPr lang="he-IL" sz="12800" dirty="0">
                <a:solidFill>
                  <a:schemeClr val="tx1"/>
                </a:solidFill>
              </a:rPr>
              <a:t>שמואל רואה את אליאב וחושב שהוא </a:t>
            </a:r>
            <a:r>
              <a:rPr lang="he-IL" sz="12800" dirty="0" smtClean="0">
                <a:solidFill>
                  <a:schemeClr val="tx1"/>
                </a:solidFill>
              </a:rPr>
              <a:t>הנבחר בגלל שאליאב </a:t>
            </a:r>
            <a:r>
              <a:rPr lang="he-IL" sz="12800" dirty="0">
                <a:solidFill>
                  <a:schemeClr val="tx1"/>
                </a:solidFill>
              </a:rPr>
              <a:t>היה גדול ונראה חזק. ה' אומר לשמואל שזה לא האיש</a:t>
            </a:r>
            <a:r>
              <a:rPr lang="he-IL" sz="12800" dirty="0" smtClean="0">
                <a:solidFill>
                  <a:schemeClr val="tx1"/>
                </a:solidFill>
              </a:rPr>
              <a:t>.</a:t>
            </a:r>
          </a:p>
          <a:p>
            <a:r>
              <a:rPr lang="he-IL" sz="12800" dirty="0" smtClean="0">
                <a:solidFill>
                  <a:schemeClr val="tx1"/>
                </a:solidFill>
              </a:rPr>
              <a:t> </a:t>
            </a:r>
            <a:r>
              <a:rPr lang="he-IL" sz="12800" dirty="0">
                <a:solidFill>
                  <a:schemeClr val="accent1"/>
                </a:solidFill>
              </a:rPr>
              <a:t>"כי האדם יראה לעיניים </a:t>
            </a:r>
            <a:r>
              <a:rPr lang="he-IL" sz="12800" dirty="0" err="1">
                <a:solidFill>
                  <a:schemeClr val="accent1"/>
                </a:solidFill>
              </a:rPr>
              <a:t>וה</a:t>
            </a:r>
            <a:r>
              <a:rPr lang="he-IL" sz="12800" dirty="0">
                <a:solidFill>
                  <a:schemeClr val="accent1"/>
                </a:solidFill>
              </a:rPr>
              <a:t>' יראה ללבב" </a:t>
            </a:r>
            <a:r>
              <a:rPr lang="he-IL" sz="9600" dirty="0">
                <a:solidFill>
                  <a:schemeClr val="tx1"/>
                </a:solidFill>
              </a:rPr>
              <a:t>(פסוק 7). </a:t>
            </a:r>
            <a:endParaRPr lang="en-US" sz="12800" dirty="0">
              <a:solidFill>
                <a:schemeClr val="tx1"/>
              </a:solidFill>
            </a:endParaRPr>
          </a:p>
          <a:p>
            <a:r>
              <a:rPr lang="he-IL" sz="12800" dirty="0">
                <a:solidFill>
                  <a:schemeClr val="tx1"/>
                </a:solidFill>
              </a:rPr>
              <a:t>שמואל רואה רק איך האיש נראה הוא לא רואה את האופי שלו.</a:t>
            </a:r>
            <a:br>
              <a:rPr lang="he-IL" sz="12800" dirty="0">
                <a:solidFill>
                  <a:schemeClr val="tx1"/>
                </a:solidFill>
              </a:rPr>
            </a:br>
            <a:r>
              <a:rPr lang="he-IL" sz="12800" dirty="0">
                <a:solidFill>
                  <a:schemeClr val="tx1"/>
                </a:solidFill>
              </a:rPr>
              <a:t>כל בני ישי עוברים לפני שמואל ושמואל לא מוצא בהם את האיש הנבחר להיות מלך. </a:t>
            </a:r>
            <a:endParaRPr lang="en-US" sz="12800" dirty="0">
              <a:solidFill>
                <a:schemeClr val="tx1"/>
              </a:solidFill>
            </a:endParaRPr>
          </a:p>
          <a:p>
            <a:r>
              <a:rPr lang="he-IL" sz="12800" dirty="0">
                <a:solidFill>
                  <a:schemeClr val="tx1"/>
                </a:solidFill>
              </a:rPr>
              <a:t>שמואל שואל את ישי אם יש לו עוד ילדים. ישי עונה שיש עוד אחד צעיר והוא רועה צאן. שמואל מבקש מישי לקרוא לו לבוא.</a:t>
            </a:r>
            <a:endParaRPr lang="en-US" sz="12800" dirty="0">
              <a:solidFill>
                <a:schemeClr val="tx1"/>
              </a:solidFill>
            </a:endParaRPr>
          </a:p>
          <a:p>
            <a:r>
              <a:rPr lang="he-IL" sz="12800" dirty="0">
                <a:solidFill>
                  <a:schemeClr val="tx1"/>
                </a:solidFill>
              </a:rPr>
              <a:t> </a:t>
            </a:r>
            <a:endParaRPr lang="en-US" sz="128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55576" y="836712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b="1" dirty="0"/>
              <a:t>פגישת שמואל עם דוד , משיחת דוד למלך: פסוקים </a:t>
            </a:r>
            <a:r>
              <a:rPr lang="he-IL" sz="4400" b="1" dirty="0" err="1"/>
              <a:t>יב</a:t>
            </a:r>
            <a:r>
              <a:rPr lang="he-IL" sz="4400" b="1" dirty="0"/>
              <a:t>' </a:t>
            </a:r>
            <a:r>
              <a:rPr lang="en-US" sz="4400" b="1" dirty="0"/>
              <a:t>–</a:t>
            </a:r>
            <a:r>
              <a:rPr lang="he-IL" sz="4400" b="1" dirty="0" err="1"/>
              <a:t>יג</a:t>
            </a:r>
            <a:r>
              <a:rPr lang="he-IL" sz="4400" b="1" dirty="0"/>
              <a:t>'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2060848"/>
            <a:ext cx="7772400" cy="369071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he-IL" sz="12800" dirty="0">
                <a:solidFill>
                  <a:schemeClr val="tx1"/>
                </a:solidFill>
              </a:rPr>
              <a:t>הנער הגיע והוא אדמוני (ג'ינג'י) עם עיניים יפות ומראה יפה.</a:t>
            </a:r>
            <a:endParaRPr lang="en-US" sz="12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</a:pPr>
            <a:r>
              <a:rPr lang="he-IL" sz="12800" dirty="0">
                <a:solidFill>
                  <a:schemeClr val="tx1"/>
                </a:solidFill>
              </a:rPr>
              <a:t>ה' אומר לשמואל למשוח את הנער למלך כי זה האיש. </a:t>
            </a:r>
            <a:endParaRPr lang="en-US" sz="12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</a:pPr>
            <a:r>
              <a:rPr lang="he-IL" sz="12800" dirty="0">
                <a:solidFill>
                  <a:schemeClr val="tx1"/>
                </a:solidFill>
              </a:rPr>
              <a:t>שמואל מושח אותו למלך ורוח ה' הייתה עם דוד.</a:t>
            </a:r>
            <a:endParaRPr lang="en-US" sz="128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828800"/>
          </a:xfrm>
        </p:spPr>
        <p:txBody>
          <a:bodyPr>
            <a:noAutofit/>
          </a:bodyPr>
          <a:lstStyle/>
          <a:p>
            <a:pPr algn="ctr"/>
            <a:r>
              <a:rPr lang="he-IL" sz="3600" b="1" dirty="0"/>
              <a:t>פגישת דוד ושאול</a:t>
            </a:r>
            <a:r>
              <a:rPr lang="he-IL" sz="3600" b="1" dirty="0" smtClean="0"/>
              <a:t>:</a:t>
            </a:r>
            <a:br>
              <a:rPr lang="he-IL" sz="3600" b="1" dirty="0" smtClean="0"/>
            </a:br>
            <a:r>
              <a:rPr lang="he-IL" sz="3600" b="1" dirty="0" smtClean="0"/>
              <a:t> </a:t>
            </a:r>
            <a:r>
              <a:rPr lang="he-IL" sz="3200" b="1" dirty="0"/>
              <a:t>פסוקים יד' </a:t>
            </a:r>
            <a:r>
              <a:rPr lang="en-US" sz="3200" b="1" dirty="0"/>
              <a:t>–</a:t>
            </a:r>
            <a:r>
              <a:rPr lang="he-IL" sz="3200" b="1" dirty="0"/>
              <a:t> </a:t>
            </a:r>
            <a:r>
              <a:rPr lang="he-IL" sz="3200" b="1" dirty="0" err="1"/>
              <a:t>כג</a:t>
            </a:r>
            <a:r>
              <a:rPr lang="he-IL" sz="3200" b="1" dirty="0"/>
              <a:t>'</a:t>
            </a:r>
            <a:r>
              <a:rPr lang="en-US" sz="3600" dirty="0"/>
              <a:t/>
            </a:r>
            <a:br>
              <a:rPr lang="en-US" sz="3600" dirty="0"/>
            </a:br>
            <a:endParaRPr lang="he-IL" sz="36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83568" y="1916832"/>
            <a:ext cx="7772400" cy="914400"/>
          </a:xfrm>
        </p:spPr>
        <p:txBody>
          <a:bodyPr>
            <a:noAutofit/>
          </a:bodyPr>
          <a:lstStyle/>
          <a:p>
            <a:r>
              <a:rPr lang="he-IL" sz="2400" dirty="0">
                <a:solidFill>
                  <a:schemeClr val="tx1"/>
                </a:solidFill>
              </a:rPr>
              <a:t>רוח ה' נמצאת עם דוד. רוח ה' עזבה את שאול ויש לו מצבי רוח רעים. היועצים של שאול מציעים לו לקחת מישהו שיודע לנגן כדי שיהיה לשאול קל יותר.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he-IL" sz="2400" dirty="0">
                <a:solidFill>
                  <a:schemeClr val="tx1"/>
                </a:solidFill>
              </a:rPr>
              <a:t>היועצים מציעים את דוד הם מציגים אותו בפני שאול כאיש היודע לנגן יפה וגם כנבון (חכם) ונוסף לכך גם כאיש מלחמה.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he-IL" sz="2400" dirty="0">
                <a:solidFill>
                  <a:schemeClr val="tx1"/>
                </a:solidFill>
              </a:rPr>
              <a:t>שאול שולח שליחים להביא את דוד לפניו. ישי שולח עם דוד מתנות למלך-לחם, יין וגדי.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he-IL" sz="2400" dirty="0">
                <a:solidFill>
                  <a:schemeClr val="tx1"/>
                </a:solidFill>
              </a:rPr>
              <a:t>כבר בפגישתם הראשונה מחבבים שאול ודוד זה את זה.</a:t>
            </a:r>
            <a:endParaRPr lang="en-US" sz="2400" dirty="0">
              <a:solidFill>
                <a:schemeClr val="tx1"/>
              </a:solidFill>
            </a:endParaRPr>
          </a:p>
          <a:p>
            <a:r>
              <a:rPr lang="he-IL" sz="2400" dirty="0">
                <a:solidFill>
                  <a:schemeClr val="tx1"/>
                </a:solidFill>
              </a:rPr>
              <a:t>כאשר שאול היה נתקף במצב רוח רע דוד היה מנגן לו והיה לו טוב יותר.</a:t>
            </a:r>
            <a:endParaRPr lang="en-US" sz="2400" dirty="0">
              <a:solidFill>
                <a:schemeClr val="tx1"/>
              </a:solidFill>
            </a:endParaRPr>
          </a:p>
          <a:p>
            <a:endParaRPr lang="he-IL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/>
              <a:t>שמואל א' פרק </a:t>
            </a:r>
            <a:r>
              <a:rPr lang="he-IL" b="1" dirty="0" smtClean="0"/>
              <a:t>ט"ז :</a:t>
            </a:r>
            <a:br>
              <a:rPr lang="he-IL" b="1" dirty="0" smtClean="0"/>
            </a:br>
            <a:r>
              <a:rPr lang="he-IL" b="1" dirty="0" smtClean="0"/>
              <a:t> </a:t>
            </a:r>
            <a:r>
              <a:rPr lang="he-IL" b="1" dirty="0"/>
              <a:t>פסוקים י"ד-כ"ג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988840"/>
            <a:ext cx="7772400" cy="39604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שמואל מושך את דוד למלך. רוח אלוהים עוזבת את שאול והוא מרגיש רע. העבדים של שאול מציעים להביא בפניו נער היודע לנגן בכינור.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הנער הוא דוד.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כאשר שאול שומע את קול נגינת הכינור הוא מרגיש טוב יותר.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endParaRPr lang="he-IL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he-IL" b="1" dirty="0"/>
              <a:t>שמואל א' </a:t>
            </a:r>
            <a:r>
              <a:rPr lang="en-US" b="1" dirty="0"/>
              <a:t>–</a:t>
            </a:r>
            <a:r>
              <a:rPr lang="he-IL" b="1" dirty="0"/>
              <a:t> פרק י"ז</a:t>
            </a:r>
            <a:r>
              <a:rPr lang="en-US" dirty="0"/>
              <a:t/>
            </a:r>
            <a:br>
              <a:rPr lang="en-US" dirty="0"/>
            </a:br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 smtClean="0"/>
              <a:t>גולית מתגרה בעם ישראל: פסוקים א' </a:t>
            </a:r>
            <a:r>
              <a:rPr lang="en-US" b="1" dirty="0" smtClean="0"/>
              <a:t>–</a:t>
            </a:r>
            <a:r>
              <a:rPr lang="he-IL" b="1" dirty="0" smtClean="0"/>
              <a:t> יא'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556792"/>
            <a:ext cx="7772400" cy="4824536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e-IL" sz="2400" dirty="0" smtClean="0">
                <a:solidFill>
                  <a:schemeClr val="tx1"/>
                </a:solidFill>
              </a:rPr>
              <a:t>פלשתים </a:t>
            </a:r>
            <a:r>
              <a:rPr lang="he-IL" sz="2400" dirty="0">
                <a:solidFill>
                  <a:schemeClr val="tx1"/>
                </a:solidFill>
              </a:rPr>
              <a:t>וישראל שוב מתכוננים למלחמה. הפלשתים חנו בין שוכה ועזקה וישראל חנו בעמק האלה.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 err="1">
                <a:solidFill>
                  <a:schemeClr val="tx1"/>
                </a:solidFill>
              </a:rPr>
              <a:t>גולית</a:t>
            </a:r>
            <a:r>
              <a:rPr lang="he-IL" sz="2400" dirty="0">
                <a:solidFill>
                  <a:schemeClr val="tx1"/>
                </a:solidFill>
              </a:rPr>
              <a:t>-איש פלשתי חזק וגדול יצא מבין פלשתים ואמר לישראל: "שלחו אדם אחד שיצא להלחם נגדי. אם אני אנצח תהיו לפלשתים לעבדים ואם הוא ינצח נהייה אנחנו עבדים לכם."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גולית היה לבוש בגדי מלחמה מכף רגל ועד ראש. כאשר שמעו זאת שאול ואנשיו הם מאוד נבהלו. ארבעים יום לא נמצא מתנדב שיהיה מוכן להלחם נגד גולית.</a:t>
            </a:r>
            <a:endParaRPr lang="en-US" sz="24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b="1" dirty="0" smtClean="0"/>
              <a:t>דוד מגיע למחנה : </a:t>
            </a:r>
            <a:br>
              <a:rPr lang="he-IL" sz="4400" b="1" dirty="0" smtClean="0"/>
            </a:br>
            <a:r>
              <a:rPr lang="he-IL" sz="4400" b="1" dirty="0" smtClean="0"/>
              <a:t>פסוקים </a:t>
            </a:r>
            <a:r>
              <a:rPr lang="he-IL" sz="4400" b="1" dirty="0" err="1" smtClean="0"/>
              <a:t>יב</a:t>
            </a:r>
            <a:r>
              <a:rPr lang="he-IL" sz="4400" b="1" dirty="0" smtClean="0"/>
              <a:t>' </a:t>
            </a:r>
            <a:r>
              <a:rPr lang="en-US" sz="4400" b="1" dirty="0" smtClean="0"/>
              <a:t>–</a:t>
            </a:r>
            <a:r>
              <a:rPr lang="he-IL" sz="4400" b="1" dirty="0" smtClean="0"/>
              <a:t> </a:t>
            </a:r>
            <a:r>
              <a:rPr lang="he-IL" sz="4400" b="1" dirty="0" err="1" smtClean="0"/>
              <a:t>כט</a:t>
            </a:r>
            <a:r>
              <a:rPr lang="he-IL" sz="4400" b="1" dirty="0" smtClean="0"/>
              <a:t>'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556792"/>
            <a:ext cx="7772400" cy="475252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chemeClr val="tx1"/>
                </a:solidFill>
              </a:rPr>
              <a:t>שלשה </a:t>
            </a:r>
            <a:r>
              <a:rPr lang="he-IL" sz="2800" dirty="0">
                <a:solidFill>
                  <a:schemeClr val="tx1"/>
                </a:solidFill>
              </a:rPr>
              <a:t>אחים של דוד היו במחנה ישראל. ישי שלח את דוד עם אוכל למחנה כדי לתת לאחיו.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דוד מגיע למחנה ושומע את גולית מדבר אל העם בזלזול.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דוד כועס על דברים אלו. דוד שומע מבני ישראל שזה שיצליח לגבור על גולית יקבל את בת המלך ואוצרות רבים.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דוד שואל שאלות ואליאב אחיו כועס עליו.</a:t>
            </a:r>
            <a:endParaRPr lang="en-US" sz="28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b="1" dirty="0" smtClean="0"/>
              <a:t>דוד מתכונן לקרב נגד גולית: פסוקים ל' </a:t>
            </a:r>
            <a:r>
              <a:rPr lang="en-US" b="1" dirty="0" smtClean="0"/>
              <a:t>–</a:t>
            </a:r>
            <a:r>
              <a:rPr lang="he-IL" b="1" dirty="0" err="1" smtClean="0"/>
              <a:t>לט</a:t>
            </a:r>
            <a:r>
              <a:rPr lang="he-IL" b="1" dirty="0" smtClean="0"/>
              <a:t>'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628800"/>
            <a:ext cx="7772400" cy="4392488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he-IL" sz="2400" dirty="0" smtClean="0">
                <a:solidFill>
                  <a:schemeClr val="tx1"/>
                </a:solidFill>
              </a:rPr>
              <a:t>דוד </a:t>
            </a:r>
            <a:r>
              <a:rPr lang="he-IL" sz="2400" dirty="0">
                <a:solidFill>
                  <a:schemeClr val="tx1"/>
                </a:solidFill>
              </a:rPr>
              <a:t>היחיד שמוכן להלחם </a:t>
            </a:r>
            <a:r>
              <a:rPr lang="he-IL" sz="2400" dirty="0" err="1">
                <a:solidFill>
                  <a:schemeClr val="tx1"/>
                </a:solidFill>
              </a:rPr>
              <a:t>בגולית</a:t>
            </a:r>
            <a:r>
              <a:rPr lang="he-IL" sz="2400" dirty="0">
                <a:solidFill>
                  <a:schemeClr val="tx1"/>
                </a:solidFill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דוד מוכן להלחם כי גולית מזלזל בה'.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מביאים את דוד לפני שאול ושאול רואה שהוא נער ומנסה להסביר לו מדוע לא לעשות זאת. 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דוד מספר לשאול על ניצחונותיו נגד דובים ואריות </a:t>
            </a:r>
            <a:r>
              <a:rPr lang="he-IL" sz="2400" dirty="0" err="1">
                <a:solidFill>
                  <a:schemeClr val="tx1"/>
                </a:solidFill>
              </a:rPr>
              <a:t>בידים</a:t>
            </a:r>
            <a:r>
              <a:rPr lang="he-IL" sz="2400" dirty="0">
                <a:solidFill>
                  <a:schemeClr val="tx1"/>
                </a:solidFill>
              </a:rPr>
              <a:t> חשופות. דוד מוסיף: ה' הציל אותי מהאריה והדוב והוא יציל אותי גם מפני גולית.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שאול משתכנע ומלביש אותו בגדי קרב אך דוד מסיר בגדים אלו כי הוא לא רגיל ללבוש בגדים כאלו.</a:t>
            </a:r>
            <a:endParaRPr lang="en-US" sz="24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400" dirty="0">
                <a:solidFill>
                  <a:schemeClr val="tx1"/>
                </a:solidFill>
              </a:rPr>
              <a:t>דוד לוקח מקל וחלוקי נחל (אבנים).</a:t>
            </a:r>
            <a:r>
              <a:rPr lang="he-IL" dirty="0"/>
              <a:t/>
            </a:r>
            <a:br>
              <a:rPr lang="he-IL" dirty="0"/>
            </a:br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b="1" dirty="0" smtClean="0"/>
              <a:t>מלחמת דוד </a:t>
            </a:r>
            <a:r>
              <a:rPr lang="he-IL" sz="4400" b="1" dirty="0" err="1" smtClean="0"/>
              <a:t>וגולית</a:t>
            </a:r>
            <a:r>
              <a:rPr lang="he-IL" sz="4400" b="1" dirty="0" smtClean="0"/>
              <a:t>:</a:t>
            </a:r>
            <a:br>
              <a:rPr lang="he-IL" sz="4400" b="1" dirty="0" smtClean="0"/>
            </a:br>
            <a:r>
              <a:rPr lang="he-IL" sz="4400" b="1" dirty="0" smtClean="0"/>
              <a:t> פסוקים מ' </a:t>
            </a:r>
            <a:r>
              <a:rPr lang="en-US" sz="4400" b="1" dirty="0" smtClean="0"/>
              <a:t>–</a:t>
            </a:r>
            <a:r>
              <a:rPr lang="he-IL" sz="4400" b="1" dirty="0" smtClean="0"/>
              <a:t> נד'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556792"/>
            <a:ext cx="7772400" cy="482453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he-IL" sz="2800" dirty="0" smtClean="0">
                <a:solidFill>
                  <a:schemeClr val="tx1"/>
                </a:solidFill>
              </a:rPr>
              <a:t>גולית </a:t>
            </a:r>
            <a:r>
              <a:rPr lang="he-IL" sz="2800" dirty="0">
                <a:solidFill>
                  <a:schemeClr val="tx1"/>
                </a:solidFill>
              </a:rPr>
              <a:t>רואה את דוד היפה ומתחיל ללעוג לו. גולית מקלל את ה'. 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גולית אומר לדוד כי הוא ייתן את בשרו לעוף השמים.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דוד לא מפחד מגולית והוא עונה לו: אתה בא אלי בכוח אך אני בא אליך בשם ה'. היום ה' יעזור לי ובשרך יהיה לעוף השמים אז ידעו כולם מי הוא ה'. גולית מתקרב לדוד ודוד מתקרב </a:t>
            </a:r>
            <a:r>
              <a:rPr lang="he-IL" sz="2800" dirty="0" err="1">
                <a:solidFill>
                  <a:schemeClr val="tx1"/>
                </a:solidFill>
              </a:rPr>
              <a:t>לגולית</a:t>
            </a:r>
            <a:r>
              <a:rPr lang="he-IL" sz="2800" dirty="0">
                <a:solidFill>
                  <a:schemeClr val="tx1"/>
                </a:solidFill>
              </a:rPr>
              <a:t>. דוד מוציא אבן וקולע </a:t>
            </a:r>
            <a:r>
              <a:rPr lang="he-IL" sz="2800" dirty="0" err="1">
                <a:solidFill>
                  <a:schemeClr val="tx1"/>
                </a:solidFill>
              </a:rPr>
              <a:t>לגולית</a:t>
            </a:r>
            <a:r>
              <a:rPr lang="he-IL" sz="2800" dirty="0">
                <a:solidFill>
                  <a:schemeClr val="tx1"/>
                </a:solidFill>
              </a:rPr>
              <a:t> במקום היחיד החשוף אצלו בגוף-במצח. גולית נופל ארצה דוד רץ אליו וכורת את ראשו.</a:t>
            </a:r>
            <a:endParaRPr lang="en-US" sz="28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2800" dirty="0">
                <a:solidFill>
                  <a:schemeClr val="tx1"/>
                </a:solidFill>
              </a:rPr>
              <a:t>הפלשתים בורחים וישראל רודפים אחריהם ומכים במחנה שלהם.</a:t>
            </a:r>
            <a:endParaRPr lang="en-US" sz="2800" dirty="0">
              <a:solidFill>
                <a:schemeClr val="tx1"/>
              </a:solidFill>
            </a:endParaRPr>
          </a:p>
          <a:p>
            <a:r>
              <a:rPr lang="he-IL" dirty="0"/>
              <a:t> </a:t>
            </a:r>
            <a:endParaRPr lang="en-US" dirty="0"/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11560" y="188640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b="1" dirty="0" smtClean="0"/>
              <a:t>שאול מברר מי הוא דוד : פסוקים </a:t>
            </a:r>
            <a:r>
              <a:rPr lang="he-IL" sz="4400" b="1" dirty="0" err="1" smtClean="0"/>
              <a:t>נה</a:t>
            </a:r>
            <a:r>
              <a:rPr lang="he-IL" sz="4400" b="1" dirty="0" smtClean="0"/>
              <a:t>' </a:t>
            </a:r>
            <a:r>
              <a:rPr lang="en-US" sz="4400" b="1" dirty="0" smtClean="0"/>
              <a:t>–</a:t>
            </a:r>
            <a:r>
              <a:rPr lang="he-IL" sz="4400" b="1" dirty="0" smtClean="0"/>
              <a:t> נח'</a:t>
            </a:r>
            <a:r>
              <a:rPr lang="en-US" dirty="0" smtClean="0"/>
              <a:t/>
            </a:r>
            <a:br>
              <a:rPr lang="en-US" dirty="0" smtClean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22376" y="1484784"/>
            <a:ext cx="7772400" cy="4896544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he-IL" sz="3600" dirty="0" smtClean="0">
                <a:solidFill>
                  <a:schemeClr val="tx1"/>
                </a:solidFill>
              </a:rPr>
              <a:t>לאחר </a:t>
            </a:r>
            <a:r>
              <a:rPr lang="he-IL" sz="3600" dirty="0">
                <a:solidFill>
                  <a:schemeClr val="tx1"/>
                </a:solidFill>
              </a:rPr>
              <a:t>ניצחון דוד שאול שואל את אבנר שר צבאו מי הוא הנער הזה מי אביו? אבנר לא יודע.</a:t>
            </a:r>
            <a:endParaRPr lang="en-US" sz="36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he-IL" sz="3600" dirty="0">
                <a:solidFill>
                  <a:schemeClr val="tx1"/>
                </a:solidFill>
              </a:rPr>
              <a:t>דוד מובל אל שאול ושאול שואל אותו מי הוא ודוד עונה: </a:t>
            </a:r>
            <a:r>
              <a:rPr lang="he-IL" sz="3600" u="sng" dirty="0">
                <a:solidFill>
                  <a:schemeClr val="tx1"/>
                </a:solidFill>
              </a:rPr>
              <a:t>אני בן עבדך ישי בית הלחמי.</a:t>
            </a:r>
            <a:endParaRPr lang="en-US" sz="3600" dirty="0">
              <a:solidFill>
                <a:schemeClr val="tx1"/>
              </a:solidFill>
            </a:endParaRPr>
          </a:p>
          <a:p>
            <a:endParaRPr lang="he-IL" dirty="0"/>
          </a:p>
        </p:txBody>
      </p:sp>
    </p:spTree>
  </p:cSld>
  <p:clrMapOvr>
    <a:masterClrMapping/>
  </p:clrMapOvr>
  <p:transition>
    <p:fad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היבט">
  <a:themeElements>
    <a:clrScheme name="היבט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היבט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היבט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FFCF7142853CB94D92E96C2CB9BE6403" ma:contentTypeVersion="1" ma:contentTypeDescription="צור מסמך חדש." ma:contentTypeScope="" ma:versionID="f4d72b9ac24b8cb54fc5559077d9a7af">
  <xsd:schema xmlns:xsd="http://www.w3.org/2001/XMLSchema" xmlns:xs="http://www.w3.org/2001/XMLSchema" xmlns:p="http://schemas.microsoft.com/office/2006/metadata/properties" xmlns:ns2="56e5a1ed-892c-43d8-b116-50f598a6a527" targetNamespace="http://schemas.microsoft.com/office/2006/metadata/properties" ma:root="true" ma:fieldsID="f1b9859df18de60161f0bc9e90b09592" ns2:_="">
    <xsd:import namespace="56e5a1ed-892c-43d8-b116-50f598a6a52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5a1ed-892c-43d8-b116-50f598a6a52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ערך של מזהה מסמך" ma:description="הערך של מזהה המסמך שהוקצה לפריט זה." ma:internalName="_dlc_DocId" ma:readOnly="true">
      <xsd:simpleType>
        <xsd:restriction base="dms:Text"/>
      </xsd:simpleType>
    </xsd:element>
    <xsd:element name="_dlc_DocIdUrl" ma:index="9" nillable="true" ma:displayName="מזהה מסמך" ma:description="קישור קבוע למסמך זה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מזהה תמידי" ma:description="השאר מזהה בעת הוספה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>
  <documentManagement>
    <_dlc_DocId xmlns="56e5a1ed-892c-43d8-b116-50f598a6a527">WTUNVWTNR4QF-465-26</_dlc_DocId>
    <_dlc_DocIdUrl xmlns="56e5a1ed-892c-43d8-b116-50f598a6a527">
      <Url>http://pschools.haifanet.org.il/davidy/layers/_layouts/15/DocIdRedir.aspx?ID=WTUNVWTNR4QF-465-26</Url>
      <Description>WTUNVWTNR4QF-465-26</Description>
    </_dlc_DocIdUrl>
  </documentManagement>
</p:properties>
</file>

<file path=customXml/itemProps1.xml><?xml version="1.0" encoding="utf-8"?>
<ds:datastoreItem xmlns:ds="http://schemas.openxmlformats.org/officeDocument/2006/customXml" ds:itemID="{35543F21-EADF-4B0B-9C8A-0B25A313E3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319B1C4-71D4-4932-964D-E87681A6E1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6e5a1ed-892c-43d8-b116-50f598a6a52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A6931B-E445-4DED-A16F-4107B0C75B3A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279916A-7693-46F3-9A4C-21C319972B59}">
  <ds:schemaRefs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56e5a1ed-892c-43d8-b116-50f598a6a527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</TotalTime>
  <Words>732</Words>
  <Application>Microsoft Office PowerPoint</Application>
  <PresentationFormat>‫הצגה על המסך (4:3)</PresentationFormat>
  <Paragraphs>50</Paragraphs>
  <Slides>12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12</vt:i4>
      </vt:variant>
    </vt:vector>
  </HeadingPairs>
  <TitlesOfParts>
    <vt:vector size="16" baseType="lpstr">
      <vt:lpstr>Tahoma</vt:lpstr>
      <vt:lpstr>Verdana</vt:lpstr>
      <vt:lpstr>Wingdings 2</vt:lpstr>
      <vt:lpstr>היבט</vt:lpstr>
      <vt:lpstr>שמואל א' פרק ט"ז </vt:lpstr>
      <vt:lpstr>שמואל מחפש מלך :  פסוקים א' – יא' </vt:lpstr>
      <vt:lpstr>מצגת של PowerPoint</vt:lpstr>
      <vt:lpstr>פגישת שמואל עם דוד , משיחת דוד למלך: פסוקים יב' –יג' </vt:lpstr>
      <vt:lpstr>פגישת דוד ושאול:  פסוקים יד' – כג' </vt:lpstr>
      <vt:lpstr>שמואל א' פרק ט"ז :  פסוקים י"ד-כ"ג </vt:lpstr>
      <vt:lpstr>שמואל א' – פרק י"ז </vt:lpstr>
      <vt:lpstr>גולית מתגרה בעם ישראל: פסוקים א' – יא' </vt:lpstr>
      <vt:lpstr>דוד מגיע למחנה :  פסוקים יב' – כט' </vt:lpstr>
      <vt:lpstr>דוד מתכונן לקרב נגד גולית: פסוקים ל' –לט' </vt:lpstr>
      <vt:lpstr>מלחמת דוד וגולית:  פסוקים מ' – נד' </vt:lpstr>
      <vt:lpstr>שאול מברר מי הוא דוד : פסוקים נה' – נח' </vt:lpstr>
    </vt:vector>
  </TitlesOfParts>
  <Company>pc2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שמואל א' פרק ט"ז</dc:title>
  <dc:creator>pc1</dc:creator>
  <cp:lastModifiedBy>Galitp</cp:lastModifiedBy>
  <cp:revision>3</cp:revision>
  <dcterms:created xsi:type="dcterms:W3CDTF">2013-01-08T18:49:22Z</dcterms:created>
  <dcterms:modified xsi:type="dcterms:W3CDTF">2014-01-17T12:43:01Z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0x010100FFCF7142853CB94D92E96C2CB9BE6403</vt:lpwstr>
  </property>
  <property fmtid="{D5CDD505-2E9C-101B-9397-08002B2CF9AE}" pid="3" name="_dlc_DocIdItemGuid">
    <vt:lpwstr>4d54292b-9505-4c72-bb3c-e00207945640</vt:lpwstr>
  </property>
</Properties>
</file>