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4" r:id="rId2"/>
    <p:sldId id="266" r:id="rId3"/>
    <p:sldId id="267" r:id="rId4"/>
    <p:sldId id="268" r:id="rId5"/>
    <p:sldId id="270" r:id="rId6"/>
    <p:sldId id="271" r:id="rId7"/>
    <p:sldId id="272" r:id="rId8"/>
    <p:sldId id="257" r:id="rId9"/>
    <p:sldId id="258" r:id="rId10"/>
    <p:sldId id="256" r:id="rId11"/>
    <p:sldId id="261" r:id="rId12"/>
    <p:sldId id="263" r:id="rId13"/>
    <p:sldId id="262" r:id="rId14"/>
    <p:sldId id="274" r:id="rId15"/>
    <p:sldId id="273" r:id="rId16"/>
    <p:sldId id="275" r:id="rId17"/>
    <p:sldId id="276" r:id="rId18"/>
    <p:sldId id="277" r:id="rId19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57" d="100"/>
          <a:sy n="57" d="100"/>
        </p:scale>
        <p:origin x="-1075" y="1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27DA06-724D-4503-BF55-680826FCF3C7}" type="doc">
      <dgm:prSet loTypeId="urn:microsoft.com/office/officeart/2005/8/layout/chevron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pPr rtl="1"/>
          <a:endParaRPr lang="he-IL"/>
        </a:p>
      </dgm:t>
    </dgm:pt>
    <dgm:pt modelId="{B25B88C0-2C1F-44CC-8CA4-50F30EDD5A31}">
      <dgm:prSet phldrT="[טקסט]"/>
      <dgm:spPr/>
      <dgm:t>
        <a:bodyPr/>
        <a:lstStyle/>
        <a:p>
          <a:pPr rtl="1"/>
          <a:r>
            <a:rPr lang="he-IL" dirty="0" smtClean="0"/>
            <a:t>המלכת איש בושת</a:t>
          </a:r>
          <a:endParaRPr lang="he-IL" dirty="0"/>
        </a:p>
      </dgm:t>
    </dgm:pt>
    <dgm:pt modelId="{43A3E9F0-4619-426B-8820-CB9EFA6A98F1}" type="parTrans" cxnId="{6FDA4DEA-D566-4389-A23F-885B92D3A7C6}">
      <dgm:prSet/>
      <dgm:spPr/>
      <dgm:t>
        <a:bodyPr/>
        <a:lstStyle/>
        <a:p>
          <a:pPr rtl="1"/>
          <a:endParaRPr lang="he-IL"/>
        </a:p>
      </dgm:t>
    </dgm:pt>
    <dgm:pt modelId="{0A52FC6C-4CEF-4BC8-9300-934956DE87F1}" type="sibTrans" cxnId="{6FDA4DEA-D566-4389-A23F-885B92D3A7C6}">
      <dgm:prSet/>
      <dgm:spPr/>
      <dgm:t>
        <a:bodyPr/>
        <a:lstStyle/>
        <a:p>
          <a:pPr rtl="1"/>
          <a:endParaRPr lang="he-IL"/>
        </a:p>
      </dgm:t>
    </dgm:pt>
    <dgm:pt modelId="{3BD6343C-229F-4D0B-A0B2-EA89F4672694}">
      <dgm:prSet phldrT="[טקסט]"/>
      <dgm:spPr/>
      <dgm:t>
        <a:bodyPr/>
        <a:lstStyle/>
        <a:p>
          <a:pPr rtl="1"/>
          <a:r>
            <a:rPr lang="he-IL" dirty="0" smtClean="0"/>
            <a:t>איש בושת נמשח למלך על ישראל   על ידי אבנר בן נר – שר צבאו.</a:t>
          </a:r>
          <a:endParaRPr lang="he-IL" dirty="0"/>
        </a:p>
      </dgm:t>
    </dgm:pt>
    <dgm:pt modelId="{D3AD86F6-A158-421D-916D-45727C6604D5}" type="parTrans" cxnId="{5B6DB0FE-F97D-42F6-A7BD-ED542C359772}">
      <dgm:prSet/>
      <dgm:spPr/>
      <dgm:t>
        <a:bodyPr/>
        <a:lstStyle/>
        <a:p>
          <a:pPr rtl="1"/>
          <a:endParaRPr lang="he-IL"/>
        </a:p>
      </dgm:t>
    </dgm:pt>
    <dgm:pt modelId="{101DEB26-831F-4756-9B76-84B8549A58B3}" type="sibTrans" cxnId="{5B6DB0FE-F97D-42F6-A7BD-ED542C359772}">
      <dgm:prSet/>
      <dgm:spPr/>
      <dgm:t>
        <a:bodyPr/>
        <a:lstStyle/>
        <a:p>
          <a:pPr rtl="1"/>
          <a:endParaRPr lang="he-IL"/>
        </a:p>
      </dgm:t>
    </dgm:pt>
    <dgm:pt modelId="{6774A2AF-A1ED-4130-B28D-1A0C82496E44}">
      <dgm:prSet phldrT="[טקסט]"/>
      <dgm:spPr/>
      <dgm:t>
        <a:bodyPr/>
        <a:lstStyle/>
        <a:p>
          <a:pPr rtl="1"/>
          <a:r>
            <a:rPr lang="he-IL" dirty="0" smtClean="0"/>
            <a:t>עשהאל בן צוריה ואבנר</a:t>
          </a:r>
          <a:endParaRPr lang="he-IL" dirty="0"/>
        </a:p>
      </dgm:t>
    </dgm:pt>
    <dgm:pt modelId="{4FE0C16E-A698-41F0-97AD-318AAB50DD14}" type="parTrans" cxnId="{186F878D-0E29-4B12-8955-5F984DBA6ACC}">
      <dgm:prSet/>
      <dgm:spPr/>
      <dgm:t>
        <a:bodyPr/>
        <a:lstStyle/>
        <a:p>
          <a:pPr rtl="1"/>
          <a:endParaRPr lang="he-IL"/>
        </a:p>
      </dgm:t>
    </dgm:pt>
    <dgm:pt modelId="{2883DEA6-CC39-4E18-8F49-0B4BDE25991C}" type="sibTrans" cxnId="{186F878D-0E29-4B12-8955-5F984DBA6ACC}">
      <dgm:prSet/>
      <dgm:spPr/>
      <dgm:t>
        <a:bodyPr/>
        <a:lstStyle/>
        <a:p>
          <a:pPr rtl="1"/>
          <a:endParaRPr lang="he-IL"/>
        </a:p>
      </dgm:t>
    </dgm:pt>
    <dgm:pt modelId="{50B73AA4-EA48-4E07-8210-1B935D0DD3F8}">
      <dgm:prSet phldrT="[טקסט]"/>
      <dgm:spPr/>
      <dgm:t>
        <a:bodyPr/>
        <a:lstStyle/>
        <a:p>
          <a:pPr rtl="1"/>
          <a:r>
            <a:rPr lang="he-IL" dirty="0" smtClean="0"/>
            <a:t>עשהאל נחוש בדעתו להרוג את אבנר בן נר</a:t>
          </a:r>
          <a:endParaRPr lang="he-IL" dirty="0"/>
        </a:p>
      </dgm:t>
    </dgm:pt>
    <dgm:pt modelId="{C8C6A39C-094A-4A34-8FB0-834300694C0B}" type="parTrans" cxnId="{AB983A95-9A87-4E21-A0A5-834A0558AFCE}">
      <dgm:prSet/>
      <dgm:spPr/>
      <dgm:t>
        <a:bodyPr/>
        <a:lstStyle/>
        <a:p>
          <a:pPr rtl="1"/>
          <a:endParaRPr lang="he-IL"/>
        </a:p>
      </dgm:t>
    </dgm:pt>
    <dgm:pt modelId="{2DEC43D3-BE2F-43DB-A961-14AD384046A6}" type="sibTrans" cxnId="{AB983A95-9A87-4E21-A0A5-834A0558AFCE}">
      <dgm:prSet/>
      <dgm:spPr/>
      <dgm:t>
        <a:bodyPr/>
        <a:lstStyle/>
        <a:p>
          <a:pPr rtl="1"/>
          <a:endParaRPr lang="he-IL"/>
        </a:p>
      </dgm:t>
    </dgm:pt>
    <dgm:pt modelId="{106462FB-CEFE-42D4-8224-9C5015247FF5}">
      <dgm:prSet phldrT="[טקסט]"/>
      <dgm:spPr/>
      <dgm:t>
        <a:bodyPr/>
        <a:lstStyle/>
        <a:p>
          <a:pPr rtl="1"/>
          <a:r>
            <a:rPr lang="he-IL" dirty="0" smtClean="0"/>
            <a:t>מות עשהאל</a:t>
          </a:r>
          <a:endParaRPr lang="he-IL" dirty="0"/>
        </a:p>
      </dgm:t>
    </dgm:pt>
    <dgm:pt modelId="{D6806FE2-2BB3-451E-8C2A-93EAE76B8DDA}" type="parTrans" cxnId="{EAAECA4E-9049-43CA-A8CC-B088D003F0D3}">
      <dgm:prSet/>
      <dgm:spPr/>
      <dgm:t>
        <a:bodyPr/>
        <a:lstStyle/>
        <a:p>
          <a:pPr rtl="1"/>
          <a:endParaRPr lang="he-IL"/>
        </a:p>
      </dgm:t>
    </dgm:pt>
    <dgm:pt modelId="{B8C1F60B-2B8C-462A-ABC1-CF57647EC0FD}" type="sibTrans" cxnId="{EAAECA4E-9049-43CA-A8CC-B088D003F0D3}">
      <dgm:prSet/>
      <dgm:spPr/>
      <dgm:t>
        <a:bodyPr/>
        <a:lstStyle/>
        <a:p>
          <a:pPr rtl="1"/>
          <a:endParaRPr lang="he-IL"/>
        </a:p>
      </dgm:t>
    </dgm:pt>
    <dgm:pt modelId="{8832C238-7278-478E-A3E5-AD04887A3508}">
      <dgm:prSet phldrT="[טקסט]"/>
      <dgm:spPr/>
      <dgm:t>
        <a:bodyPr/>
        <a:lstStyle/>
        <a:p>
          <a:pPr rtl="1"/>
          <a:r>
            <a:rPr lang="he-IL" dirty="0" smtClean="0"/>
            <a:t>אבנר בן נר מבקש מעשהאל להניח לו</a:t>
          </a:r>
          <a:endParaRPr lang="he-IL" dirty="0"/>
        </a:p>
      </dgm:t>
    </dgm:pt>
    <dgm:pt modelId="{8B9F6F33-829D-406D-9E69-7941CA36385A}" type="parTrans" cxnId="{B2401E0C-F703-40C2-A30E-EF8939F681B2}">
      <dgm:prSet/>
      <dgm:spPr/>
      <dgm:t>
        <a:bodyPr/>
        <a:lstStyle/>
        <a:p>
          <a:pPr rtl="1"/>
          <a:endParaRPr lang="he-IL"/>
        </a:p>
      </dgm:t>
    </dgm:pt>
    <dgm:pt modelId="{3F602254-C75D-408F-B78C-A5F0B410B589}" type="sibTrans" cxnId="{B2401E0C-F703-40C2-A30E-EF8939F681B2}">
      <dgm:prSet/>
      <dgm:spPr/>
      <dgm:t>
        <a:bodyPr/>
        <a:lstStyle/>
        <a:p>
          <a:pPr rtl="1"/>
          <a:endParaRPr lang="he-IL"/>
        </a:p>
      </dgm:t>
    </dgm:pt>
    <dgm:pt modelId="{0101BADA-85A3-4083-BA78-B861A9B79F36}">
      <dgm:prSet phldrT="[טקסט]"/>
      <dgm:spPr/>
      <dgm:t>
        <a:bodyPr/>
        <a:lstStyle/>
        <a:p>
          <a:pPr rtl="1"/>
          <a:r>
            <a:rPr lang="he-IL" dirty="0" smtClean="0"/>
            <a:t>אבנר מציל את נפשו והורג את עשהאל</a:t>
          </a:r>
          <a:endParaRPr lang="he-IL" dirty="0"/>
        </a:p>
      </dgm:t>
    </dgm:pt>
    <dgm:pt modelId="{0B6F4D6F-3C20-43FB-9F6A-72F92144E25B}" type="parTrans" cxnId="{DD37747D-23A0-46EC-B49F-BB59D8E740F9}">
      <dgm:prSet/>
      <dgm:spPr/>
      <dgm:t>
        <a:bodyPr/>
        <a:lstStyle/>
        <a:p>
          <a:pPr rtl="1"/>
          <a:endParaRPr lang="he-IL"/>
        </a:p>
      </dgm:t>
    </dgm:pt>
    <dgm:pt modelId="{EC68F2BB-321C-453C-ADCC-559EE458C51B}" type="sibTrans" cxnId="{DD37747D-23A0-46EC-B49F-BB59D8E740F9}">
      <dgm:prSet/>
      <dgm:spPr/>
      <dgm:t>
        <a:bodyPr/>
        <a:lstStyle/>
        <a:p>
          <a:pPr rtl="1"/>
          <a:endParaRPr lang="he-IL"/>
        </a:p>
      </dgm:t>
    </dgm:pt>
    <dgm:pt modelId="{D61120D0-A538-447B-B2BE-C628E045C25E}" type="pres">
      <dgm:prSet presAssocID="{9027DA06-724D-4503-BF55-680826FCF3C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F3587BD9-9E57-41E1-8CC5-6431060A95D0}" type="pres">
      <dgm:prSet presAssocID="{B25B88C0-2C1F-44CC-8CA4-50F30EDD5A31}" presName="composite" presStyleCnt="0"/>
      <dgm:spPr/>
    </dgm:pt>
    <dgm:pt modelId="{413BE8F3-1482-4C47-BB2D-F26F6713D8B4}" type="pres">
      <dgm:prSet presAssocID="{B25B88C0-2C1F-44CC-8CA4-50F30EDD5A3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5924A42-F419-4C3B-80CA-6FB179A4ABAA}" type="pres">
      <dgm:prSet presAssocID="{B25B88C0-2C1F-44CC-8CA4-50F30EDD5A3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3ADC5CA-4813-4474-99FE-862B03639E63}" type="pres">
      <dgm:prSet presAssocID="{0A52FC6C-4CEF-4BC8-9300-934956DE87F1}" presName="sp" presStyleCnt="0"/>
      <dgm:spPr/>
    </dgm:pt>
    <dgm:pt modelId="{32DE3C63-3AEA-4A5E-B1DD-C57580970DD8}" type="pres">
      <dgm:prSet presAssocID="{6774A2AF-A1ED-4130-B28D-1A0C82496E44}" presName="composite" presStyleCnt="0"/>
      <dgm:spPr/>
    </dgm:pt>
    <dgm:pt modelId="{2C7DF11C-EE8A-4817-AC99-76EC8F7B2A08}" type="pres">
      <dgm:prSet presAssocID="{6774A2AF-A1ED-4130-B28D-1A0C82496E4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43BD19A-9AF7-4F36-965A-004D55FD2F54}" type="pres">
      <dgm:prSet presAssocID="{6774A2AF-A1ED-4130-B28D-1A0C82496E4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D1D5285-0649-4377-9258-611554DD3CDB}" type="pres">
      <dgm:prSet presAssocID="{2883DEA6-CC39-4E18-8F49-0B4BDE25991C}" presName="sp" presStyleCnt="0"/>
      <dgm:spPr/>
    </dgm:pt>
    <dgm:pt modelId="{6E9A6816-B902-483D-AA7D-63A505ACD99C}" type="pres">
      <dgm:prSet presAssocID="{106462FB-CEFE-42D4-8224-9C5015247FF5}" presName="composite" presStyleCnt="0"/>
      <dgm:spPr/>
    </dgm:pt>
    <dgm:pt modelId="{AEFFA5B2-6121-4A3F-846C-D1CB62317C22}" type="pres">
      <dgm:prSet presAssocID="{106462FB-CEFE-42D4-8224-9C5015247FF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EC8F44B-9371-4E3C-A701-5BEE8FD47651}" type="pres">
      <dgm:prSet presAssocID="{106462FB-CEFE-42D4-8224-9C5015247FF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18DC36ED-3705-4772-A1E7-59110F382F06}" type="presOf" srcId="{106462FB-CEFE-42D4-8224-9C5015247FF5}" destId="{AEFFA5B2-6121-4A3F-846C-D1CB62317C22}" srcOrd="0" destOrd="0" presId="urn:microsoft.com/office/officeart/2005/8/layout/chevron2"/>
    <dgm:cxn modelId="{EAAECA4E-9049-43CA-A8CC-B088D003F0D3}" srcId="{9027DA06-724D-4503-BF55-680826FCF3C7}" destId="{106462FB-CEFE-42D4-8224-9C5015247FF5}" srcOrd="2" destOrd="0" parTransId="{D6806FE2-2BB3-451E-8C2A-93EAE76B8DDA}" sibTransId="{B8C1F60B-2B8C-462A-ABC1-CF57647EC0FD}"/>
    <dgm:cxn modelId="{AB983A95-9A87-4E21-A0A5-834A0558AFCE}" srcId="{6774A2AF-A1ED-4130-B28D-1A0C82496E44}" destId="{50B73AA4-EA48-4E07-8210-1B935D0DD3F8}" srcOrd="0" destOrd="0" parTransId="{C8C6A39C-094A-4A34-8FB0-834300694C0B}" sibTransId="{2DEC43D3-BE2F-43DB-A961-14AD384046A6}"/>
    <dgm:cxn modelId="{89E0FFF3-C552-4181-A084-5E626FCF6948}" type="presOf" srcId="{0101BADA-85A3-4083-BA78-B861A9B79F36}" destId="{DEC8F44B-9371-4E3C-A701-5BEE8FD47651}" srcOrd="0" destOrd="1" presId="urn:microsoft.com/office/officeart/2005/8/layout/chevron2"/>
    <dgm:cxn modelId="{520F4642-9BC6-4621-818A-40D1D091AFFE}" type="presOf" srcId="{9027DA06-724D-4503-BF55-680826FCF3C7}" destId="{D61120D0-A538-447B-B2BE-C628E045C25E}" srcOrd="0" destOrd="0" presId="urn:microsoft.com/office/officeart/2005/8/layout/chevron2"/>
    <dgm:cxn modelId="{D8567606-A660-4567-937E-8CAFC85D1253}" type="presOf" srcId="{3BD6343C-229F-4D0B-A0B2-EA89F4672694}" destId="{65924A42-F419-4C3B-80CA-6FB179A4ABAA}" srcOrd="0" destOrd="0" presId="urn:microsoft.com/office/officeart/2005/8/layout/chevron2"/>
    <dgm:cxn modelId="{6FDA4DEA-D566-4389-A23F-885B92D3A7C6}" srcId="{9027DA06-724D-4503-BF55-680826FCF3C7}" destId="{B25B88C0-2C1F-44CC-8CA4-50F30EDD5A31}" srcOrd="0" destOrd="0" parTransId="{43A3E9F0-4619-426B-8820-CB9EFA6A98F1}" sibTransId="{0A52FC6C-4CEF-4BC8-9300-934956DE87F1}"/>
    <dgm:cxn modelId="{DD37747D-23A0-46EC-B49F-BB59D8E740F9}" srcId="{106462FB-CEFE-42D4-8224-9C5015247FF5}" destId="{0101BADA-85A3-4083-BA78-B861A9B79F36}" srcOrd="1" destOrd="0" parTransId="{0B6F4D6F-3C20-43FB-9F6A-72F92144E25B}" sibTransId="{EC68F2BB-321C-453C-ADCC-559EE458C51B}"/>
    <dgm:cxn modelId="{4166BA23-74B5-4928-A0E3-F457ACDCDB0B}" type="presOf" srcId="{50B73AA4-EA48-4E07-8210-1B935D0DD3F8}" destId="{743BD19A-9AF7-4F36-965A-004D55FD2F54}" srcOrd="0" destOrd="0" presId="urn:microsoft.com/office/officeart/2005/8/layout/chevron2"/>
    <dgm:cxn modelId="{955EFA07-252D-4B19-94BD-85D8855602CC}" type="presOf" srcId="{8832C238-7278-478E-A3E5-AD04887A3508}" destId="{DEC8F44B-9371-4E3C-A701-5BEE8FD47651}" srcOrd="0" destOrd="0" presId="urn:microsoft.com/office/officeart/2005/8/layout/chevron2"/>
    <dgm:cxn modelId="{B2401E0C-F703-40C2-A30E-EF8939F681B2}" srcId="{106462FB-CEFE-42D4-8224-9C5015247FF5}" destId="{8832C238-7278-478E-A3E5-AD04887A3508}" srcOrd="0" destOrd="0" parTransId="{8B9F6F33-829D-406D-9E69-7941CA36385A}" sibTransId="{3F602254-C75D-408F-B78C-A5F0B410B589}"/>
    <dgm:cxn modelId="{B85E84BC-9844-48A8-A08A-172176F10C27}" type="presOf" srcId="{6774A2AF-A1ED-4130-B28D-1A0C82496E44}" destId="{2C7DF11C-EE8A-4817-AC99-76EC8F7B2A08}" srcOrd="0" destOrd="0" presId="urn:microsoft.com/office/officeart/2005/8/layout/chevron2"/>
    <dgm:cxn modelId="{186F878D-0E29-4B12-8955-5F984DBA6ACC}" srcId="{9027DA06-724D-4503-BF55-680826FCF3C7}" destId="{6774A2AF-A1ED-4130-B28D-1A0C82496E44}" srcOrd="1" destOrd="0" parTransId="{4FE0C16E-A698-41F0-97AD-318AAB50DD14}" sibTransId="{2883DEA6-CC39-4E18-8F49-0B4BDE25991C}"/>
    <dgm:cxn modelId="{5B6DB0FE-F97D-42F6-A7BD-ED542C359772}" srcId="{B25B88C0-2C1F-44CC-8CA4-50F30EDD5A31}" destId="{3BD6343C-229F-4D0B-A0B2-EA89F4672694}" srcOrd="0" destOrd="0" parTransId="{D3AD86F6-A158-421D-916D-45727C6604D5}" sibTransId="{101DEB26-831F-4756-9B76-84B8549A58B3}"/>
    <dgm:cxn modelId="{C97EB0D0-2ACC-4F1F-8D77-44ECD9C1CAB5}" type="presOf" srcId="{B25B88C0-2C1F-44CC-8CA4-50F30EDD5A31}" destId="{413BE8F3-1482-4C47-BB2D-F26F6713D8B4}" srcOrd="0" destOrd="0" presId="urn:microsoft.com/office/officeart/2005/8/layout/chevron2"/>
    <dgm:cxn modelId="{8D5662EC-EFE4-48AF-BCE1-9F48995D6307}" type="presParOf" srcId="{D61120D0-A538-447B-B2BE-C628E045C25E}" destId="{F3587BD9-9E57-41E1-8CC5-6431060A95D0}" srcOrd="0" destOrd="0" presId="urn:microsoft.com/office/officeart/2005/8/layout/chevron2"/>
    <dgm:cxn modelId="{1BC01C90-EB2F-4C3F-B50A-F97D343448EF}" type="presParOf" srcId="{F3587BD9-9E57-41E1-8CC5-6431060A95D0}" destId="{413BE8F3-1482-4C47-BB2D-F26F6713D8B4}" srcOrd="0" destOrd="0" presId="urn:microsoft.com/office/officeart/2005/8/layout/chevron2"/>
    <dgm:cxn modelId="{DBC37A2F-CB4D-45C9-B715-AEBDF217C604}" type="presParOf" srcId="{F3587BD9-9E57-41E1-8CC5-6431060A95D0}" destId="{65924A42-F419-4C3B-80CA-6FB179A4ABAA}" srcOrd="1" destOrd="0" presId="urn:microsoft.com/office/officeart/2005/8/layout/chevron2"/>
    <dgm:cxn modelId="{E9CD53D5-6966-446C-82BA-33EABCB1246C}" type="presParOf" srcId="{D61120D0-A538-447B-B2BE-C628E045C25E}" destId="{B3ADC5CA-4813-4474-99FE-862B03639E63}" srcOrd="1" destOrd="0" presId="urn:microsoft.com/office/officeart/2005/8/layout/chevron2"/>
    <dgm:cxn modelId="{F2512767-0CB1-49B7-A4CE-B3A7E03A6219}" type="presParOf" srcId="{D61120D0-A538-447B-B2BE-C628E045C25E}" destId="{32DE3C63-3AEA-4A5E-B1DD-C57580970DD8}" srcOrd="2" destOrd="0" presId="urn:microsoft.com/office/officeart/2005/8/layout/chevron2"/>
    <dgm:cxn modelId="{1F919658-5570-4B7E-8370-65321D5F83F1}" type="presParOf" srcId="{32DE3C63-3AEA-4A5E-B1DD-C57580970DD8}" destId="{2C7DF11C-EE8A-4817-AC99-76EC8F7B2A08}" srcOrd="0" destOrd="0" presId="urn:microsoft.com/office/officeart/2005/8/layout/chevron2"/>
    <dgm:cxn modelId="{74B2D473-DBE0-4519-BF83-31B1AAA4CFD2}" type="presParOf" srcId="{32DE3C63-3AEA-4A5E-B1DD-C57580970DD8}" destId="{743BD19A-9AF7-4F36-965A-004D55FD2F54}" srcOrd="1" destOrd="0" presId="urn:microsoft.com/office/officeart/2005/8/layout/chevron2"/>
    <dgm:cxn modelId="{59280134-CA96-498C-BCDB-9E59D9AF0F68}" type="presParOf" srcId="{D61120D0-A538-447B-B2BE-C628E045C25E}" destId="{1D1D5285-0649-4377-9258-611554DD3CDB}" srcOrd="3" destOrd="0" presId="urn:microsoft.com/office/officeart/2005/8/layout/chevron2"/>
    <dgm:cxn modelId="{6008F15F-A694-457A-95A8-7102D796260D}" type="presParOf" srcId="{D61120D0-A538-447B-B2BE-C628E045C25E}" destId="{6E9A6816-B902-483D-AA7D-63A505ACD99C}" srcOrd="4" destOrd="0" presId="urn:microsoft.com/office/officeart/2005/8/layout/chevron2"/>
    <dgm:cxn modelId="{54CBB7DA-0F2C-4A9C-9444-5938AA1CEB87}" type="presParOf" srcId="{6E9A6816-B902-483D-AA7D-63A505ACD99C}" destId="{AEFFA5B2-6121-4A3F-846C-D1CB62317C22}" srcOrd="0" destOrd="0" presId="urn:microsoft.com/office/officeart/2005/8/layout/chevron2"/>
    <dgm:cxn modelId="{B19B0779-0AAB-4603-B42C-27B2CF2A1EAF}" type="presParOf" srcId="{6E9A6816-B902-483D-AA7D-63A505ACD99C}" destId="{DEC8F44B-9371-4E3C-A701-5BEE8FD4765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2F455C-EC52-4E59-9AD4-73A5E62D7ECB}" type="doc">
      <dgm:prSet loTypeId="urn:microsoft.com/office/officeart/2005/8/layout/chevron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3CD2DF2B-68EA-4FB7-BBD1-215272D3DFB1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F0ACC12D-D9F7-421A-986F-589A7899B980}" type="parTrans" cxnId="{2F8529F9-F8BE-44C3-BCDE-226F342DA558}">
      <dgm:prSet/>
      <dgm:spPr/>
      <dgm:t>
        <a:bodyPr/>
        <a:lstStyle/>
        <a:p>
          <a:pPr rtl="1"/>
          <a:endParaRPr lang="he-IL"/>
        </a:p>
      </dgm:t>
    </dgm:pt>
    <dgm:pt modelId="{5302D490-375B-4421-8BA5-4C21F974A50E}" type="sibTrans" cxnId="{2F8529F9-F8BE-44C3-BCDE-226F342DA558}">
      <dgm:prSet/>
      <dgm:spPr/>
      <dgm:t>
        <a:bodyPr/>
        <a:lstStyle/>
        <a:p>
          <a:pPr rtl="1"/>
          <a:endParaRPr lang="he-IL"/>
        </a:p>
      </dgm:t>
    </dgm:pt>
    <dgm:pt modelId="{F2B43A5F-3F62-4467-9F7B-14EAC778E028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BDC82F62-986A-4024-839E-E9D58168E12A}" type="parTrans" cxnId="{86185ED7-1B70-46FF-A7C5-DD1EFB8F94E4}">
      <dgm:prSet/>
      <dgm:spPr/>
      <dgm:t>
        <a:bodyPr/>
        <a:lstStyle/>
        <a:p>
          <a:pPr rtl="1"/>
          <a:endParaRPr lang="he-IL"/>
        </a:p>
      </dgm:t>
    </dgm:pt>
    <dgm:pt modelId="{26809D5E-8695-4BC1-8211-ED3CCCB47051}" type="sibTrans" cxnId="{86185ED7-1B70-46FF-A7C5-DD1EFB8F94E4}">
      <dgm:prSet/>
      <dgm:spPr/>
      <dgm:t>
        <a:bodyPr/>
        <a:lstStyle/>
        <a:p>
          <a:pPr rtl="1"/>
          <a:endParaRPr lang="he-IL"/>
        </a:p>
      </dgm:t>
    </dgm:pt>
    <dgm:pt modelId="{A0EE8477-ABE3-4ACB-870A-819B90E8232B}">
      <dgm:prSet phldrT="[טקסט]" custT="1"/>
      <dgm:spPr/>
      <dgm:t>
        <a:bodyPr/>
        <a:lstStyle/>
        <a:p>
          <a:pPr rtl="1"/>
          <a:r>
            <a:rPr lang="he-IL" sz="3200" dirty="0" smtClean="0">
              <a:cs typeface="+mj-cs"/>
            </a:rPr>
            <a:t>אבנר מחליט לעזוב את איש בושת ונפגש עם דוד</a:t>
          </a:r>
          <a:endParaRPr lang="he-IL" sz="3200" dirty="0">
            <a:cs typeface="+mj-cs"/>
          </a:endParaRPr>
        </a:p>
      </dgm:t>
    </dgm:pt>
    <dgm:pt modelId="{5A829015-2977-4D86-A2A8-583ED0EB4AEE}" type="parTrans" cxnId="{6ACDCBCD-A2A3-4649-A543-87393D4CBC64}">
      <dgm:prSet/>
      <dgm:spPr/>
      <dgm:t>
        <a:bodyPr/>
        <a:lstStyle/>
        <a:p>
          <a:pPr rtl="1"/>
          <a:endParaRPr lang="he-IL"/>
        </a:p>
      </dgm:t>
    </dgm:pt>
    <dgm:pt modelId="{F4C779D7-C8C1-41C0-9CCF-C9EAFBA14356}" type="sibTrans" cxnId="{6ACDCBCD-A2A3-4649-A543-87393D4CBC64}">
      <dgm:prSet/>
      <dgm:spPr/>
      <dgm:t>
        <a:bodyPr/>
        <a:lstStyle/>
        <a:p>
          <a:pPr rtl="1"/>
          <a:endParaRPr lang="he-IL"/>
        </a:p>
      </dgm:t>
    </dgm:pt>
    <dgm:pt modelId="{54ABD0A0-06E0-49C7-BE88-7874CCBD0BFF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77379CF1-367E-42C8-B640-D693F6965DEE}" type="parTrans" cxnId="{7442231A-F35B-42A6-941C-915249BA0080}">
      <dgm:prSet/>
      <dgm:spPr/>
      <dgm:t>
        <a:bodyPr/>
        <a:lstStyle/>
        <a:p>
          <a:pPr rtl="1"/>
          <a:endParaRPr lang="he-IL"/>
        </a:p>
      </dgm:t>
    </dgm:pt>
    <dgm:pt modelId="{658EF348-D6E9-4CC8-91BF-7D278EBFEB20}" type="sibTrans" cxnId="{7442231A-F35B-42A6-941C-915249BA0080}">
      <dgm:prSet/>
      <dgm:spPr/>
      <dgm:t>
        <a:bodyPr/>
        <a:lstStyle/>
        <a:p>
          <a:pPr rtl="1"/>
          <a:endParaRPr lang="he-IL"/>
        </a:p>
      </dgm:t>
    </dgm:pt>
    <dgm:pt modelId="{DE6A98EC-5427-4794-A0C4-8E471EECE041}">
      <dgm:prSet phldrT="[טקסט]" custT="1"/>
      <dgm:spPr/>
      <dgm:t>
        <a:bodyPr/>
        <a:lstStyle/>
        <a:p>
          <a:pPr rtl="1"/>
          <a:r>
            <a:rPr lang="he-IL" sz="2000" dirty="0" smtClean="0">
              <a:cs typeface="+mj-cs"/>
            </a:rPr>
            <a:t>יואב בן צוריה נוקם את מות אחיו עשהאל והורג את אבנר בן נר.</a:t>
          </a:r>
          <a:endParaRPr lang="he-IL" sz="2000" dirty="0">
            <a:cs typeface="+mj-cs"/>
          </a:endParaRPr>
        </a:p>
      </dgm:t>
    </dgm:pt>
    <dgm:pt modelId="{B2D62F93-6F9A-49E8-9AF6-BFC4C9D7A8EC}" type="parTrans" cxnId="{E92C9540-21D7-4DA3-99C3-6CFE29B6E0E9}">
      <dgm:prSet/>
      <dgm:spPr/>
      <dgm:t>
        <a:bodyPr/>
        <a:lstStyle/>
        <a:p>
          <a:pPr rtl="1"/>
          <a:endParaRPr lang="he-IL"/>
        </a:p>
      </dgm:t>
    </dgm:pt>
    <dgm:pt modelId="{B2127B75-89A0-4251-91D5-05644C54EF58}" type="sibTrans" cxnId="{E92C9540-21D7-4DA3-99C3-6CFE29B6E0E9}">
      <dgm:prSet/>
      <dgm:spPr/>
      <dgm:t>
        <a:bodyPr/>
        <a:lstStyle/>
        <a:p>
          <a:pPr rtl="1"/>
          <a:endParaRPr lang="he-IL"/>
        </a:p>
      </dgm:t>
    </dgm:pt>
    <dgm:pt modelId="{551DA3E8-0E91-4F27-AD78-33F8A459A6C1}">
      <dgm:prSet phldrT="[טקסט]" custT="1"/>
      <dgm:spPr/>
      <dgm:t>
        <a:bodyPr/>
        <a:lstStyle/>
        <a:p>
          <a:pPr rtl="1"/>
          <a:r>
            <a:rPr lang="he-IL" sz="2000" dirty="0" smtClean="0">
              <a:cs typeface="+mj-cs"/>
            </a:rPr>
            <a:t>שני ראשי גדוד בצבא איש בשת החליטו להרוג את איש בשת כדי לתת את המלכות בידי דוד. </a:t>
          </a:r>
          <a:endParaRPr lang="he-IL" sz="2000" dirty="0">
            <a:cs typeface="+mj-cs"/>
          </a:endParaRPr>
        </a:p>
      </dgm:t>
    </dgm:pt>
    <dgm:pt modelId="{66079359-8F05-4422-A12D-F762AC629813}" type="sibTrans" cxnId="{38493E24-E577-47D3-9121-AA0951B64750}">
      <dgm:prSet/>
      <dgm:spPr/>
      <dgm:t>
        <a:bodyPr/>
        <a:lstStyle/>
        <a:p>
          <a:pPr rtl="1"/>
          <a:endParaRPr lang="he-IL"/>
        </a:p>
      </dgm:t>
    </dgm:pt>
    <dgm:pt modelId="{76D24033-7086-4C81-B59D-E6A4804EE38B}" type="parTrans" cxnId="{38493E24-E577-47D3-9121-AA0951B64750}">
      <dgm:prSet/>
      <dgm:spPr/>
      <dgm:t>
        <a:bodyPr/>
        <a:lstStyle/>
        <a:p>
          <a:pPr rtl="1"/>
          <a:endParaRPr lang="he-IL"/>
        </a:p>
      </dgm:t>
    </dgm:pt>
    <dgm:pt modelId="{C03CBD71-4FE2-4F63-9560-8F41FA789B24}">
      <dgm:prSet phldrT="[טקסט]" custT="1"/>
      <dgm:spPr/>
      <dgm:t>
        <a:bodyPr/>
        <a:lstStyle/>
        <a:p>
          <a:pPr rtl="1"/>
          <a:r>
            <a:rPr lang="he-IL" sz="3200" dirty="0" smtClean="0">
              <a:cs typeface="+mj-cs"/>
            </a:rPr>
            <a:t>איש בושת חושד שאבנר חותר תחתיו</a:t>
          </a:r>
          <a:endParaRPr lang="he-IL" sz="3200" dirty="0">
            <a:cs typeface="+mj-cs"/>
          </a:endParaRPr>
        </a:p>
      </dgm:t>
    </dgm:pt>
    <dgm:pt modelId="{90A8917A-1270-4FDD-A1EE-D82327A0180C}" type="sibTrans" cxnId="{6A75C134-C618-4C3C-B28C-F3F59C3B5035}">
      <dgm:prSet/>
      <dgm:spPr/>
      <dgm:t>
        <a:bodyPr/>
        <a:lstStyle/>
        <a:p>
          <a:pPr rtl="1"/>
          <a:endParaRPr lang="he-IL"/>
        </a:p>
      </dgm:t>
    </dgm:pt>
    <dgm:pt modelId="{1E5B699B-A8FB-4F72-B30C-31DD1E2D2EE7}" type="parTrans" cxnId="{6A75C134-C618-4C3C-B28C-F3F59C3B5035}">
      <dgm:prSet/>
      <dgm:spPr/>
      <dgm:t>
        <a:bodyPr/>
        <a:lstStyle/>
        <a:p>
          <a:pPr rtl="1"/>
          <a:endParaRPr lang="he-IL"/>
        </a:p>
      </dgm:t>
    </dgm:pt>
    <dgm:pt modelId="{E6DF7BD3-E940-4232-82DB-EB44EF5B4430}" type="pres">
      <dgm:prSet presAssocID="{A72F455C-EC52-4E59-9AD4-73A5E62D7EC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93DC2D87-4487-4862-94C6-A077D42B1218}" type="pres">
      <dgm:prSet presAssocID="{3CD2DF2B-68EA-4FB7-BBD1-215272D3DFB1}" presName="composite" presStyleCnt="0"/>
      <dgm:spPr/>
    </dgm:pt>
    <dgm:pt modelId="{5B64F095-1CA0-4BAA-8C6D-086C9FE6FA7C}" type="pres">
      <dgm:prSet presAssocID="{3CD2DF2B-68EA-4FB7-BBD1-215272D3DFB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9FD5739-D199-4A5D-A58C-57599C4384C4}" type="pres">
      <dgm:prSet presAssocID="{3CD2DF2B-68EA-4FB7-BBD1-215272D3DFB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329645B-7FD7-44B6-B0DD-BBAAA3296F8A}" type="pres">
      <dgm:prSet presAssocID="{5302D490-375B-4421-8BA5-4C21F974A50E}" presName="sp" presStyleCnt="0"/>
      <dgm:spPr/>
    </dgm:pt>
    <dgm:pt modelId="{1F1B2921-F010-4CE1-84E2-0AEB01012C72}" type="pres">
      <dgm:prSet presAssocID="{F2B43A5F-3F62-4467-9F7B-14EAC778E028}" presName="composite" presStyleCnt="0"/>
      <dgm:spPr/>
    </dgm:pt>
    <dgm:pt modelId="{3DE65227-9D49-4360-B263-81937EE4F38C}" type="pres">
      <dgm:prSet presAssocID="{F2B43A5F-3F62-4467-9F7B-14EAC778E02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F5547E5-3857-4B27-9030-A218B35E9059}" type="pres">
      <dgm:prSet presAssocID="{F2B43A5F-3F62-4467-9F7B-14EAC778E02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13155F7-F14F-47B9-BF3E-39F8FF6B77D4}" type="pres">
      <dgm:prSet presAssocID="{26809D5E-8695-4BC1-8211-ED3CCCB47051}" presName="sp" presStyleCnt="0"/>
      <dgm:spPr/>
    </dgm:pt>
    <dgm:pt modelId="{0BBA7076-7FE2-4DB5-8A18-18EAC07589C0}" type="pres">
      <dgm:prSet presAssocID="{54ABD0A0-06E0-49C7-BE88-7874CCBD0BFF}" presName="composite" presStyleCnt="0"/>
      <dgm:spPr/>
    </dgm:pt>
    <dgm:pt modelId="{2ADBDD8D-965C-4F8D-B3FD-3CC8AE484E7D}" type="pres">
      <dgm:prSet presAssocID="{54ABD0A0-06E0-49C7-BE88-7874CCBD0BF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F931C72-DC83-4AD6-BCE8-6C9FD672F288}" type="pres">
      <dgm:prSet presAssocID="{54ABD0A0-06E0-49C7-BE88-7874CCBD0BF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CCB57C2C-F0F2-4BF9-9A33-FF1B4A9035D5}" type="presOf" srcId="{A72F455C-EC52-4E59-9AD4-73A5E62D7ECB}" destId="{E6DF7BD3-E940-4232-82DB-EB44EF5B4430}" srcOrd="0" destOrd="0" presId="urn:microsoft.com/office/officeart/2005/8/layout/chevron2"/>
    <dgm:cxn modelId="{E92C9540-21D7-4DA3-99C3-6CFE29B6E0E9}" srcId="{54ABD0A0-06E0-49C7-BE88-7874CCBD0BFF}" destId="{DE6A98EC-5427-4794-A0C4-8E471EECE041}" srcOrd="0" destOrd="0" parTransId="{B2D62F93-6F9A-49E8-9AF6-BFC4C9D7A8EC}" sibTransId="{B2127B75-89A0-4251-91D5-05644C54EF58}"/>
    <dgm:cxn modelId="{7E208783-84D7-4A45-949D-E77FCD266159}" type="presOf" srcId="{F2B43A5F-3F62-4467-9F7B-14EAC778E028}" destId="{3DE65227-9D49-4360-B263-81937EE4F38C}" srcOrd="0" destOrd="0" presId="urn:microsoft.com/office/officeart/2005/8/layout/chevron2"/>
    <dgm:cxn modelId="{38493E24-E577-47D3-9121-AA0951B64750}" srcId="{54ABD0A0-06E0-49C7-BE88-7874CCBD0BFF}" destId="{551DA3E8-0E91-4F27-AD78-33F8A459A6C1}" srcOrd="1" destOrd="0" parTransId="{76D24033-7086-4C81-B59D-E6A4804EE38B}" sibTransId="{66079359-8F05-4422-A12D-F762AC629813}"/>
    <dgm:cxn modelId="{6A75C134-C618-4C3C-B28C-F3F59C3B5035}" srcId="{3CD2DF2B-68EA-4FB7-BBD1-215272D3DFB1}" destId="{C03CBD71-4FE2-4F63-9560-8F41FA789B24}" srcOrd="0" destOrd="0" parTransId="{1E5B699B-A8FB-4F72-B30C-31DD1E2D2EE7}" sibTransId="{90A8917A-1270-4FDD-A1EE-D82327A0180C}"/>
    <dgm:cxn modelId="{C2058992-124E-4E89-BE73-78144A53C7E6}" type="presOf" srcId="{3CD2DF2B-68EA-4FB7-BBD1-215272D3DFB1}" destId="{5B64F095-1CA0-4BAA-8C6D-086C9FE6FA7C}" srcOrd="0" destOrd="0" presId="urn:microsoft.com/office/officeart/2005/8/layout/chevron2"/>
    <dgm:cxn modelId="{057BE6C8-D404-49C0-BAB4-AC81BE83BED1}" type="presOf" srcId="{DE6A98EC-5427-4794-A0C4-8E471EECE041}" destId="{4F931C72-DC83-4AD6-BCE8-6C9FD672F288}" srcOrd="0" destOrd="0" presId="urn:microsoft.com/office/officeart/2005/8/layout/chevron2"/>
    <dgm:cxn modelId="{2F8529F9-F8BE-44C3-BCDE-226F342DA558}" srcId="{A72F455C-EC52-4E59-9AD4-73A5E62D7ECB}" destId="{3CD2DF2B-68EA-4FB7-BBD1-215272D3DFB1}" srcOrd="0" destOrd="0" parTransId="{F0ACC12D-D9F7-421A-986F-589A7899B980}" sibTransId="{5302D490-375B-4421-8BA5-4C21F974A50E}"/>
    <dgm:cxn modelId="{7442231A-F35B-42A6-941C-915249BA0080}" srcId="{A72F455C-EC52-4E59-9AD4-73A5E62D7ECB}" destId="{54ABD0A0-06E0-49C7-BE88-7874CCBD0BFF}" srcOrd="2" destOrd="0" parTransId="{77379CF1-367E-42C8-B640-D693F6965DEE}" sibTransId="{658EF348-D6E9-4CC8-91BF-7D278EBFEB20}"/>
    <dgm:cxn modelId="{ABB7278A-C6ED-4A1E-AD92-FEA2472EA2D3}" type="presOf" srcId="{54ABD0A0-06E0-49C7-BE88-7874CCBD0BFF}" destId="{2ADBDD8D-965C-4F8D-B3FD-3CC8AE484E7D}" srcOrd="0" destOrd="0" presId="urn:microsoft.com/office/officeart/2005/8/layout/chevron2"/>
    <dgm:cxn modelId="{6ACDCBCD-A2A3-4649-A543-87393D4CBC64}" srcId="{F2B43A5F-3F62-4467-9F7B-14EAC778E028}" destId="{A0EE8477-ABE3-4ACB-870A-819B90E8232B}" srcOrd="0" destOrd="0" parTransId="{5A829015-2977-4D86-A2A8-583ED0EB4AEE}" sibTransId="{F4C779D7-C8C1-41C0-9CCF-C9EAFBA14356}"/>
    <dgm:cxn modelId="{3184A332-7A88-4B53-AF31-C0C6DACBF3AB}" type="presOf" srcId="{C03CBD71-4FE2-4F63-9560-8F41FA789B24}" destId="{89FD5739-D199-4A5D-A58C-57599C4384C4}" srcOrd="0" destOrd="0" presId="urn:microsoft.com/office/officeart/2005/8/layout/chevron2"/>
    <dgm:cxn modelId="{4DAC7AFA-A4D4-4F3C-AC71-6940303B9531}" type="presOf" srcId="{551DA3E8-0E91-4F27-AD78-33F8A459A6C1}" destId="{4F931C72-DC83-4AD6-BCE8-6C9FD672F288}" srcOrd="0" destOrd="1" presId="urn:microsoft.com/office/officeart/2005/8/layout/chevron2"/>
    <dgm:cxn modelId="{86185ED7-1B70-46FF-A7C5-DD1EFB8F94E4}" srcId="{A72F455C-EC52-4E59-9AD4-73A5E62D7ECB}" destId="{F2B43A5F-3F62-4467-9F7B-14EAC778E028}" srcOrd="1" destOrd="0" parTransId="{BDC82F62-986A-4024-839E-E9D58168E12A}" sibTransId="{26809D5E-8695-4BC1-8211-ED3CCCB47051}"/>
    <dgm:cxn modelId="{0DBA81AF-A17B-41A0-951D-5DCDF58268A4}" type="presOf" srcId="{A0EE8477-ABE3-4ACB-870A-819B90E8232B}" destId="{EF5547E5-3857-4B27-9030-A218B35E9059}" srcOrd="0" destOrd="0" presId="urn:microsoft.com/office/officeart/2005/8/layout/chevron2"/>
    <dgm:cxn modelId="{00F3B618-0DBB-4F3F-B377-65E76C8311D2}" type="presParOf" srcId="{E6DF7BD3-E940-4232-82DB-EB44EF5B4430}" destId="{93DC2D87-4487-4862-94C6-A077D42B1218}" srcOrd="0" destOrd="0" presId="urn:microsoft.com/office/officeart/2005/8/layout/chevron2"/>
    <dgm:cxn modelId="{FC47F44B-00C9-4B0F-8436-408D94F76AF6}" type="presParOf" srcId="{93DC2D87-4487-4862-94C6-A077D42B1218}" destId="{5B64F095-1CA0-4BAA-8C6D-086C9FE6FA7C}" srcOrd="0" destOrd="0" presId="urn:microsoft.com/office/officeart/2005/8/layout/chevron2"/>
    <dgm:cxn modelId="{A76BEEB3-89AB-4473-9C62-B3BDABA31B1E}" type="presParOf" srcId="{93DC2D87-4487-4862-94C6-A077D42B1218}" destId="{89FD5739-D199-4A5D-A58C-57599C4384C4}" srcOrd="1" destOrd="0" presId="urn:microsoft.com/office/officeart/2005/8/layout/chevron2"/>
    <dgm:cxn modelId="{52B2DDED-0685-4979-96ED-4F440FF6D5C9}" type="presParOf" srcId="{E6DF7BD3-E940-4232-82DB-EB44EF5B4430}" destId="{F329645B-7FD7-44B6-B0DD-BBAAA3296F8A}" srcOrd="1" destOrd="0" presId="urn:microsoft.com/office/officeart/2005/8/layout/chevron2"/>
    <dgm:cxn modelId="{C96B5F38-EC57-4BF3-9D45-9939F592E908}" type="presParOf" srcId="{E6DF7BD3-E940-4232-82DB-EB44EF5B4430}" destId="{1F1B2921-F010-4CE1-84E2-0AEB01012C72}" srcOrd="2" destOrd="0" presId="urn:microsoft.com/office/officeart/2005/8/layout/chevron2"/>
    <dgm:cxn modelId="{E488F14B-917E-4B7B-9DB7-1A2E4D67F413}" type="presParOf" srcId="{1F1B2921-F010-4CE1-84E2-0AEB01012C72}" destId="{3DE65227-9D49-4360-B263-81937EE4F38C}" srcOrd="0" destOrd="0" presId="urn:microsoft.com/office/officeart/2005/8/layout/chevron2"/>
    <dgm:cxn modelId="{852DB0A6-29F9-4417-9EE8-7DBD2328DCA6}" type="presParOf" srcId="{1F1B2921-F010-4CE1-84E2-0AEB01012C72}" destId="{EF5547E5-3857-4B27-9030-A218B35E9059}" srcOrd="1" destOrd="0" presId="urn:microsoft.com/office/officeart/2005/8/layout/chevron2"/>
    <dgm:cxn modelId="{E7639BC6-6992-4D4C-A996-4A683C489B4F}" type="presParOf" srcId="{E6DF7BD3-E940-4232-82DB-EB44EF5B4430}" destId="{D13155F7-F14F-47B9-BF3E-39F8FF6B77D4}" srcOrd="3" destOrd="0" presId="urn:microsoft.com/office/officeart/2005/8/layout/chevron2"/>
    <dgm:cxn modelId="{71CC7653-5011-4A09-83BE-81776BE08534}" type="presParOf" srcId="{E6DF7BD3-E940-4232-82DB-EB44EF5B4430}" destId="{0BBA7076-7FE2-4DB5-8A18-18EAC07589C0}" srcOrd="4" destOrd="0" presId="urn:microsoft.com/office/officeart/2005/8/layout/chevron2"/>
    <dgm:cxn modelId="{CF978B87-DB07-4511-9606-F02D9B4F5E85}" type="presParOf" srcId="{0BBA7076-7FE2-4DB5-8A18-18EAC07589C0}" destId="{2ADBDD8D-965C-4F8D-B3FD-3CC8AE484E7D}" srcOrd="0" destOrd="0" presId="urn:microsoft.com/office/officeart/2005/8/layout/chevron2"/>
    <dgm:cxn modelId="{A370760F-6FD9-4EEC-97F0-A0313A921B19}" type="presParOf" srcId="{0BBA7076-7FE2-4DB5-8A18-18EAC07589C0}" destId="{4F931C72-DC83-4AD6-BCE8-6C9FD672F28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B8471C-A70D-4413-B74F-A0CD460CD194}" type="doc">
      <dgm:prSet loTypeId="urn:microsoft.com/office/officeart/2005/8/layout/chevron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pPr rtl="1"/>
          <a:endParaRPr lang="he-IL"/>
        </a:p>
      </dgm:t>
    </dgm:pt>
    <dgm:pt modelId="{D06F5825-3D7F-4FDF-BF42-113B26AD076C}">
      <dgm:prSet phldrT="[טקסט]"/>
      <dgm:spPr/>
      <dgm:t>
        <a:bodyPr/>
        <a:lstStyle/>
        <a:p>
          <a:pPr rtl="1"/>
          <a:endParaRPr lang="he-IL" dirty="0"/>
        </a:p>
      </dgm:t>
    </dgm:pt>
    <dgm:pt modelId="{DBAD8E57-F4CE-45FD-BDEC-008395634DCA}" type="parTrans" cxnId="{FE03E08E-2FAA-4B89-89B8-CE7199FF7D77}">
      <dgm:prSet/>
      <dgm:spPr/>
      <dgm:t>
        <a:bodyPr/>
        <a:lstStyle/>
        <a:p>
          <a:pPr rtl="1"/>
          <a:endParaRPr lang="he-IL"/>
        </a:p>
      </dgm:t>
    </dgm:pt>
    <dgm:pt modelId="{B8BCB512-670B-4572-BB36-118BFD4EEC7F}" type="sibTrans" cxnId="{FE03E08E-2FAA-4B89-89B8-CE7199FF7D77}">
      <dgm:prSet/>
      <dgm:spPr/>
      <dgm:t>
        <a:bodyPr/>
        <a:lstStyle/>
        <a:p>
          <a:pPr rtl="1"/>
          <a:endParaRPr lang="he-IL"/>
        </a:p>
      </dgm:t>
    </dgm:pt>
    <dgm:pt modelId="{5E61E6F6-6668-4FEB-A56C-5E977F7C894E}">
      <dgm:prSet phldrT="[טקסט]"/>
      <dgm:spPr/>
      <dgm:t>
        <a:bodyPr/>
        <a:lstStyle/>
        <a:p>
          <a:pPr rtl="1"/>
          <a:r>
            <a:rPr lang="he-IL" dirty="0" smtClean="0"/>
            <a:t>דוד נפגש עם בת שבע ומגלה שאוריה החיתי בעלה.</a:t>
          </a:r>
          <a:endParaRPr lang="he-IL" dirty="0"/>
        </a:p>
      </dgm:t>
    </dgm:pt>
    <dgm:pt modelId="{1A2005EF-AF0C-4BF3-B858-3C33BB4E69DF}" type="parTrans" cxnId="{BF291FAE-E1CA-48CF-9E36-266D628C1D33}">
      <dgm:prSet/>
      <dgm:spPr/>
      <dgm:t>
        <a:bodyPr/>
        <a:lstStyle/>
        <a:p>
          <a:pPr rtl="1"/>
          <a:endParaRPr lang="he-IL"/>
        </a:p>
      </dgm:t>
    </dgm:pt>
    <dgm:pt modelId="{D5C846C0-44A6-484C-9406-30C5B8F8CFE3}" type="sibTrans" cxnId="{BF291FAE-E1CA-48CF-9E36-266D628C1D33}">
      <dgm:prSet/>
      <dgm:spPr/>
      <dgm:t>
        <a:bodyPr/>
        <a:lstStyle/>
        <a:p>
          <a:pPr rtl="1"/>
          <a:endParaRPr lang="he-IL"/>
        </a:p>
      </dgm:t>
    </dgm:pt>
    <dgm:pt modelId="{F98FC7A5-F502-489A-ACAA-5F2959F820C1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48C236E4-511B-474E-87C4-C13E5DFB1ABE}" type="parTrans" cxnId="{6F2CB1F6-C6D9-4D9B-ABAC-0D7A59B507B8}">
      <dgm:prSet/>
      <dgm:spPr/>
      <dgm:t>
        <a:bodyPr/>
        <a:lstStyle/>
        <a:p>
          <a:pPr rtl="1"/>
          <a:endParaRPr lang="he-IL"/>
        </a:p>
      </dgm:t>
    </dgm:pt>
    <dgm:pt modelId="{DD811A50-06FC-4F81-B595-F27996E37A44}" type="sibTrans" cxnId="{6F2CB1F6-C6D9-4D9B-ABAC-0D7A59B507B8}">
      <dgm:prSet/>
      <dgm:spPr/>
      <dgm:t>
        <a:bodyPr/>
        <a:lstStyle/>
        <a:p>
          <a:pPr rtl="1"/>
          <a:endParaRPr lang="he-IL"/>
        </a:p>
      </dgm:t>
    </dgm:pt>
    <dgm:pt modelId="{CD6CD34A-9A82-4387-96A5-74D9C5B3AFF8}">
      <dgm:prSet phldrT="[טקסט]"/>
      <dgm:spPr/>
      <dgm:t>
        <a:bodyPr/>
        <a:lstStyle/>
        <a:p>
          <a:pPr rtl="1"/>
          <a:r>
            <a:rPr lang="he-IL" dirty="0" smtClean="0"/>
            <a:t>דוד מגלה שבת שבע בהריון וקורא לאוריה החיתי</a:t>
          </a:r>
          <a:endParaRPr lang="he-IL" dirty="0"/>
        </a:p>
      </dgm:t>
    </dgm:pt>
    <dgm:pt modelId="{68E8FBA3-B745-45E8-8701-21A64BABBEDC}" type="parTrans" cxnId="{85998AB7-098B-4B85-B3BB-F97D162E5488}">
      <dgm:prSet/>
      <dgm:spPr/>
      <dgm:t>
        <a:bodyPr/>
        <a:lstStyle/>
        <a:p>
          <a:pPr rtl="1"/>
          <a:endParaRPr lang="he-IL"/>
        </a:p>
      </dgm:t>
    </dgm:pt>
    <dgm:pt modelId="{D2BDDBE7-4608-4954-986E-AED049E82540}" type="sibTrans" cxnId="{85998AB7-098B-4B85-B3BB-F97D162E5488}">
      <dgm:prSet/>
      <dgm:spPr/>
      <dgm:t>
        <a:bodyPr/>
        <a:lstStyle/>
        <a:p>
          <a:pPr rtl="1"/>
          <a:endParaRPr lang="he-IL"/>
        </a:p>
      </dgm:t>
    </dgm:pt>
    <dgm:pt modelId="{45A000C4-3C4F-4CE5-8778-30936F989AE0}">
      <dgm:prSet phldrT="[טקסט]"/>
      <dgm:spPr/>
      <dgm:t>
        <a:bodyPr/>
        <a:lstStyle/>
        <a:p>
          <a:pPr rtl="1"/>
          <a:endParaRPr lang="he-IL" dirty="0"/>
        </a:p>
      </dgm:t>
    </dgm:pt>
    <dgm:pt modelId="{488A8776-4598-4C63-B719-470F74ADEE98}" type="parTrans" cxnId="{3B5B1225-4AFA-418E-B7BC-2CE631DB0128}">
      <dgm:prSet/>
      <dgm:spPr/>
      <dgm:t>
        <a:bodyPr/>
        <a:lstStyle/>
        <a:p>
          <a:pPr rtl="1"/>
          <a:endParaRPr lang="he-IL"/>
        </a:p>
      </dgm:t>
    </dgm:pt>
    <dgm:pt modelId="{0B360018-02F5-4789-9356-BCDC7BC57B9F}" type="sibTrans" cxnId="{3B5B1225-4AFA-418E-B7BC-2CE631DB0128}">
      <dgm:prSet/>
      <dgm:spPr/>
      <dgm:t>
        <a:bodyPr/>
        <a:lstStyle/>
        <a:p>
          <a:pPr rtl="1"/>
          <a:endParaRPr lang="he-IL"/>
        </a:p>
      </dgm:t>
    </dgm:pt>
    <dgm:pt modelId="{FC514565-363B-45CB-AD32-6AE47641C8B1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19A32861-F52D-4923-84E3-D6AF5A0FE9C6}" type="parTrans" cxnId="{FB2DB3D0-74D5-41BB-BF6D-99F0D0713B19}">
      <dgm:prSet/>
      <dgm:spPr/>
      <dgm:t>
        <a:bodyPr/>
        <a:lstStyle/>
        <a:p>
          <a:pPr rtl="1"/>
          <a:endParaRPr lang="he-IL"/>
        </a:p>
      </dgm:t>
    </dgm:pt>
    <dgm:pt modelId="{39F31C06-E7EB-445C-8991-B4D26B902BF6}" type="sibTrans" cxnId="{FB2DB3D0-74D5-41BB-BF6D-99F0D0713B19}">
      <dgm:prSet/>
      <dgm:spPr/>
      <dgm:t>
        <a:bodyPr/>
        <a:lstStyle/>
        <a:p>
          <a:pPr rtl="1"/>
          <a:endParaRPr lang="he-IL"/>
        </a:p>
      </dgm:t>
    </dgm:pt>
    <dgm:pt modelId="{21444DCE-8370-4C35-A040-CB390F4FC620}">
      <dgm:prSet phldrT="[טקסט]"/>
      <dgm:spPr/>
      <dgm:t>
        <a:bodyPr/>
        <a:lstStyle/>
        <a:p>
          <a:pPr rtl="1"/>
          <a:r>
            <a:rPr lang="he-IL" dirty="0" smtClean="0"/>
            <a:t>דוד שולח את אוריה החיתי למות במלחמה.</a:t>
          </a:r>
          <a:endParaRPr lang="he-IL" dirty="0"/>
        </a:p>
      </dgm:t>
    </dgm:pt>
    <dgm:pt modelId="{83DC64DE-8B68-49BF-A2CE-E4FEDD812E18}" type="parTrans" cxnId="{CEAF3CA7-6CB0-445F-8B3A-F065CC554CE5}">
      <dgm:prSet/>
      <dgm:spPr/>
      <dgm:t>
        <a:bodyPr/>
        <a:lstStyle/>
        <a:p>
          <a:pPr rtl="1"/>
          <a:endParaRPr lang="he-IL"/>
        </a:p>
      </dgm:t>
    </dgm:pt>
    <dgm:pt modelId="{B4D21E39-6FB6-462E-89BF-20852FFBD72A}" type="sibTrans" cxnId="{CEAF3CA7-6CB0-445F-8B3A-F065CC554CE5}">
      <dgm:prSet/>
      <dgm:spPr/>
      <dgm:t>
        <a:bodyPr/>
        <a:lstStyle/>
        <a:p>
          <a:pPr rtl="1"/>
          <a:endParaRPr lang="he-IL"/>
        </a:p>
      </dgm:t>
    </dgm:pt>
    <dgm:pt modelId="{16AE37F1-00AA-4C42-8FFD-3A0891A24446}">
      <dgm:prSet phldrT="[טקסט]"/>
      <dgm:spPr/>
      <dgm:t>
        <a:bodyPr/>
        <a:lstStyle/>
        <a:p>
          <a:pPr rtl="1"/>
          <a:r>
            <a:rPr lang="he-IL" dirty="0" smtClean="0"/>
            <a:t>אוריה החיתי מסרב לחזור לביתו, בזמן שכל אנשיו במלחמה.</a:t>
          </a:r>
          <a:endParaRPr lang="he-IL" dirty="0"/>
        </a:p>
      </dgm:t>
    </dgm:pt>
    <dgm:pt modelId="{8E412615-563C-4F06-AFAB-736E067607FC}" type="parTrans" cxnId="{145893A3-DC19-4BC9-AE7A-DF24473BA162}">
      <dgm:prSet/>
      <dgm:spPr/>
    </dgm:pt>
    <dgm:pt modelId="{6C015888-CB19-44AB-8D53-CBA8EC71EC79}" type="sibTrans" cxnId="{145893A3-DC19-4BC9-AE7A-DF24473BA162}">
      <dgm:prSet/>
      <dgm:spPr/>
    </dgm:pt>
    <dgm:pt modelId="{8EA59788-DEB1-466A-B01F-F128CB21F53A}">
      <dgm:prSet phldrT="[טקסט]"/>
      <dgm:spPr/>
      <dgm:t>
        <a:bodyPr/>
        <a:lstStyle/>
        <a:p>
          <a:pPr rtl="1"/>
          <a:r>
            <a:rPr lang="he-IL" dirty="0" smtClean="0"/>
            <a:t> לאחר מות אוריה, נשא דוד את בת שבע  לאישה </a:t>
          </a:r>
          <a:endParaRPr lang="he-IL" dirty="0"/>
        </a:p>
      </dgm:t>
    </dgm:pt>
    <dgm:pt modelId="{F262A3CA-392B-458B-801A-159A3935E44C}" type="parTrans" cxnId="{FC31E654-17F6-4A2C-9054-EC8AD8722F31}">
      <dgm:prSet/>
      <dgm:spPr/>
    </dgm:pt>
    <dgm:pt modelId="{FE9B17E2-2078-4DEA-B3DA-65D9E595C291}" type="sibTrans" cxnId="{FC31E654-17F6-4A2C-9054-EC8AD8722F31}">
      <dgm:prSet/>
      <dgm:spPr/>
    </dgm:pt>
    <dgm:pt modelId="{C7846AE8-4115-4840-82D0-686C3A4A69F0}" type="pres">
      <dgm:prSet presAssocID="{28B8471C-A70D-4413-B74F-A0CD460CD19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ABB7E6C1-11A3-4D95-A17A-80F956DEF2A3}" type="pres">
      <dgm:prSet presAssocID="{D06F5825-3D7F-4FDF-BF42-113B26AD076C}" presName="composite" presStyleCnt="0"/>
      <dgm:spPr/>
    </dgm:pt>
    <dgm:pt modelId="{ABD2F7B2-9B17-4606-AAF8-B1B5CA7A1726}" type="pres">
      <dgm:prSet presAssocID="{D06F5825-3D7F-4FDF-BF42-113B26AD076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B68313E-7789-4EF5-8BA2-2E51C3854458}" type="pres">
      <dgm:prSet presAssocID="{D06F5825-3D7F-4FDF-BF42-113B26AD076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DEF54B8-2FCE-4A4F-A7E4-B3499BC3B6EA}" type="pres">
      <dgm:prSet presAssocID="{B8BCB512-670B-4572-BB36-118BFD4EEC7F}" presName="sp" presStyleCnt="0"/>
      <dgm:spPr/>
    </dgm:pt>
    <dgm:pt modelId="{6B25F3D8-CCC3-46D1-8B91-B7D7C09B70F9}" type="pres">
      <dgm:prSet presAssocID="{F98FC7A5-F502-489A-ACAA-5F2959F820C1}" presName="composite" presStyleCnt="0"/>
      <dgm:spPr/>
    </dgm:pt>
    <dgm:pt modelId="{0F97A59F-6E43-46C8-BBE8-571E62F983F4}" type="pres">
      <dgm:prSet presAssocID="{F98FC7A5-F502-489A-ACAA-5F2959F820C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57B45F2-0E3B-4595-B354-81146A8E99A2}" type="pres">
      <dgm:prSet presAssocID="{F98FC7A5-F502-489A-ACAA-5F2959F820C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EA53470-AF35-4E10-98BC-B6198C88E4DC}" type="pres">
      <dgm:prSet presAssocID="{DD811A50-06FC-4F81-B595-F27996E37A44}" presName="sp" presStyleCnt="0"/>
      <dgm:spPr/>
    </dgm:pt>
    <dgm:pt modelId="{2491647B-E524-4121-A233-9D7DE71830DC}" type="pres">
      <dgm:prSet presAssocID="{FC514565-363B-45CB-AD32-6AE47641C8B1}" presName="composite" presStyleCnt="0"/>
      <dgm:spPr/>
    </dgm:pt>
    <dgm:pt modelId="{FE102BD7-73B6-4040-BD8E-1115EA9F05B5}" type="pres">
      <dgm:prSet presAssocID="{FC514565-363B-45CB-AD32-6AE47641C8B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A033A65-D4BC-41EC-9A30-07CAC0001F94}" type="pres">
      <dgm:prSet presAssocID="{FC514565-363B-45CB-AD32-6AE47641C8B1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FB2DB3D0-74D5-41BB-BF6D-99F0D0713B19}" srcId="{28B8471C-A70D-4413-B74F-A0CD460CD194}" destId="{FC514565-363B-45CB-AD32-6AE47641C8B1}" srcOrd="2" destOrd="0" parTransId="{19A32861-F52D-4923-84E3-D6AF5A0FE9C6}" sibTransId="{39F31C06-E7EB-445C-8991-B4D26B902BF6}"/>
    <dgm:cxn modelId="{CEAF3CA7-6CB0-445F-8B3A-F065CC554CE5}" srcId="{FC514565-363B-45CB-AD32-6AE47641C8B1}" destId="{21444DCE-8370-4C35-A040-CB390F4FC620}" srcOrd="0" destOrd="0" parTransId="{83DC64DE-8B68-49BF-A2CE-E4FEDD812E18}" sibTransId="{B4D21E39-6FB6-462E-89BF-20852FFBD72A}"/>
    <dgm:cxn modelId="{6F367FF0-6F6F-4FFC-BD94-D8837859BD0D}" type="presOf" srcId="{45A000C4-3C4F-4CE5-8778-30936F989AE0}" destId="{657B45F2-0E3B-4595-B354-81146A8E99A2}" srcOrd="0" destOrd="2" presId="urn:microsoft.com/office/officeart/2005/8/layout/chevron2"/>
    <dgm:cxn modelId="{8A716A90-4E2D-48C9-9FC5-E1C72A7C1923}" type="presOf" srcId="{D06F5825-3D7F-4FDF-BF42-113B26AD076C}" destId="{ABD2F7B2-9B17-4606-AAF8-B1B5CA7A1726}" srcOrd="0" destOrd="0" presId="urn:microsoft.com/office/officeart/2005/8/layout/chevron2"/>
    <dgm:cxn modelId="{9BF98382-542D-4037-A25E-09E23EB8F62E}" type="presOf" srcId="{16AE37F1-00AA-4C42-8FFD-3A0891A24446}" destId="{657B45F2-0E3B-4595-B354-81146A8E99A2}" srcOrd="0" destOrd="1" presId="urn:microsoft.com/office/officeart/2005/8/layout/chevron2"/>
    <dgm:cxn modelId="{85998AB7-098B-4B85-B3BB-F97D162E5488}" srcId="{F98FC7A5-F502-489A-ACAA-5F2959F820C1}" destId="{CD6CD34A-9A82-4387-96A5-74D9C5B3AFF8}" srcOrd="0" destOrd="0" parTransId="{68E8FBA3-B745-45E8-8701-21A64BABBEDC}" sibTransId="{D2BDDBE7-4608-4954-986E-AED049E82540}"/>
    <dgm:cxn modelId="{A2EB2D77-10B0-4CEA-B290-96770DD68D3D}" type="presOf" srcId="{8EA59788-DEB1-466A-B01F-F128CB21F53A}" destId="{2A033A65-D4BC-41EC-9A30-07CAC0001F94}" srcOrd="0" destOrd="1" presId="urn:microsoft.com/office/officeart/2005/8/layout/chevron2"/>
    <dgm:cxn modelId="{145893A3-DC19-4BC9-AE7A-DF24473BA162}" srcId="{F98FC7A5-F502-489A-ACAA-5F2959F820C1}" destId="{16AE37F1-00AA-4C42-8FFD-3A0891A24446}" srcOrd="1" destOrd="0" parTransId="{8E412615-563C-4F06-AFAB-736E067607FC}" sibTransId="{6C015888-CB19-44AB-8D53-CBA8EC71EC79}"/>
    <dgm:cxn modelId="{9EC70977-6E21-4998-B9B9-090D541D6AC8}" type="presOf" srcId="{5E61E6F6-6668-4FEB-A56C-5E977F7C894E}" destId="{2B68313E-7789-4EF5-8BA2-2E51C3854458}" srcOrd="0" destOrd="0" presId="urn:microsoft.com/office/officeart/2005/8/layout/chevron2"/>
    <dgm:cxn modelId="{F1893B3A-3C25-46BA-BF68-5E840DF4CB92}" type="presOf" srcId="{21444DCE-8370-4C35-A040-CB390F4FC620}" destId="{2A033A65-D4BC-41EC-9A30-07CAC0001F94}" srcOrd="0" destOrd="0" presId="urn:microsoft.com/office/officeart/2005/8/layout/chevron2"/>
    <dgm:cxn modelId="{3B5B1225-4AFA-418E-B7BC-2CE631DB0128}" srcId="{F98FC7A5-F502-489A-ACAA-5F2959F820C1}" destId="{45A000C4-3C4F-4CE5-8778-30936F989AE0}" srcOrd="2" destOrd="0" parTransId="{488A8776-4598-4C63-B719-470F74ADEE98}" sibTransId="{0B360018-02F5-4789-9356-BCDC7BC57B9F}"/>
    <dgm:cxn modelId="{43710B02-1B49-4C9B-82BA-F7CC438654D1}" type="presOf" srcId="{FC514565-363B-45CB-AD32-6AE47641C8B1}" destId="{FE102BD7-73B6-4040-BD8E-1115EA9F05B5}" srcOrd="0" destOrd="0" presId="urn:microsoft.com/office/officeart/2005/8/layout/chevron2"/>
    <dgm:cxn modelId="{1207A0A1-06A5-40AE-875E-624BC73FCFD4}" type="presOf" srcId="{CD6CD34A-9A82-4387-96A5-74D9C5B3AFF8}" destId="{657B45F2-0E3B-4595-B354-81146A8E99A2}" srcOrd="0" destOrd="0" presId="urn:microsoft.com/office/officeart/2005/8/layout/chevron2"/>
    <dgm:cxn modelId="{F94DF1AB-BA35-4EA5-9F27-C8A6EA955DC4}" type="presOf" srcId="{F98FC7A5-F502-489A-ACAA-5F2959F820C1}" destId="{0F97A59F-6E43-46C8-BBE8-571E62F983F4}" srcOrd="0" destOrd="0" presId="urn:microsoft.com/office/officeart/2005/8/layout/chevron2"/>
    <dgm:cxn modelId="{11FFC0DD-0C29-485B-A6FE-570C8DA6C4F1}" type="presOf" srcId="{28B8471C-A70D-4413-B74F-A0CD460CD194}" destId="{C7846AE8-4115-4840-82D0-686C3A4A69F0}" srcOrd="0" destOrd="0" presId="urn:microsoft.com/office/officeart/2005/8/layout/chevron2"/>
    <dgm:cxn modelId="{BF291FAE-E1CA-48CF-9E36-266D628C1D33}" srcId="{D06F5825-3D7F-4FDF-BF42-113B26AD076C}" destId="{5E61E6F6-6668-4FEB-A56C-5E977F7C894E}" srcOrd="0" destOrd="0" parTransId="{1A2005EF-AF0C-4BF3-B858-3C33BB4E69DF}" sibTransId="{D5C846C0-44A6-484C-9406-30C5B8F8CFE3}"/>
    <dgm:cxn modelId="{FE03E08E-2FAA-4B89-89B8-CE7199FF7D77}" srcId="{28B8471C-A70D-4413-B74F-A0CD460CD194}" destId="{D06F5825-3D7F-4FDF-BF42-113B26AD076C}" srcOrd="0" destOrd="0" parTransId="{DBAD8E57-F4CE-45FD-BDEC-008395634DCA}" sibTransId="{B8BCB512-670B-4572-BB36-118BFD4EEC7F}"/>
    <dgm:cxn modelId="{6F2CB1F6-C6D9-4D9B-ABAC-0D7A59B507B8}" srcId="{28B8471C-A70D-4413-B74F-A0CD460CD194}" destId="{F98FC7A5-F502-489A-ACAA-5F2959F820C1}" srcOrd="1" destOrd="0" parTransId="{48C236E4-511B-474E-87C4-C13E5DFB1ABE}" sibTransId="{DD811A50-06FC-4F81-B595-F27996E37A44}"/>
    <dgm:cxn modelId="{FC31E654-17F6-4A2C-9054-EC8AD8722F31}" srcId="{FC514565-363B-45CB-AD32-6AE47641C8B1}" destId="{8EA59788-DEB1-466A-B01F-F128CB21F53A}" srcOrd="1" destOrd="0" parTransId="{F262A3CA-392B-458B-801A-159A3935E44C}" sibTransId="{FE9B17E2-2078-4DEA-B3DA-65D9E595C291}"/>
    <dgm:cxn modelId="{7376800A-2D25-4192-8821-B4C78E93BCFF}" type="presParOf" srcId="{C7846AE8-4115-4840-82D0-686C3A4A69F0}" destId="{ABB7E6C1-11A3-4D95-A17A-80F956DEF2A3}" srcOrd="0" destOrd="0" presId="urn:microsoft.com/office/officeart/2005/8/layout/chevron2"/>
    <dgm:cxn modelId="{4C11E917-26A5-43A9-871C-D68AE64B2EC9}" type="presParOf" srcId="{ABB7E6C1-11A3-4D95-A17A-80F956DEF2A3}" destId="{ABD2F7B2-9B17-4606-AAF8-B1B5CA7A1726}" srcOrd="0" destOrd="0" presId="urn:microsoft.com/office/officeart/2005/8/layout/chevron2"/>
    <dgm:cxn modelId="{3FDF8AD4-9206-42DE-B22F-84E78929D889}" type="presParOf" srcId="{ABB7E6C1-11A3-4D95-A17A-80F956DEF2A3}" destId="{2B68313E-7789-4EF5-8BA2-2E51C3854458}" srcOrd="1" destOrd="0" presId="urn:microsoft.com/office/officeart/2005/8/layout/chevron2"/>
    <dgm:cxn modelId="{F647E500-D190-425D-BD1B-450107782552}" type="presParOf" srcId="{C7846AE8-4115-4840-82D0-686C3A4A69F0}" destId="{3DEF54B8-2FCE-4A4F-A7E4-B3499BC3B6EA}" srcOrd="1" destOrd="0" presId="urn:microsoft.com/office/officeart/2005/8/layout/chevron2"/>
    <dgm:cxn modelId="{5444AD4D-ECD1-46D2-A6BB-B4447D2654D0}" type="presParOf" srcId="{C7846AE8-4115-4840-82D0-686C3A4A69F0}" destId="{6B25F3D8-CCC3-46D1-8B91-B7D7C09B70F9}" srcOrd="2" destOrd="0" presId="urn:microsoft.com/office/officeart/2005/8/layout/chevron2"/>
    <dgm:cxn modelId="{338B98BF-CD2B-4CF4-BC06-B839BEFB1DDD}" type="presParOf" srcId="{6B25F3D8-CCC3-46D1-8B91-B7D7C09B70F9}" destId="{0F97A59F-6E43-46C8-BBE8-571E62F983F4}" srcOrd="0" destOrd="0" presId="urn:microsoft.com/office/officeart/2005/8/layout/chevron2"/>
    <dgm:cxn modelId="{0E69C662-67C8-4B35-B229-6AA27F07566D}" type="presParOf" srcId="{6B25F3D8-CCC3-46D1-8B91-B7D7C09B70F9}" destId="{657B45F2-0E3B-4595-B354-81146A8E99A2}" srcOrd="1" destOrd="0" presId="urn:microsoft.com/office/officeart/2005/8/layout/chevron2"/>
    <dgm:cxn modelId="{35AC8206-7D26-48EF-A924-97D2FB2CE64B}" type="presParOf" srcId="{C7846AE8-4115-4840-82D0-686C3A4A69F0}" destId="{DEA53470-AF35-4E10-98BC-B6198C88E4DC}" srcOrd="3" destOrd="0" presId="urn:microsoft.com/office/officeart/2005/8/layout/chevron2"/>
    <dgm:cxn modelId="{DF55E968-83BE-4559-9088-E231D2E23C73}" type="presParOf" srcId="{C7846AE8-4115-4840-82D0-686C3A4A69F0}" destId="{2491647B-E524-4121-A233-9D7DE71830DC}" srcOrd="4" destOrd="0" presId="urn:microsoft.com/office/officeart/2005/8/layout/chevron2"/>
    <dgm:cxn modelId="{CBEA41BC-6F3D-4C4F-A14B-A47EB249CD95}" type="presParOf" srcId="{2491647B-E524-4121-A233-9D7DE71830DC}" destId="{FE102BD7-73B6-4040-BD8E-1115EA9F05B5}" srcOrd="0" destOrd="0" presId="urn:microsoft.com/office/officeart/2005/8/layout/chevron2"/>
    <dgm:cxn modelId="{D5AF10B0-FD2C-4E53-96B7-D9354D092C41}" type="presParOf" srcId="{2491647B-E524-4121-A233-9D7DE71830DC}" destId="{2A033A65-D4BC-41EC-9A30-07CAC0001F9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5D2F71-391F-4F46-8A9B-2786B9F25D21}" type="doc">
      <dgm:prSet loTypeId="urn:microsoft.com/office/officeart/2005/8/layout/hierarchy3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6D67F39C-87AC-4DFE-A6D7-A287A74E2C63}">
      <dgm:prSet phldrT="[טקסט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he-IL" sz="4800" b="1" dirty="0" smtClean="0">
              <a:solidFill>
                <a:schemeClr val="tx1"/>
              </a:solidFill>
              <a:cs typeface="+mj-cs"/>
            </a:rPr>
            <a:t>עונשו</a:t>
          </a:r>
          <a:endParaRPr lang="he-IL" sz="4800" b="1" dirty="0">
            <a:solidFill>
              <a:schemeClr val="tx1"/>
            </a:solidFill>
            <a:cs typeface="+mj-cs"/>
          </a:endParaRPr>
        </a:p>
      </dgm:t>
    </dgm:pt>
    <dgm:pt modelId="{0C9FEC69-251C-4896-8A3E-C90B38883779}" type="parTrans" cxnId="{716CC94E-377E-4EB8-B10C-57F7481F1EBE}">
      <dgm:prSet/>
      <dgm:spPr/>
      <dgm:t>
        <a:bodyPr/>
        <a:lstStyle/>
        <a:p>
          <a:pPr rtl="1"/>
          <a:endParaRPr lang="he-IL"/>
        </a:p>
      </dgm:t>
    </dgm:pt>
    <dgm:pt modelId="{03676D70-D5A3-44D6-A0FD-C087F78F280F}" type="sibTrans" cxnId="{716CC94E-377E-4EB8-B10C-57F7481F1EBE}">
      <dgm:prSet/>
      <dgm:spPr/>
      <dgm:t>
        <a:bodyPr/>
        <a:lstStyle/>
        <a:p>
          <a:pPr rtl="1"/>
          <a:endParaRPr lang="he-IL"/>
        </a:p>
      </dgm:t>
    </dgm:pt>
    <dgm:pt modelId="{8A148BD3-6391-4462-AB22-C7F057BE4343}">
      <dgm:prSet phldrT="[טקסט]" custT="1"/>
      <dgm:spPr>
        <a:ln>
          <a:solidFill>
            <a:schemeClr val="tx1"/>
          </a:solidFill>
        </a:ln>
      </dgm:spPr>
      <dgm:t>
        <a:bodyPr/>
        <a:lstStyle/>
        <a:p>
          <a:pPr rtl="1"/>
          <a:r>
            <a:rPr lang="he-IL" sz="2400" b="0" dirty="0" smtClean="0">
              <a:cs typeface="+mj-cs"/>
            </a:rPr>
            <a:t>"לֹא תָסוּר חֶרֶב מִבֵּיתְךָ עַד עוֹלָם"</a:t>
          </a:r>
          <a:endParaRPr lang="he-IL" sz="2400" b="0" dirty="0"/>
        </a:p>
      </dgm:t>
    </dgm:pt>
    <dgm:pt modelId="{1837CCDB-4DB6-4857-90B4-7FB4D1382A98}" type="parTrans" cxnId="{2BB0A6EB-4511-4207-9A94-74CA85561F78}">
      <dgm:prSet/>
      <dgm:spPr>
        <a:ln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13BFFF2D-74B5-418E-8AD8-573E382F34C1}" type="sibTrans" cxnId="{2BB0A6EB-4511-4207-9A94-74CA85561F78}">
      <dgm:prSet/>
      <dgm:spPr/>
      <dgm:t>
        <a:bodyPr/>
        <a:lstStyle/>
        <a:p>
          <a:pPr rtl="1"/>
          <a:endParaRPr lang="he-IL"/>
        </a:p>
      </dgm:t>
    </dgm:pt>
    <dgm:pt modelId="{7BE9527C-E038-41F5-B2AE-C2EBC16821DE}">
      <dgm:prSet phldrT="[טקסט]" custT="1"/>
      <dgm:spPr>
        <a:ln>
          <a:solidFill>
            <a:schemeClr val="tx1"/>
          </a:solidFill>
        </a:ln>
      </dgm:spPr>
      <dgm:t>
        <a:bodyPr/>
        <a:lstStyle/>
        <a:p>
          <a:pPr rtl="1"/>
          <a:r>
            <a:rPr lang="he-IL" sz="2000" dirty="0" smtClean="0">
              <a:cs typeface="+mj-cs"/>
            </a:rPr>
            <a:t>"וְלָקַחְתִּי אֶת נָשֶׁיךָ לְעֵינֶיךָ וְנָתַתִּי לְרֵעֶיךָ וְשָׁכַב עִם נָשֶׁיךָ לְעֵינֵי הַשֶּׁמֶשׁ הַזֹּאת" </a:t>
          </a:r>
          <a:endParaRPr lang="he-IL" sz="2000" dirty="0"/>
        </a:p>
      </dgm:t>
    </dgm:pt>
    <dgm:pt modelId="{8EEA5325-F641-4C26-9B53-9B7E625BDCA4}" type="parTrans" cxnId="{7457E1E9-63B4-4689-BAD3-44C133C9AC41}">
      <dgm:prSet/>
      <dgm:spPr>
        <a:ln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CBDF0A8C-EDB8-4073-A7E8-E6796F1850EF}" type="sibTrans" cxnId="{7457E1E9-63B4-4689-BAD3-44C133C9AC41}">
      <dgm:prSet/>
      <dgm:spPr/>
      <dgm:t>
        <a:bodyPr/>
        <a:lstStyle/>
        <a:p>
          <a:pPr rtl="1"/>
          <a:endParaRPr lang="he-IL"/>
        </a:p>
      </dgm:t>
    </dgm:pt>
    <dgm:pt modelId="{B6D8386A-AFD2-41E8-AD91-429FD986FFFD}">
      <dgm:prSet phldrT="[טקסט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he-IL" sz="3600" b="1" dirty="0" smtClean="0">
              <a:solidFill>
                <a:schemeClr val="tx1"/>
              </a:solidFill>
              <a:cs typeface="+mj-cs"/>
            </a:rPr>
            <a:t>חטאו של דוד</a:t>
          </a:r>
          <a:endParaRPr lang="he-IL" sz="3600" b="1" dirty="0">
            <a:solidFill>
              <a:schemeClr val="tx1"/>
            </a:solidFill>
            <a:cs typeface="+mj-cs"/>
          </a:endParaRPr>
        </a:p>
      </dgm:t>
    </dgm:pt>
    <dgm:pt modelId="{00CB9679-A655-491A-B413-C29088947B36}" type="parTrans" cxnId="{95019521-FA9C-44CB-A207-0FA8C591191C}">
      <dgm:prSet/>
      <dgm:spPr/>
      <dgm:t>
        <a:bodyPr/>
        <a:lstStyle/>
        <a:p>
          <a:pPr rtl="1"/>
          <a:endParaRPr lang="he-IL"/>
        </a:p>
      </dgm:t>
    </dgm:pt>
    <dgm:pt modelId="{DED83833-F752-4721-B77C-10C4CE340D6A}" type="sibTrans" cxnId="{95019521-FA9C-44CB-A207-0FA8C591191C}">
      <dgm:prSet/>
      <dgm:spPr/>
      <dgm:t>
        <a:bodyPr/>
        <a:lstStyle/>
        <a:p>
          <a:pPr rtl="1"/>
          <a:endParaRPr lang="he-IL"/>
        </a:p>
      </dgm:t>
    </dgm:pt>
    <dgm:pt modelId="{E89CEC30-925B-4A39-B107-32BF571825F2}">
      <dgm:prSet phldrT="[טקסט]" custT="1"/>
      <dgm:spPr>
        <a:ln>
          <a:solidFill>
            <a:schemeClr val="tx1"/>
          </a:solidFill>
        </a:ln>
      </dgm:spPr>
      <dgm:t>
        <a:bodyPr/>
        <a:lstStyle/>
        <a:p>
          <a:pPr rtl="1"/>
          <a:r>
            <a:rPr lang="he-IL" sz="2400" dirty="0" smtClean="0">
              <a:cs typeface="+mj-cs"/>
            </a:rPr>
            <a:t>דוד שלח את אוריה החיתי למות במלחמה, בחרב</a:t>
          </a:r>
          <a:endParaRPr lang="he-IL" sz="2400" dirty="0"/>
        </a:p>
      </dgm:t>
    </dgm:pt>
    <dgm:pt modelId="{4EF94D25-7C73-4BCE-B543-FC6567C8D573}" type="parTrans" cxnId="{72CAE721-5176-46E3-A778-A497DB570ED2}">
      <dgm:prSet/>
      <dgm:spPr>
        <a:ln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F0A3688C-68B9-4CCA-B403-9A291FDDDE73}" type="sibTrans" cxnId="{72CAE721-5176-46E3-A778-A497DB570ED2}">
      <dgm:prSet/>
      <dgm:spPr/>
      <dgm:t>
        <a:bodyPr/>
        <a:lstStyle/>
        <a:p>
          <a:pPr rtl="1"/>
          <a:endParaRPr lang="he-IL"/>
        </a:p>
      </dgm:t>
    </dgm:pt>
    <dgm:pt modelId="{252924BF-BF53-44AB-B2A3-AC86200E265E}">
      <dgm:prSet phldrT="[טקסט]" custT="1"/>
      <dgm:spPr>
        <a:ln>
          <a:solidFill>
            <a:schemeClr val="tx1"/>
          </a:solidFill>
        </a:ln>
      </dgm:spPr>
      <dgm:t>
        <a:bodyPr/>
        <a:lstStyle/>
        <a:p>
          <a:pPr rtl="1"/>
          <a:r>
            <a:rPr lang="he-IL" sz="2400" dirty="0" smtClean="0">
              <a:cs typeface="+mj-cs"/>
            </a:rPr>
            <a:t> דוד לקח אשת איש ושכב אתה</a:t>
          </a:r>
          <a:endParaRPr lang="he-IL" sz="2400" dirty="0"/>
        </a:p>
      </dgm:t>
    </dgm:pt>
    <dgm:pt modelId="{62FB031E-D6E0-4A4A-BD02-FDD806AC3F7D}" type="parTrans" cxnId="{1BCE2F2D-8FFA-4086-B621-CF5FD1F01063}">
      <dgm:prSet/>
      <dgm:spPr>
        <a:ln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2A387B0E-611F-400B-B7B8-347E5621C90E}" type="sibTrans" cxnId="{1BCE2F2D-8FFA-4086-B621-CF5FD1F01063}">
      <dgm:prSet/>
      <dgm:spPr/>
      <dgm:t>
        <a:bodyPr/>
        <a:lstStyle/>
        <a:p>
          <a:pPr rtl="1"/>
          <a:endParaRPr lang="he-IL"/>
        </a:p>
      </dgm:t>
    </dgm:pt>
    <dgm:pt modelId="{221A0698-DCAD-49DA-B41B-A12E006021D9}" type="pres">
      <dgm:prSet presAssocID="{FC5D2F71-391F-4F46-8A9B-2786B9F25D2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6374D9BF-BB81-4E11-935C-D475346BAEE5}" type="pres">
      <dgm:prSet presAssocID="{6D67F39C-87AC-4DFE-A6D7-A287A74E2C63}" presName="root" presStyleCnt="0"/>
      <dgm:spPr/>
    </dgm:pt>
    <dgm:pt modelId="{D225FB14-6104-4262-BE74-ECB909C7BF08}" type="pres">
      <dgm:prSet presAssocID="{6D67F39C-87AC-4DFE-A6D7-A287A74E2C63}" presName="rootComposite" presStyleCnt="0"/>
      <dgm:spPr/>
    </dgm:pt>
    <dgm:pt modelId="{91CAD3EA-A5F2-4A85-BE5F-A7A0D4D73292}" type="pres">
      <dgm:prSet presAssocID="{6D67F39C-87AC-4DFE-A6D7-A287A74E2C63}" presName="rootText" presStyleLbl="node1" presStyleIdx="0" presStyleCnt="2"/>
      <dgm:spPr/>
      <dgm:t>
        <a:bodyPr/>
        <a:lstStyle/>
        <a:p>
          <a:pPr rtl="1"/>
          <a:endParaRPr lang="he-IL"/>
        </a:p>
      </dgm:t>
    </dgm:pt>
    <dgm:pt modelId="{0E1D73BB-C32F-4F95-9C1C-16953CA87306}" type="pres">
      <dgm:prSet presAssocID="{6D67F39C-87AC-4DFE-A6D7-A287A74E2C63}" presName="rootConnector" presStyleLbl="node1" presStyleIdx="0" presStyleCnt="2"/>
      <dgm:spPr/>
      <dgm:t>
        <a:bodyPr/>
        <a:lstStyle/>
        <a:p>
          <a:pPr rtl="1"/>
          <a:endParaRPr lang="he-IL"/>
        </a:p>
      </dgm:t>
    </dgm:pt>
    <dgm:pt modelId="{8FF93D7C-19DB-421F-8A33-CF8E8BDB907F}" type="pres">
      <dgm:prSet presAssocID="{6D67F39C-87AC-4DFE-A6D7-A287A74E2C63}" presName="childShape" presStyleCnt="0"/>
      <dgm:spPr/>
    </dgm:pt>
    <dgm:pt modelId="{845C9315-9CEC-47A1-B88B-73F607427F4C}" type="pres">
      <dgm:prSet presAssocID="{1837CCDB-4DB6-4857-90B4-7FB4D1382A98}" presName="Name13" presStyleLbl="parChTrans1D2" presStyleIdx="0" presStyleCnt="4"/>
      <dgm:spPr/>
      <dgm:t>
        <a:bodyPr/>
        <a:lstStyle/>
        <a:p>
          <a:pPr rtl="1"/>
          <a:endParaRPr lang="he-IL"/>
        </a:p>
      </dgm:t>
    </dgm:pt>
    <dgm:pt modelId="{BD8490ED-5216-4920-B453-514FD78FC877}" type="pres">
      <dgm:prSet presAssocID="{8A148BD3-6391-4462-AB22-C7F057BE4343}" presName="childText" presStyleLbl="bgAcc1" presStyleIdx="0" presStyleCnt="4" custScaleX="154200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89DA32A-E9D5-4EA6-8E41-081C32D0DC3E}" type="pres">
      <dgm:prSet presAssocID="{8EEA5325-F641-4C26-9B53-9B7E625BDCA4}" presName="Name13" presStyleLbl="parChTrans1D2" presStyleIdx="1" presStyleCnt="4"/>
      <dgm:spPr/>
      <dgm:t>
        <a:bodyPr/>
        <a:lstStyle/>
        <a:p>
          <a:pPr rtl="1"/>
          <a:endParaRPr lang="he-IL"/>
        </a:p>
      </dgm:t>
    </dgm:pt>
    <dgm:pt modelId="{9F9CE27E-FB2C-4220-BDEE-AB478F4D8DA8}" type="pres">
      <dgm:prSet presAssocID="{7BE9527C-E038-41F5-B2AE-C2EBC16821DE}" presName="childText" presStyleLbl="bgAcc1" presStyleIdx="1" presStyleCnt="4" custScaleX="159179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E27137B-6FF5-4830-8314-720BFD774BA4}" type="pres">
      <dgm:prSet presAssocID="{B6D8386A-AFD2-41E8-AD91-429FD986FFFD}" presName="root" presStyleCnt="0"/>
      <dgm:spPr/>
    </dgm:pt>
    <dgm:pt modelId="{4BD9AA26-0AF4-464E-8468-D3A44CEC8F21}" type="pres">
      <dgm:prSet presAssocID="{B6D8386A-AFD2-41E8-AD91-429FD986FFFD}" presName="rootComposite" presStyleCnt="0"/>
      <dgm:spPr/>
    </dgm:pt>
    <dgm:pt modelId="{86162A54-FEBC-4FBE-AB69-6E482125F87F}" type="pres">
      <dgm:prSet presAssocID="{B6D8386A-AFD2-41E8-AD91-429FD986FFFD}" presName="rootText" presStyleLbl="node1" presStyleIdx="1" presStyleCnt="2"/>
      <dgm:spPr/>
      <dgm:t>
        <a:bodyPr/>
        <a:lstStyle/>
        <a:p>
          <a:pPr rtl="1"/>
          <a:endParaRPr lang="he-IL"/>
        </a:p>
      </dgm:t>
    </dgm:pt>
    <dgm:pt modelId="{75DD3E9E-6203-4578-A6D5-00999109CC8C}" type="pres">
      <dgm:prSet presAssocID="{B6D8386A-AFD2-41E8-AD91-429FD986FFFD}" presName="rootConnector" presStyleLbl="node1" presStyleIdx="1" presStyleCnt="2"/>
      <dgm:spPr/>
      <dgm:t>
        <a:bodyPr/>
        <a:lstStyle/>
        <a:p>
          <a:pPr rtl="1"/>
          <a:endParaRPr lang="he-IL"/>
        </a:p>
      </dgm:t>
    </dgm:pt>
    <dgm:pt modelId="{2BA3D484-0A8D-477B-8E52-30B26E889539}" type="pres">
      <dgm:prSet presAssocID="{B6D8386A-AFD2-41E8-AD91-429FD986FFFD}" presName="childShape" presStyleCnt="0"/>
      <dgm:spPr/>
    </dgm:pt>
    <dgm:pt modelId="{3605E2CD-1F85-4E5A-A190-CF7AAD803AF5}" type="pres">
      <dgm:prSet presAssocID="{4EF94D25-7C73-4BCE-B543-FC6567C8D573}" presName="Name13" presStyleLbl="parChTrans1D2" presStyleIdx="2" presStyleCnt="4"/>
      <dgm:spPr/>
      <dgm:t>
        <a:bodyPr/>
        <a:lstStyle/>
        <a:p>
          <a:pPr rtl="1"/>
          <a:endParaRPr lang="he-IL"/>
        </a:p>
      </dgm:t>
    </dgm:pt>
    <dgm:pt modelId="{EFCCB558-BE33-4087-A49A-4552028A1153}" type="pres">
      <dgm:prSet presAssocID="{E89CEC30-925B-4A39-B107-32BF571825F2}" presName="childText" presStyleLbl="bgAcc1" presStyleIdx="2" presStyleCnt="4" custScaleX="164961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61C6D22-196C-4779-B26C-C087EC11F98C}" type="pres">
      <dgm:prSet presAssocID="{62FB031E-D6E0-4A4A-BD02-FDD806AC3F7D}" presName="Name13" presStyleLbl="parChTrans1D2" presStyleIdx="3" presStyleCnt="4"/>
      <dgm:spPr/>
      <dgm:t>
        <a:bodyPr/>
        <a:lstStyle/>
        <a:p>
          <a:pPr rtl="1"/>
          <a:endParaRPr lang="he-IL"/>
        </a:p>
      </dgm:t>
    </dgm:pt>
    <dgm:pt modelId="{D4BC081B-FE52-437B-807C-1AFABE0A51A2}" type="pres">
      <dgm:prSet presAssocID="{252924BF-BF53-44AB-B2A3-AC86200E265E}" presName="childText" presStyleLbl="bgAcc1" presStyleIdx="3" presStyleCnt="4" custScaleX="157988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AB1B617E-B1EC-498B-A20F-967D880B56D9}" type="presOf" srcId="{6D67F39C-87AC-4DFE-A6D7-A287A74E2C63}" destId="{91CAD3EA-A5F2-4A85-BE5F-A7A0D4D73292}" srcOrd="0" destOrd="0" presId="urn:microsoft.com/office/officeart/2005/8/layout/hierarchy3"/>
    <dgm:cxn modelId="{7457E1E9-63B4-4689-BAD3-44C133C9AC41}" srcId="{6D67F39C-87AC-4DFE-A6D7-A287A74E2C63}" destId="{7BE9527C-E038-41F5-B2AE-C2EBC16821DE}" srcOrd="1" destOrd="0" parTransId="{8EEA5325-F641-4C26-9B53-9B7E625BDCA4}" sibTransId="{CBDF0A8C-EDB8-4073-A7E8-E6796F1850EF}"/>
    <dgm:cxn modelId="{4D09EDCD-A85F-42EF-AE07-D7DBD8F9E9E2}" type="presOf" srcId="{8A148BD3-6391-4462-AB22-C7F057BE4343}" destId="{BD8490ED-5216-4920-B453-514FD78FC877}" srcOrd="0" destOrd="0" presId="urn:microsoft.com/office/officeart/2005/8/layout/hierarchy3"/>
    <dgm:cxn modelId="{6F7A0B37-E00F-4991-8D87-C52104EC5A98}" type="presOf" srcId="{B6D8386A-AFD2-41E8-AD91-429FD986FFFD}" destId="{75DD3E9E-6203-4578-A6D5-00999109CC8C}" srcOrd="1" destOrd="0" presId="urn:microsoft.com/office/officeart/2005/8/layout/hierarchy3"/>
    <dgm:cxn modelId="{38A600CF-A7A6-4978-A0DE-0CBB8C292C28}" type="presOf" srcId="{FC5D2F71-391F-4F46-8A9B-2786B9F25D21}" destId="{221A0698-DCAD-49DA-B41B-A12E006021D9}" srcOrd="0" destOrd="0" presId="urn:microsoft.com/office/officeart/2005/8/layout/hierarchy3"/>
    <dgm:cxn modelId="{2DDED8E9-85E5-4D6C-AFA1-B02D96EB1C5E}" type="presOf" srcId="{B6D8386A-AFD2-41E8-AD91-429FD986FFFD}" destId="{86162A54-FEBC-4FBE-AB69-6E482125F87F}" srcOrd="0" destOrd="0" presId="urn:microsoft.com/office/officeart/2005/8/layout/hierarchy3"/>
    <dgm:cxn modelId="{DF788DD1-4EA2-428B-9AA7-DB38418BCF99}" type="presOf" srcId="{62FB031E-D6E0-4A4A-BD02-FDD806AC3F7D}" destId="{561C6D22-196C-4779-B26C-C087EC11F98C}" srcOrd="0" destOrd="0" presId="urn:microsoft.com/office/officeart/2005/8/layout/hierarchy3"/>
    <dgm:cxn modelId="{246E9603-75BB-4260-91F9-F4413C6F4111}" type="presOf" srcId="{1837CCDB-4DB6-4857-90B4-7FB4D1382A98}" destId="{845C9315-9CEC-47A1-B88B-73F607427F4C}" srcOrd="0" destOrd="0" presId="urn:microsoft.com/office/officeart/2005/8/layout/hierarchy3"/>
    <dgm:cxn modelId="{95019521-FA9C-44CB-A207-0FA8C591191C}" srcId="{FC5D2F71-391F-4F46-8A9B-2786B9F25D21}" destId="{B6D8386A-AFD2-41E8-AD91-429FD986FFFD}" srcOrd="1" destOrd="0" parTransId="{00CB9679-A655-491A-B413-C29088947B36}" sibTransId="{DED83833-F752-4721-B77C-10C4CE340D6A}"/>
    <dgm:cxn modelId="{1BCE2F2D-8FFA-4086-B621-CF5FD1F01063}" srcId="{B6D8386A-AFD2-41E8-AD91-429FD986FFFD}" destId="{252924BF-BF53-44AB-B2A3-AC86200E265E}" srcOrd="1" destOrd="0" parTransId="{62FB031E-D6E0-4A4A-BD02-FDD806AC3F7D}" sibTransId="{2A387B0E-611F-400B-B7B8-347E5621C90E}"/>
    <dgm:cxn modelId="{EDF8FCCE-3A5A-4929-A26C-B752672AF4FD}" type="presOf" srcId="{6D67F39C-87AC-4DFE-A6D7-A287A74E2C63}" destId="{0E1D73BB-C32F-4F95-9C1C-16953CA87306}" srcOrd="1" destOrd="0" presId="urn:microsoft.com/office/officeart/2005/8/layout/hierarchy3"/>
    <dgm:cxn modelId="{2BB0A6EB-4511-4207-9A94-74CA85561F78}" srcId="{6D67F39C-87AC-4DFE-A6D7-A287A74E2C63}" destId="{8A148BD3-6391-4462-AB22-C7F057BE4343}" srcOrd="0" destOrd="0" parTransId="{1837CCDB-4DB6-4857-90B4-7FB4D1382A98}" sibTransId="{13BFFF2D-74B5-418E-8AD8-573E382F34C1}"/>
    <dgm:cxn modelId="{49AFFAD3-417D-461F-BDFA-60EEDBFC9656}" type="presOf" srcId="{252924BF-BF53-44AB-B2A3-AC86200E265E}" destId="{D4BC081B-FE52-437B-807C-1AFABE0A51A2}" srcOrd="0" destOrd="0" presId="urn:microsoft.com/office/officeart/2005/8/layout/hierarchy3"/>
    <dgm:cxn modelId="{97D9F4A3-E21B-4ECE-9FF3-2D482A99EB1D}" type="presOf" srcId="{7BE9527C-E038-41F5-B2AE-C2EBC16821DE}" destId="{9F9CE27E-FB2C-4220-BDEE-AB478F4D8DA8}" srcOrd="0" destOrd="0" presId="urn:microsoft.com/office/officeart/2005/8/layout/hierarchy3"/>
    <dgm:cxn modelId="{8B390BFD-5C0B-484F-AC38-F61610A307CD}" type="presOf" srcId="{8EEA5325-F641-4C26-9B53-9B7E625BDCA4}" destId="{E89DA32A-E9D5-4EA6-8E41-081C32D0DC3E}" srcOrd="0" destOrd="0" presId="urn:microsoft.com/office/officeart/2005/8/layout/hierarchy3"/>
    <dgm:cxn modelId="{716CC94E-377E-4EB8-B10C-57F7481F1EBE}" srcId="{FC5D2F71-391F-4F46-8A9B-2786B9F25D21}" destId="{6D67F39C-87AC-4DFE-A6D7-A287A74E2C63}" srcOrd="0" destOrd="0" parTransId="{0C9FEC69-251C-4896-8A3E-C90B38883779}" sibTransId="{03676D70-D5A3-44D6-A0FD-C087F78F280F}"/>
    <dgm:cxn modelId="{72CAE721-5176-46E3-A778-A497DB570ED2}" srcId="{B6D8386A-AFD2-41E8-AD91-429FD986FFFD}" destId="{E89CEC30-925B-4A39-B107-32BF571825F2}" srcOrd="0" destOrd="0" parTransId="{4EF94D25-7C73-4BCE-B543-FC6567C8D573}" sibTransId="{F0A3688C-68B9-4CCA-B403-9A291FDDDE73}"/>
    <dgm:cxn modelId="{CB80539B-0A4F-46AD-83B3-2B10AAA9887F}" type="presOf" srcId="{4EF94D25-7C73-4BCE-B543-FC6567C8D573}" destId="{3605E2CD-1F85-4E5A-A190-CF7AAD803AF5}" srcOrd="0" destOrd="0" presId="urn:microsoft.com/office/officeart/2005/8/layout/hierarchy3"/>
    <dgm:cxn modelId="{671147C2-94F4-405B-991C-3D78F22070B0}" type="presOf" srcId="{E89CEC30-925B-4A39-B107-32BF571825F2}" destId="{EFCCB558-BE33-4087-A49A-4552028A1153}" srcOrd="0" destOrd="0" presId="urn:microsoft.com/office/officeart/2005/8/layout/hierarchy3"/>
    <dgm:cxn modelId="{DB45B1AE-C1B6-4F15-B696-426FCB0E7077}" type="presParOf" srcId="{221A0698-DCAD-49DA-B41B-A12E006021D9}" destId="{6374D9BF-BB81-4E11-935C-D475346BAEE5}" srcOrd="0" destOrd="0" presId="urn:microsoft.com/office/officeart/2005/8/layout/hierarchy3"/>
    <dgm:cxn modelId="{6A4D7E4B-B1C1-403D-9F3D-D1C38E0B023C}" type="presParOf" srcId="{6374D9BF-BB81-4E11-935C-D475346BAEE5}" destId="{D225FB14-6104-4262-BE74-ECB909C7BF08}" srcOrd="0" destOrd="0" presId="urn:microsoft.com/office/officeart/2005/8/layout/hierarchy3"/>
    <dgm:cxn modelId="{2128ECF2-41BD-4092-8832-830646B043A9}" type="presParOf" srcId="{D225FB14-6104-4262-BE74-ECB909C7BF08}" destId="{91CAD3EA-A5F2-4A85-BE5F-A7A0D4D73292}" srcOrd="0" destOrd="0" presId="urn:microsoft.com/office/officeart/2005/8/layout/hierarchy3"/>
    <dgm:cxn modelId="{BBFFDC2F-845D-4911-96E0-9E8B19D30C46}" type="presParOf" srcId="{D225FB14-6104-4262-BE74-ECB909C7BF08}" destId="{0E1D73BB-C32F-4F95-9C1C-16953CA87306}" srcOrd="1" destOrd="0" presId="urn:microsoft.com/office/officeart/2005/8/layout/hierarchy3"/>
    <dgm:cxn modelId="{D34A408E-21DA-4AD6-9918-426037B35FE1}" type="presParOf" srcId="{6374D9BF-BB81-4E11-935C-D475346BAEE5}" destId="{8FF93D7C-19DB-421F-8A33-CF8E8BDB907F}" srcOrd="1" destOrd="0" presId="urn:microsoft.com/office/officeart/2005/8/layout/hierarchy3"/>
    <dgm:cxn modelId="{5033A478-8942-4B52-9201-49F879CBAF12}" type="presParOf" srcId="{8FF93D7C-19DB-421F-8A33-CF8E8BDB907F}" destId="{845C9315-9CEC-47A1-B88B-73F607427F4C}" srcOrd="0" destOrd="0" presId="urn:microsoft.com/office/officeart/2005/8/layout/hierarchy3"/>
    <dgm:cxn modelId="{5E822CAA-1A71-417C-8B9B-D94C8CD1716B}" type="presParOf" srcId="{8FF93D7C-19DB-421F-8A33-CF8E8BDB907F}" destId="{BD8490ED-5216-4920-B453-514FD78FC877}" srcOrd="1" destOrd="0" presId="urn:microsoft.com/office/officeart/2005/8/layout/hierarchy3"/>
    <dgm:cxn modelId="{586D185E-0629-42A4-92A4-D687971C5A1D}" type="presParOf" srcId="{8FF93D7C-19DB-421F-8A33-CF8E8BDB907F}" destId="{E89DA32A-E9D5-4EA6-8E41-081C32D0DC3E}" srcOrd="2" destOrd="0" presId="urn:microsoft.com/office/officeart/2005/8/layout/hierarchy3"/>
    <dgm:cxn modelId="{32CA7FC4-39FA-4D20-BF39-DE796B40DD59}" type="presParOf" srcId="{8FF93D7C-19DB-421F-8A33-CF8E8BDB907F}" destId="{9F9CE27E-FB2C-4220-BDEE-AB478F4D8DA8}" srcOrd="3" destOrd="0" presId="urn:microsoft.com/office/officeart/2005/8/layout/hierarchy3"/>
    <dgm:cxn modelId="{59637A6D-9187-4A79-9BB0-55A01EC7302E}" type="presParOf" srcId="{221A0698-DCAD-49DA-B41B-A12E006021D9}" destId="{2E27137B-6FF5-4830-8314-720BFD774BA4}" srcOrd="1" destOrd="0" presId="urn:microsoft.com/office/officeart/2005/8/layout/hierarchy3"/>
    <dgm:cxn modelId="{CBC4706D-4E94-4C4A-9F62-548F3DF045F4}" type="presParOf" srcId="{2E27137B-6FF5-4830-8314-720BFD774BA4}" destId="{4BD9AA26-0AF4-464E-8468-D3A44CEC8F21}" srcOrd="0" destOrd="0" presId="urn:microsoft.com/office/officeart/2005/8/layout/hierarchy3"/>
    <dgm:cxn modelId="{EE1FC050-99FF-4459-97F8-992CEF4EB348}" type="presParOf" srcId="{4BD9AA26-0AF4-464E-8468-D3A44CEC8F21}" destId="{86162A54-FEBC-4FBE-AB69-6E482125F87F}" srcOrd="0" destOrd="0" presId="urn:microsoft.com/office/officeart/2005/8/layout/hierarchy3"/>
    <dgm:cxn modelId="{1111054F-2AC9-42E0-89BC-401031FAFEAE}" type="presParOf" srcId="{4BD9AA26-0AF4-464E-8468-D3A44CEC8F21}" destId="{75DD3E9E-6203-4578-A6D5-00999109CC8C}" srcOrd="1" destOrd="0" presId="urn:microsoft.com/office/officeart/2005/8/layout/hierarchy3"/>
    <dgm:cxn modelId="{43002EC5-044E-441E-AF46-12C891B95745}" type="presParOf" srcId="{2E27137B-6FF5-4830-8314-720BFD774BA4}" destId="{2BA3D484-0A8D-477B-8E52-30B26E889539}" srcOrd="1" destOrd="0" presId="urn:microsoft.com/office/officeart/2005/8/layout/hierarchy3"/>
    <dgm:cxn modelId="{C95884AD-8BB0-4E01-8751-ABB9A903B559}" type="presParOf" srcId="{2BA3D484-0A8D-477B-8E52-30B26E889539}" destId="{3605E2CD-1F85-4E5A-A190-CF7AAD803AF5}" srcOrd="0" destOrd="0" presId="urn:microsoft.com/office/officeart/2005/8/layout/hierarchy3"/>
    <dgm:cxn modelId="{E5DDAAE7-8C2D-4085-85CE-3861E8C7DDE3}" type="presParOf" srcId="{2BA3D484-0A8D-477B-8E52-30B26E889539}" destId="{EFCCB558-BE33-4087-A49A-4552028A1153}" srcOrd="1" destOrd="0" presId="urn:microsoft.com/office/officeart/2005/8/layout/hierarchy3"/>
    <dgm:cxn modelId="{13ACE0DD-F8F9-4C1B-8EBF-5CFBB604A304}" type="presParOf" srcId="{2BA3D484-0A8D-477B-8E52-30B26E889539}" destId="{561C6D22-196C-4779-B26C-C087EC11F98C}" srcOrd="2" destOrd="0" presId="urn:microsoft.com/office/officeart/2005/8/layout/hierarchy3"/>
    <dgm:cxn modelId="{C0C0D0E5-6145-427F-A9BE-8BC279E464E7}" type="presParOf" srcId="{2BA3D484-0A8D-477B-8E52-30B26E889539}" destId="{D4BC081B-FE52-437B-807C-1AFABE0A51A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998508-F9BF-46E1-A921-026817747CB8}" type="doc">
      <dgm:prSet loTypeId="urn:microsoft.com/office/officeart/2005/8/layout/process4" loCatId="list" qsTypeId="urn:microsoft.com/office/officeart/2005/8/quickstyle/3d2" qsCatId="3D" csTypeId="urn:microsoft.com/office/officeart/2005/8/colors/accent1_2" csCatId="accent1" phldr="1"/>
      <dgm:spPr/>
    </dgm:pt>
    <dgm:pt modelId="{80C60931-B28B-47D3-8354-3AD062114D07}">
      <dgm:prSet phldrT="[טקסט]" custT="1"/>
      <dgm:spPr/>
      <dgm:t>
        <a:bodyPr/>
        <a:lstStyle/>
        <a:p>
          <a:pPr rtl="1"/>
          <a:r>
            <a:rPr lang="he-IL" sz="4000" b="1" dirty="0" smtClean="0">
              <a:solidFill>
                <a:schemeClr val="tx1"/>
              </a:solidFill>
            </a:rPr>
            <a:t>אמנון מתחלה</a:t>
          </a:r>
          <a:endParaRPr lang="he-IL" sz="4000" b="1" dirty="0">
            <a:solidFill>
              <a:schemeClr val="tx1"/>
            </a:solidFill>
          </a:endParaRPr>
        </a:p>
      </dgm:t>
    </dgm:pt>
    <dgm:pt modelId="{71D18A38-DFEB-4168-AE31-E65F7153A01F}" type="parTrans" cxnId="{A1F72FE2-AD4C-4647-B8D4-5C31CBA1AE1B}">
      <dgm:prSet/>
      <dgm:spPr/>
      <dgm:t>
        <a:bodyPr/>
        <a:lstStyle/>
        <a:p>
          <a:pPr rtl="1"/>
          <a:endParaRPr lang="he-IL"/>
        </a:p>
      </dgm:t>
    </dgm:pt>
    <dgm:pt modelId="{7DED1118-2306-4412-ACEC-48F98615D9EF}" type="sibTrans" cxnId="{A1F72FE2-AD4C-4647-B8D4-5C31CBA1AE1B}">
      <dgm:prSet/>
      <dgm:spPr/>
      <dgm:t>
        <a:bodyPr/>
        <a:lstStyle/>
        <a:p>
          <a:pPr rtl="1"/>
          <a:endParaRPr lang="he-IL"/>
        </a:p>
      </dgm:t>
    </dgm:pt>
    <dgm:pt modelId="{A8238093-00C8-4E0E-BE8F-4FBBDDCD2FD2}">
      <dgm:prSet phldrT="[טקסט]" custT="1"/>
      <dgm:spPr/>
      <dgm:t>
        <a:bodyPr/>
        <a:lstStyle/>
        <a:p>
          <a:pPr rtl="1"/>
          <a:r>
            <a:rPr lang="he-IL" sz="3600" b="1" dirty="0" smtClean="0">
              <a:solidFill>
                <a:schemeClr val="tx1"/>
              </a:solidFill>
            </a:rPr>
            <a:t>אמנון אונס את תמר -  אחותו למחצה</a:t>
          </a:r>
          <a:endParaRPr lang="he-IL" sz="3600" b="1" dirty="0">
            <a:solidFill>
              <a:schemeClr val="tx1"/>
            </a:solidFill>
          </a:endParaRPr>
        </a:p>
      </dgm:t>
    </dgm:pt>
    <dgm:pt modelId="{D7830B4D-257C-419F-8E6D-85F094ADB431}" type="parTrans" cxnId="{09D270E4-69F0-42F3-8008-91FB7099A8E0}">
      <dgm:prSet/>
      <dgm:spPr/>
      <dgm:t>
        <a:bodyPr/>
        <a:lstStyle/>
        <a:p>
          <a:pPr rtl="1"/>
          <a:endParaRPr lang="he-IL"/>
        </a:p>
      </dgm:t>
    </dgm:pt>
    <dgm:pt modelId="{E7812A71-1300-4FB5-BB18-E06EB044BD0D}" type="sibTrans" cxnId="{09D270E4-69F0-42F3-8008-91FB7099A8E0}">
      <dgm:prSet/>
      <dgm:spPr/>
      <dgm:t>
        <a:bodyPr/>
        <a:lstStyle/>
        <a:p>
          <a:pPr rtl="1"/>
          <a:endParaRPr lang="he-IL"/>
        </a:p>
      </dgm:t>
    </dgm:pt>
    <dgm:pt modelId="{315E68F4-2735-4BC0-B347-BD8AAD5DB23B}">
      <dgm:prSet phldrT="[טקסט]" custT="1"/>
      <dgm:spPr/>
      <dgm:t>
        <a:bodyPr/>
        <a:lstStyle/>
        <a:p>
          <a:pPr rtl="1"/>
          <a:r>
            <a:rPr lang="he-IL" sz="3600" b="1" dirty="0" smtClean="0">
              <a:solidFill>
                <a:schemeClr val="tx1"/>
              </a:solidFill>
            </a:rPr>
            <a:t>תמר מגורשת ואבשלום מקבל אותה לביתו.</a:t>
          </a:r>
          <a:endParaRPr lang="he-IL" sz="3600" b="1" dirty="0">
            <a:solidFill>
              <a:schemeClr val="tx1"/>
            </a:solidFill>
          </a:endParaRPr>
        </a:p>
      </dgm:t>
    </dgm:pt>
    <dgm:pt modelId="{19EBA096-BD9F-4ED3-A178-1FEBD9AD0FE9}" type="parTrans" cxnId="{2BFBC95E-4ED5-4A01-8D65-44AB5CFA902E}">
      <dgm:prSet/>
      <dgm:spPr/>
      <dgm:t>
        <a:bodyPr/>
        <a:lstStyle/>
        <a:p>
          <a:pPr rtl="1"/>
          <a:endParaRPr lang="he-IL"/>
        </a:p>
      </dgm:t>
    </dgm:pt>
    <dgm:pt modelId="{739EC673-2B7B-4337-85E2-B320D4336EB8}" type="sibTrans" cxnId="{2BFBC95E-4ED5-4A01-8D65-44AB5CFA902E}">
      <dgm:prSet/>
      <dgm:spPr/>
      <dgm:t>
        <a:bodyPr/>
        <a:lstStyle/>
        <a:p>
          <a:pPr rtl="1"/>
          <a:endParaRPr lang="he-IL"/>
        </a:p>
      </dgm:t>
    </dgm:pt>
    <dgm:pt modelId="{6DC2E4C4-C095-44E0-AE10-6D5B4E476667}">
      <dgm:prSet phldrT="[טקסט]" custT="1"/>
      <dgm:spPr/>
      <dgm:t>
        <a:bodyPr/>
        <a:lstStyle/>
        <a:p>
          <a:pPr rtl="1"/>
          <a:r>
            <a:rPr lang="he-IL" sz="3600" b="1" dirty="0" smtClean="0">
              <a:solidFill>
                <a:schemeClr val="tx1"/>
              </a:solidFill>
            </a:rPr>
            <a:t>אבשלום רוצח את אמנון ובורח </a:t>
          </a:r>
          <a:r>
            <a:rPr lang="he-IL" sz="3600" b="1" dirty="0" err="1" smtClean="0">
              <a:solidFill>
                <a:schemeClr val="tx1"/>
              </a:solidFill>
            </a:rPr>
            <a:t>לגשור</a:t>
          </a:r>
          <a:r>
            <a:rPr lang="he-IL" sz="3600" b="1" dirty="0" smtClean="0">
              <a:solidFill>
                <a:schemeClr val="tx1"/>
              </a:solidFill>
            </a:rPr>
            <a:t>.</a:t>
          </a:r>
          <a:endParaRPr lang="he-IL" sz="3600" b="1" dirty="0">
            <a:solidFill>
              <a:schemeClr val="tx1"/>
            </a:solidFill>
          </a:endParaRPr>
        </a:p>
      </dgm:t>
    </dgm:pt>
    <dgm:pt modelId="{EAEA6B68-FAE5-42F0-9623-B6C1115099FC}" type="parTrans" cxnId="{B0D848C9-A5A8-48AF-811D-1A900B2A3B62}">
      <dgm:prSet/>
      <dgm:spPr/>
      <dgm:t>
        <a:bodyPr/>
        <a:lstStyle/>
        <a:p>
          <a:pPr rtl="1"/>
          <a:endParaRPr lang="he-IL"/>
        </a:p>
      </dgm:t>
    </dgm:pt>
    <dgm:pt modelId="{B4D235F8-26BC-4F10-B20A-8BD684F4AC61}" type="sibTrans" cxnId="{B0D848C9-A5A8-48AF-811D-1A900B2A3B62}">
      <dgm:prSet/>
      <dgm:spPr/>
      <dgm:t>
        <a:bodyPr/>
        <a:lstStyle/>
        <a:p>
          <a:pPr rtl="1"/>
          <a:endParaRPr lang="he-IL"/>
        </a:p>
      </dgm:t>
    </dgm:pt>
    <dgm:pt modelId="{8C83049E-3031-4481-9931-72A870577F9B}" type="pres">
      <dgm:prSet presAssocID="{C2998508-F9BF-46E1-A921-026817747CB8}" presName="Name0" presStyleCnt="0">
        <dgm:presLayoutVars>
          <dgm:dir/>
          <dgm:animLvl val="lvl"/>
          <dgm:resizeHandles val="exact"/>
        </dgm:presLayoutVars>
      </dgm:prSet>
      <dgm:spPr/>
    </dgm:pt>
    <dgm:pt modelId="{284AF9FE-67A6-49CE-9815-9288C210D488}" type="pres">
      <dgm:prSet presAssocID="{6DC2E4C4-C095-44E0-AE10-6D5B4E476667}" presName="boxAndChildren" presStyleCnt="0"/>
      <dgm:spPr/>
    </dgm:pt>
    <dgm:pt modelId="{1711AAC6-396D-42FA-9E67-AED1298C0E51}" type="pres">
      <dgm:prSet presAssocID="{6DC2E4C4-C095-44E0-AE10-6D5B4E476667}" presName="parentTextBox" presStyleLbl="node1" presStyleIdx="0" presStyleCnt="4"/>
      <dgm:spPr/>
      <dgm:t>
        <a:bodyPr/>
        <a:lstStyle/>
        <a:p>
          <a:pPr rtl="1"/>
          <a:endParaRPr lang="he-IL"/>
        </a:p>
      </dgm:t>
    </dgm:pt>
    <dgm:pt modelId="{C361D0C2-EC24-4A2D-8286-F6DD380644AE}" type="pres">
      <dgm:prSet presAssocID="{739EC673-2B7B-4337-85E2-B320D4336EB8}" presName="sp" presStyleCnt="0"/>
      <dgm:spPr/>
    </dgm:pt>
    <dgm:pt modelId="{E7249969-76AF-4372-B2C2-E966E2C05C42}" type="pres">
      <dgm:prSet presAssocID="{315E68F4-2735-4BC0-B347-BD8AAD5DB23B}" presName="arrowAndChildren" presStyleCnt="0"/>
      <dgm:spPr/>
    </dgm:pt>
    <dgm:pt modelId="{0FC5FA29-4FC0-4D9E-B4B2-DEEC25964B41}" type="pres">
      <dgm:prSet presAssocID="{315E68F4-2735-4BC0-B347-BD8AAD5DB23B}" presName="parentTextArrow" presStyleLbl="node1" presStyleIdx="1" presStyleCnt="4"/>
      <dgm:spPr/>
      <dgm:t>
        <a:bodyPr/>
        <a:lstStyle/>
        <a:p>
          <a:pPr rtl="1"/>
          <a:endParaRPr lang="he-IL"/>
        </a:p>
      </dgm:t>
    </dgm:pt>
    <dgm:pt modelId="{ABD24038-4193-49C7-AC6F-C961A2DC0DE1}" type="pres">
      <dgm:prSet presAssocID="{E7812A71-1300-4FB5-BB18-E06EB044BD0D}" presName="sp" presStyleCnt="0"/>
      <dgm:spPr/>
    </dgm:pt>
    <dgm:pt modelId="{04F72068-16F7-46AD-BED0-9E8A7D54A6ED}" type="pres">
      <dgm:prSet presAssocID="{A8238093-00C8-4E0E-BE8F-4FBBDDCD2FD2}" presName="arrowAndChildren" presStyleCnt="0"/>
      <dgm:spPr/>
    </dgm:pt>
    <dgm:pt modelId="{9B981189-B981-42CB-ADEB-C406547E34C6}" type="pres">
      <dgm:prSet presAssocID="{A8238093-00C8-4E0E-BE8F-4FBBDDCD2FD2}" presName="parentTextArrow" presStyleLbl="node1" presStyleIdx="2" presStyleCnt="4"/>
      <dgm:spPr/>
      <dgm:t>
        <a:bodyPr/>
        <a:lstStyle/>
        <a:p>
          <a:pPr rtl="1"/>
          <a:endParaRPr lang="he-IL"/>
        </a:p>
      </dgm:t>
    </dgm:pt>
    <dgm:pt modelId="{78B03057-DA67-4815-8195-2EA8FE78E8A2}" type="pres">
      <dgm:prSet presAssocID="{7DED1118-2306-4412-ACEC-48F98615D9EF}" presName="sp" presStyleCnt="0"/>
      <dgm:spPr/>
    </dgm:pt>
    <dgm:pt modelId="{B8C2E72D-0FC5-4A63-AAF4-E3C065C0EAF3}" type="pres">
      <dgm:prSet presAssocID="{80C60931-B28B-47D3-8354-3AD062114D07}" presName="arrowAndChildren" presStyleCnt="0"/>
      <dgm:spPr/>
    </dgm:pt>
    <dgm:pt modelId="{670F9E7C-78CF-4C70-B5D4-35491F981618}" type="pres">
      <dgm:prSet presAssocID="{80C60931-B28B-47D3-8354-3AD062114D07}" presName="parentTextArrow" presStyleLbl="node1" presStyleIdx="3" presStyleCnt="4"/>
      <dgm:spPr/>
      <dgm:t>
        <a:bodyPr/>
        <a:lstStyle/>
        <a:p>
          <a:pPr rtl="1"/>
          <a:endParaRPr lang="he-IL"/>
        </a:p>
      </dgm:t>
    </dgm:pt>
  </dgm:ptLst>
  <dgm:cxnLst>
    <dgm:cxn modelId="{A1F72FE2-AD4C-4647-B8D4-5C31CBA1AE1B}" srcId="{C2998508-F9BF-46E1-A921-026817747CB8}" destId="{80C60931-B28B-47D3-8354-3AD062114D07}" srcOrd="0" destOrd="0" parTransId="{71D18A38-DFEB-4168-AE31-E65F7153A01F}" sibTransId="{7DED1118-2306-4412-ACEC-48F98615D9EF}"/>
    <dgm:cxn modelId="{2BFBC95E-4ED5-4A01-8D65-44AB5CFA902E}" srcId="{C2998508-F9BF-46E1-A921-026817747CB8}" destId="{315E68F4-2735-4BC0-B347-BD8AAD5DB23B}" srcOrd="2" destOrd="0" parTransId="{19EBA096-BD9F-4ED3-A178-1FEBD9AD0FE9}" sibTransId="{739EC673-2B7B-4337-85E2-B320D4336EB8}"/>
    <dgm:cxn modelId="{F094CED9-0B5C-4618-A5AA-9086A7EAC9B4}" type="presOf" srcId="{C2998508-F9BF-46E1-A921-026817747CB8}" destId="{8C83049E-3031-4481-9931-72A870577F9B}" srcOrd="0" destOrd="0" presId="urn:microsoft.com/office/officeart/2005/8/layout/process4"/>
    <dgm:cxn modelId="{E508E281-F77F-4F72-9896-F466728F05A9}" type="presOf" srcId="{A8238093-00C8-4E0E-BE8F-4FBBDDCD2FD2}" destId="{9B981189-B981-42CB-ADEB-C406547E34C6}" srcOrd="0" destOrd="0" presId="urn:microsoft.com/office/officeart/2005/8/layout/process4"/>
    <dgm:cxn modelId="{B0D848C9-A5A8-48AF-811D-1A900B2A3B62}" srcId="{C2998508-F9BF-46E1-A921-026817747CB8}" destId="{6DC2E4C4-C095-44E0-AE10-6D5B4E476667}" srcOrd="3" destOrd="0" parTransId="{EAEA6B68-FAE5-42F0-9623-B6C1115099FC}" sibTransId="{B4D235F8-26BC-4F10-B20A-8BD684F4AC61}"/>
    <dgm:cxn modelId="{27CDB893-2167-475E-A2FB-72BED34BACF2}" type="presOf" srcId="{80C60931-B28B-47D3-8354-3AD062114D07}" destId="{670F9E7C-78CF-4C70-B5D4-35491F981618}" srcOrd="0" destOrd="0" presId="urn:microsoft.com/office/officeart/2005/8/layout/process4"/>
    <dgm:cxn modelId="{28F4B6D8-3613-422B-8122-F41FBBAF36DC}" type="presOf" srcId="{6DC2E4C4-C095-44E0-AE10-6D5B4E476667}" destId="{1711AAC6-396D-42FA-9E67-AED1298C0E51}" srcOrd="0" destOrd="0" presId="urn:microsoft.com/office/officeart/2005/8/layout/process4"/>
    <dgm:cxn modelId="{FA68C854-043B-4651-80DD-A08D10ECB2A5}" type="presOf" srcId="{315E68F4-2735-4BC0-B347-BD8AAD5DB23B}" destId="{0FC5FA29-4FC0-4D9E-B4B2-DEEC25964B41}" srcOrd="0" destOrd="0" presId="urn:microsoft.com/office/officeart/2005/8/layout/process4"/>
    <dgm:cxn modelId="{09D270E4-69F0-42F3-8008-91FB7099A8E0}" srcId="{C2998508-F9BF-46E1-A921-026817747CB8}" destId="{A8238093-00C8-4E0E-BE8F-4FBBDDCD2FD2}" srcOrd="1" destOrd="0" parTransId="{D7830B4D-257C-419F-8E6D-85F094ADB431}" sibTransId="{E7812A71-1300-4FB5-BB18-E06EB044BD0D}"/>
    <dgm:cxn modelId="{4E11416B-3C88-4960-B7B6-7128502B20B7}" type="presParOf" srcId="{8C83049E-3031-4481-9931-72A870577F9B}" destId="{284AF9FE-67A6-49CE-9815-9288C210D488}" srcOrd="0" destOrd="0" presId="urn:microsoft.com/office/officeart/2005/8/layout/process4"/>
    <dgm:cxn modelId="{FA318571-8F09-44FE-A84E-090A312973C1}" type="presParOf" srcId="{284AF9FE-67A6-49CE-9815-9288C210D488}" destId="{1711AAC6-396D-42FA-9E67-AED1298C0E51}" srcOrd="0" destOrd="0" presId="urn:microsoft.com/office/officeart/2005/8/layout/process4"/>
    <dgm:cxn modelId="{ABD7F5FC-70E2-43EC-BDCC-3E8E0A199865}" type="presParOf" srcId="{8C83049E-3031-4481-9931-72A870577F9B}" destId="{C361D0C2-EC24-4A2D-8286-F6DD380644AE}" srcOrd="1" destOrd="0" presId="urn:microsoft.com/office/officeart/2005/8/layout/process4"/>
    <dgm:cxn modelId="{458F0DDB-182D-4C8D-86D5-C783F5BFA58D}" type="presParOf" srcId="{8C83049E-3031-4481-9931-72A870577F9B}" destId="{E7249969-76AF-4372-B2C2-E966E2C05C42}" srcOrd="2" destOrd="0" presId="urn:microsoft.com/office/officeart/2005/8/layout/process4"/>
    <dgm:cxn modelId="{5FDCE908-9B9A-4EB2-BE77-57AEC3B9537B}" type="presParOf" srcId="{E7249969-76AF-4372-B2C2-E966E2C05C42}" destId="{0FC5FA29-4FC0-4D9E-B4B2-DEEC25964B41}" srcOrd="0" destOrd="0" presId="urn:microsoft.com/office/officeart/2005/8/layout/process4"/>
    <dgm:cxn modelId="{66FC79A7-4148-47D9-B87A-9258CA31D0D1}" type="presParOf" srcId="{8C83049E-3031-4481-9931-72A870577F9B}" destId="{ABD24038-4193-49C7-AC6F-C961A2DC0DE1}" srcOrd="3" destOrd="0" presId="urn:microsoft.com/office/officeart/2005/8/layout/process4"/>
    <dgm:cxn modelId="{6F79A9A5-EB4E-48F5-A93D-15929FF9D69E}" type="presParOf" srcId="{8C83049E-3031-4481-9931-72A870577F9B}" destId="{04F72068-16F7-46AD-BED0-9E8A7D54A6ED}" srcOrd="4" destOrd="0" presId="urn:microsoft.com/office/officeart/2005/8/layout/process4"/>
    <dgm:cxn modelId="{ACB1D17F-7EE6-41DA-BAF7-98F067D7DE0F}" type="presParOf" srcId="{04F72068-16F7-46AD-BED0-9E8A7D54A6ED}" destId="{9B981189-B981-42CB-ADEB-C406547E34C6}" srcOrd="0" destOrd="0" presId="urn:microsoft.com/office/officeart/2005/8/layout/process4"/>
    <dgm:cxn modelId="{06289EF5-90C7-4D5F-B655-D4F53AFFC780}" type="presParOf" srcId="{8C83049E-3031-4481-9931-72A870577F9B}" destId="{78B03057-DA67-4815-8195-2EA8FE78E8A2}" srcOrd="5" destOrd="0" presId="urn:microsoft.com/office/officeart/2005/8/layout/process4"/>
    <dgm:cxn modelId="{AB9FB8BB-79E2-4152-97AD-1D19EAA4CD82}" type="presParOf" srcId="{8C83049E-3031-4481-9931-72A870577F9B}" destId="{B8C2E72D-0FC5-4A63-AAF4-E3C065C0EAF3}" srcOrd="6" destOrd="0" presId="urn:microsoft.com/office/officeart/2005/8/layout/process4"/>
    <dgm:cxn modelId="{BB9979BA-59C5-4D30-872B-DD5A2ABEF2D0}" type="presParOf" srcId="{B8C2E72D-0FC5-4A63-AAF4-E3C065C0EAF3}" destId="{670F9E7C-78CF-4C70-B5D4-35491F98161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0C2D3F8-389B-4336-9B06-385E960B1653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6EE778DE-4A14-4E03-9704-E9C501140728}">
      <dgm:prSet phldrT="[טקסט]"/>
      <dgm:spPr/>
      <dgm:t>
        <a:bodyPr/>
        <a:lstStyle/>
        <a:p>
          <a:pPr rtl="1"/>
          <a:r>
            <a:rPr lang="he-IL" dirty="0" smtClean="0"/>
            <a:t>דוד המלך</a:t>
          </a:r>
          <a:endParaRPr lang="he-IL" dirty="0"/>
        </a:p>
      </dgm:t>
    </dgm:pt>
    <dgm:pt modelId="{46EEB133-B7CE-4E0C-9BD6-CFC748CF0DD8}" type="parTrans" cxnId="{6775214E-C7DB-4BD9-82BD-AC57F698C3C1}">
      <dgm:prSet/>
      <dgm:spPr/>
      <dgm:t>
        <a:bodyPr/>
        <a:lstStyle/>
        <a:p>
          <a:pPr rtl="1"/>
          <a:endParaRPr lang="he-IL"/>
        </a:p>
      </dgm:t>
    </dgm:pt>
    <dgm:pt modelId="{08C26FCB-D745-49DE-89C4-337751968302}" type="sibTrans" cxnId="{6775214E-C7DB-4BD9-82BD-AC57F698C3C1}">
      <dgm:prSet/>
      <dgm:spPr/>
      <dgm:t>
        <a:bodyPr/>
        <a:lstStyle/>
        <a:p>
          <a:pPr rtl="1"/>
          <a:endParaRPr lang="he-IL"/>
        </a:p>
      </dgm:t>
    </dgm:pt>
    <dgm:pt modelId="{FF357AEC-57D5-4925-99DC-0D8BE22693FF}">
      <dgm:prSet phldrT="[טקסט]"/>
      <dgm:spPr/>
      <dgm:t>
        <a:bodyPr/>
        <a:lstStyle/>
        <a:p>
          <a:pPr rtl="1"/>
          <a:r>
            <a:rPr lang="he-IL" dirty="0" smtClean="0"/>
            <a:t>בנו לא ימות</a:t>
          </a:r>
          <a:endParaRPr lang="he-IL" dirty="0"/>
        </a:p>
      </dgm:t>
    </dgm:pt>
    <dgm:pt modelId="{45280400-CC0F-46E6-B23E-010629F4F92C}" type="parTrans" cxnId="{3292D9DD-AD9B-4F80-A937-CE5FF0CB525A}">
      <dgm:prSet/>
      <dgm:spPr/>
      <dgm:t>
        <a:bodyPr/>
        <a:lstStyle/>
        <a:p>
          <a:pPr rtl="1"/>
          <a:endParaRPr lang="he-IL"/>
        </a:p>
      </dgm:t>
    </dgm:pt>
    <dgm:pt modelId="{FBCDF0A8-BD13-4507-8AF7-3FA3D46DDEFF}" type="sibTrans" cxnId="{3292D9DD-AD9B-4F80-A937-CE5FF0CB525A}">
      <dgm:prSet/>
      <dgm:spPr/>
      <dgm:t>
        <a:bodyPr/>
        <a:lstStyle/>
        <a:p>
          <a:pPr rtl="1"/>
          <a:endParaRPr lang="he-IL"/>
        </a:p>
      </dgm:t>
    </dgm:pt>
    <dgm:pt modelId="{D3E106CE-E3C1-44CA-8548-D7A11AF6FA46}">
      <dgm:prSet phldrT="[טקסט]"/>
      <dgm:spPr/>
      <dgm:t>
        <a:bodyPr/>
        <a:lstStyle/>
        <a:p>
          <a:pPr rtl="1"/>
          <a:r>
            <a:rPr lang="he-IL" dirty="0" smtClean="0"/>
            <a:t>לא יהיה מלך ממשיך</a:t>
          </a:r>
          <a:endParaRPr lang="he-IL" dirty="0"/>
        </a:p>
      </dgm:t>
    </dgm:pt>
    <dgm:pt modelId="{BACAA815-BA88-4555-9E2B-9EEA97F1C9DE}" type="parTrans" cxnId="{B8B983C9-65A9-4276-AB56-C03DBA446625}">
      <dgm:prSet/>
      <dgm:spPr/>
      <dgm:t>
        <a:bodyPr/>
        <a:lstStyle/>
        <a:p>
          <a:pPr rtl="1"/>
          <a:endParaRPr lang="he-IL"/>
        </a:p>
      </dgm:t>
    </dgm:pt>
    <dgm:pt modelId="{AA38C08A-B971-4B47-BC55-6C7766D72030}" type="sibTrans" cxnId="{B8B983C9-65A9-4276-AB56-C03DBA446625}">
      <dgm:prSet/>
      <dgm:spPr/>
      <dgm:t>
        <a:bodyPr/>
        <a:lstStyle/>
        <a:p>
          <a:pPr rtl="1"/>
          <a:endParaRPr lang="he-IL"/>
        </a:p>
      </dgm:t>
    </dgm:pt>
    <dgm:pt modelId="{A9494E86-311A-4F26-A63D-0AF90480C02B}">
      <dgm:prSet phldrT="[טקסט]"/>
      <dgm:spPr/>
      <dgm:t>
        <a:bodyPr/>
        <a:lstStyle/>
        <a:p>
          <a:pPr rtl="1"/>
          <a:r>
            <a:rPr lang="he-IL" dirty="0" smtClean="0"/>
            <a:t>האישה התקועית</a:t>
          </a:r>
          <a:endParaRPr lang="he-IL" dirty="0"/>
        </a:p>
      </dgm:t>
    </dgm:pt>
    <dgm:pt modelId="{D84A8148-AB2D-4ABC-A3C7-8B100C57492F}" type="parTrans" cxnId="{763E111A-D32C-4DF3-8BD9-F06D93A6CE01}">
      <dgm:prSet/>
      <dgm:spPr/>
      <dgm:t>
        <a:bodyPr/>
        <a:lstStyle/>
        <a:p>
          <a:pPr rtl="1"/>
          <a:endParaRPr lang="he-IL"/>
        </a:p>
      </dgm:t>
    </dgm:pt>
    <dgm:pt modelId="{32E8C063-AE6F-4D6A-882A-CEF344EE4930}" type="sibTrans" cxnId="{763E111A-D32C-4DF3-8BD9-F06D93A6CE01}">
      <dgm:prSet/>
      <dgm:spPr/>
      <dgm:t>
        <a:bodyPr/>
        <a:lstStyle/>
        <a:p>
          <a:pPr rtl="1"/>
          <a:endParaRPr lang="he-IL"/>
        </a:p>
      </dgm:t>
    </dgm:pt>
    <dgm:pt modelId="{DA5C7368-3767-4A47-9C9A-7633805B1B3D}">
      <dgm:prSet phldrT="[טקסט]"/>
      <dgm:spPr/>
      <dgm:t>
        <a:bodyPr/>
        <a:lstStyle/>
        <a:p>
          <a:pPr rtl="1"/>
          <a:r>
            <a:rPr lang="he-IL" dirty="0" smtClean="0"/>
            <a:t>בנה לא ימות</a:t>
          </a:r>
          <a:endParaRPr lang="he-IL" dirty="0"/>
        </a:p>
      </dgm:t>
    </dgm:pt>
    <dgm:pt modelId="{2E936441-E31F-456E-8F43-CCE34C0E4F23}" type="parTrans" cxnId="{097059A7-DBE2-4B80-B27E-E290036BC89D}">
      <dgm:prSet/>
      <dgm:spPr/>
      <dgm:t>
        <a:bodyPr/>
        <a:lstStyle/>
        <a:p>
          <a:pPr rtl="1"/>
          <a:endParaRPr lang="he-IL"/>
        </a:p>
      </dgm:t>
    </dgm:pt>
    <dgm:pt modelId="{EEF1CCBB-5404-481C-8527-71C0621B45AB}" type="sibTrans" cxnId="{097059A7-DBE2-4B80-B27E-E290036BC89D}">
      <dgm:prSet/>
      <dgm:spPr/>
      <dgm:t>
        <a:bodyPr/>
        <a:lstStyle/>
        <a:p>
          <a:pPr rtl="1"/>
          <a:endParaRPr lang="he-IL"/>
        </a:p>
      </dgm:t>
    </dgm:pt>
    <dgm:pt modelId="{F8ACFC51-08EA-4275-892A-8DE1D196B7BE}">
      <dgm:prSet phldrT="[טקסט]"/>
      <dgm:spPr/>
      <dgm:t>
        <a:bodyPr/>
        <a:lstStyle/>
        <a:p>
          <a:pPr rtl="1"/>
          <a:r>
            <a:rPr lang="he-IL" dirty="0" smtClean="0"/>
            <a:t>לא יהיה לה המשך</a:t>
          </a:r>
          <a:endParaRPr lang="he-IL" dirty="0"/>
        </a:p>
      </dgm:t>
    </dgm:pt>
    <dgm:pt modelId="{A267D559-891D-4511-8293-A4C19F455663}" type="parTrans" cxnId="{2FF06804-9017-42C6-B655-17F8D703D59F}">
      <dgm:prSet/>
      <dgm:spPr/>
      <dgm:t>
        <a:bodyPr/>
        <a:lstStyle/>
        <a:p>
          <a:pPr rtl="1"/>
          <a:endParaRPr lang="he-IL"/>
        </a:p>
      </dgm:t>
    </dgm:pt>
    <dgm:pt modelId="{204FFE55-87C3-45D0-B787-2CEAC7A2E42C}" type="sibTrans" cxnId="{2FF06804-9017-42C6-B655-17F8D703D59F}">
      <dgm:prSet/>
      <dgm:spPr/>
      <dgm:t>
        <a:bodyPr/>
        <a:lstStyle/>
        <a:p>
          <a:pPr rtl="1"/>
          <a:endParaRPr lang="he-IL"/>
        </a:p>
      </dgm:t>
    </dgm:pt>
    <dgm:pt modelId="{9818A70A-079A-491B-ACD8-FD25ECFBD9ED}" type="pres">
      <dgm:prSet presAssocID="{60C2D3F8-389B-4336-9B06-385E960B165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DBF4E0B4-4CAF-4008-A7A2-17F1770FF28E}" type="pres">
      <dgm:prSet presAssocID="{6EE778DE-4A14-4E03-9704-E9C501140728}" presName="root" presStyleCnt="0"/>
      <dgm:spPr/>
    </dgm:pt>
    <dgm:pt modelId="{49B5F772-96CD-4B7C-B1AC-CEDE7C168926}" type="pres">
      <dgm:prSet presAssocID="{6EE778DE-4A14-4E03-9704-E9C501140728}" presName="rootComposite" presStyleCnt="0"/>
      <dgm:spPr/>
    </dgm:pt>
    <dgm:pt modelId="{9CBADD3C-A58C-48C1-B847-84C3C28B05CB}" type="pres">
      <dgm:prSet presAssocID="{6EE778DE-4A14-4E03-9704-E9C501140728}" presName="rootText" presStyleLbl="node1" presStyleIdx="0" presStyleCnt="2"/>
      <dgm:spPr/>
      <dgm:t>
        <a:bodyPr/>
        <a:lstStyle/>
        <a:p>
          <a:pPr rtl="1"/>
          <a:endParaRPr lang="he-IL"/>
        </a:p>
      </dgm:t>
    </dgm:pt>
    <dgm:pt modelId="{F0D9D293-3F36-4DB5-A4CA-204A7C6C0036}" type="pres">
      <dgm:prSet presAssocID="{6EE778DE-4A14-4E03-9704-E9C501140728}" presName="rootConnector" presStyleLbl="node1" presStyleIdx="0" presStyleCnt="2"/>
      <dgm:spPr/>
      <dgm:t>
        <a:bodyPr/>
        <a:lstStyle/>
        <a:p>
          <a:pPr rtl="1"/>
          <a:endParaRPr lang="he-IL"/>
        </a:p>
      </dgm:t>
    </dgm:pt>
    <dgm:pt modelId="{3342FA82-BA1B-4CBF-AEA1-8A65D50407D2}" type="pres">
      <dgm:prSet presAssocID="{6EE778DE-4A14-4E03-9704-E9C501140728}" presName="childShape" presStyleCnt="0"/>
      <dgm:spPr/>
    </dgm:pt>
    <dgm:pt modelId="{72BD3B4D-C8C9-4DB1-AE5C-B592D6C5A54F}" type="pres">
      <dgm:prSet presAssocID="{45280400-CC0F-46E6-B23E-010629F4F92C}" presName="Name13" presStyleLbl="parChTrans1D2" presStyleIdx="0" presStyleCnt="4"/>
      <dgm:spPr/>
      <dgm:t>
        <a:bodyPr/>
        <a:lstStyle/>
        <a:p>
          <a:pPr rtl="1"/>
          <a:endParaRPr lang="he-IL"/>
        </a:p>
      </dgm:t>
    </dgm:pt>
    <dgm:pt modelId="{5BDF8612-9C8C-4456-A56C-84A599AF3F18}" type="pres">
      <dgm:prSet presAssocID="{FF357AEC-57D5-4925-99DC-0D8BE22693FF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DDC9424-EE1F-4103-9F68-D8AFC47EE58B}" type="pres">
      <dgm:prSet presAssocID="{BACAA815-BA88-4555-9E2B-9EEA97F1C9DE}" presName="Name13" presStyleLbl="parChTrans1D2" presStyleIdx="1" presStyleCnt="4"/>
      <dgm:spPr/>
      <dgm:t>
        <a:bodyPr/>
        <a:lstStyle/>
        <a:p>
          <a:pPr rtl="1"/>
          <a:endParaRPr lang="he-IL"/>
        </a:p>
      </dgm:t>
    </dgm:pt>
    <dgm:pt modelId="{5A6E9816-3A25-4996-88EB-8F1498D4C751}" type="pres">
      <dgm:prSet presAssocID="{D3E106CE-E3C1-44CA-8548-D7A11AF6FA46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4D8DE28-C84E-4424-A564-E69E0C286561}" type="pres">
      <dgm:prSet presAssocID="{A9494E86-311A-4F26-A63D-0AF90480C02B}" presName="root" presStyleCnt="0"/>
      <dgm:spPr/>
    </dgm:pt>
    <dgm:pt modelId="{BF599DBC-61EE-4468-8248-0BCECE898DDC}" type="pres">
      <dgm:prSet presAssocID="{A9494E86-311A-4F26-A63D-0AF90480C02B}" presName="rootComposite" presStyleCnt="0"/>
      <dgm:spPr/>
    </dgm:pt>
    <dgm:pt modelId="{C4D89AAA-7DD5-46FD-A496-AAA5AFB888DB}" type="pres">
      <dgm:prSet presAssocID="{A9494E86-311A-4F26-A63D-0AF90480C02B}" presName="rootText" presStyleLbl="node1" presStyleIdx="1" presStyleCnt="2"/>
      <dgm:spPr/>
      <dgm:t>
        <a:bodyPr/>
        <a:lstStyle/>
        <a:p>
          <a:pPr rtl="1"/>
          <a:endParaRPr lang="he-IL"/>
        </a:p>
      </dgm:t>
    </dgm:pt>
    <dgm:pt modelId="{9D0E9214-7EE3-4A5D-A1F4-0276397EA354}" type="pres">
      <dgm:prSet presAssocID="{A9494E86-311A-4F26-A63D-0AF90480C02B}" presName="rootConnector" presStyleLbl="node1" presStyleIdx="1" presStyleCnt="2"/>
      <dgm:spPr/>
      <dgm:t>
        <a:bodyPr/>
        <a:lstStyle/>
        <a:p>
          <a:pPr rtl="1"/>
          <a:endParaRPr lang="he-IL"/>
        </a:p>
      </dgm:t>
    </dgm:pt>
    <dgm:pt modelId="{C74B65E6-3539-496D-AB50-FFE28AB475EB}" type="pres">
      <dgm:prSet presAssocID="{A9494E86-311A-4F26-A63D-0AF90480C02B}" presName="childShape" presStyleCnt="0"/>
      <dgm:spPr/>
    </dgm:pt>
    <dgm:pt modelId="{94566237-A8E6-476B-8C50-13A6D986963B}" type="pres">
      <dgm:prSet presAssocID="{2E936441-E31F-456E-8F43-CCE34C0E4F23}" presName="Name13" presStyleLbl="parChTrans1D2" presStyleIdx="2" presStyleCnt="4"/>
      <dgm:spPr/>
      <dgm:t>
        <a:bodyPr/>
        <a:lstStyle/>
        <a:p>
          <a:pPr rtl="1"/>
          <a:endParaRPr lang="he-IL"/>
        </a:p>
      </dgm:t>
    </dgm:pt>
    <dgm:pt modelId="{E359C0C8-29D8-4CF0-B114-7ADD33D9F8DF}" type="pres">
      <dgm:prSet presAssocID="{DA5C7368-3767-4A47-9C9A-7633805B1B3D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D30E6D1-1E96-455D-B9C5-104CE5998D99}" type="pres">
      <dgm:prSet presAssocID="{A267D559-891D-4511-8293-A4C19F455663}" presName="Name13" presStyleLbl="parChTrans1D2" presStyleIdx="3" presStyleCnt="4"/>
      <dgm:spPr/>
      <dgm:t>
        <a:bodyPr/>
        <a:lstStyle/>
        <a:p>
          <a:pPr rtl="1"/>
          <a:endParaRPr lang="he-IL"/>
        </a:p>
      </dgm:t>
    </dgm:pt>
    <dgm:pt modelId="{07AA5E52-0780-4980-9D15-16289D47BEBB}" type="pres">
      <dgm:prSet presAssocID="{F8ACFC51-08EA-4275-892A-8DE1D196B7BE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6775214E-C7DB-4BD9-82BD-AC57F698C3C1}" srcId="{60C2D3F8-389B-4336-9B06-385E960B1653}" destId="{6EE778DE-4A14-4E03-9704-E9C501140728}" srcOrd="0" destOrd="0" parTransId="{46EEB133-B7CE-4E0C-9BD6-CFC748CF0DD8}" sibTransId="{08C26FCB-D745-49DE-89C4-337751968302}"/>
    <dgm:cxn modelId="{2BC45C06-5E12-43A0-91A1-B6A208C5C00F}" type="presOf" srcId="{6EE778DE-4A14-4E03-9704-E9C501140728}" destId="{9CBADD3C-A58C-48C1-B847-84C3C28B05CB}" srcOrd="0" destOrd="0" presId="urn:microsoft.com/office/officeart/2005/8/layout/hierarchy3"/>
    <dgm:cxn modelId="{1AFA20E7-639A-4334-8E6B-78E5BA8CDD3D}" type="presOf" srcId="{6EE778DE-4A14-4E03-9704-E9C501140728}" destId="{F0D9D293-3F36-4DB5-A4CA-204A7C6C0036}" srcOrd="1" destOrd="0" presId="urn:microsoft.com/office/officeart/2005/8/layout/hierarchy3"/>
    <dgm:cxn modelId="{3292D9DD-AD9B-4F80-A937-CE5FF0CB525A}" srcId="{6EE778DE-4A14-4E03-9704-E9C501140728}" destId="{FF357AEC-57D5-4925-99DC-0D8BE22693FF}" srcOrd="0" destOrd="0" parTransId="{45280400-CC0F-46E6-B23E-010629F4F92C}" sibTransId="{FBCDF0A8-BD13-4507-8AF7-3FA3D46DDEFF}"/>
    <dgm:cxn modelId="{48603F4B-6629-4B09-9169-26DC2E48F97F}" type="presOf" srcId="{DA5C7368-3767-4A47-9C9A-7633805B1B3D}" destId="{E359C0C8-29D8-4CF0-B114-7ADD33D9F8DF}" srcOrd="0" destOrd="0" presId="urn:microsoft.com/office/officeart/2005/8/layout/hierarchy3"/>
    <dgm:cxn modelId="{EBDDF756-14DE-46E8-B76A-CBCF34DBA4F6}" type="presOf" srcId="{F8ACFC51-08EA-4275-892A-8DE1D196B7BE}" destId="{07AA5E52-0780-4980-9D15-16289D47BEBB}" srcOrd="0" destOrd="0" presId="urn:microsoft.com/office/officeart/2005/8/layout/hierarchy3"/>
    <dgm:cxn modelId="{6B024F7A-C8F1-4E8C-BC4C-9E92F90E89BB}" type="presOf" srcId="{D3E106CE-E3C1-44CA-8548-D7A11AF6FA46}" destId="{5A6E9816-3A25-4996-88EB-8F1498D4C751}" srcOrd="0" destOrd="0" presId="urn:microsoft.com/office/officeart/2005/8/layout/hierarchy3"/>
    <dgm:cxn modelId="{BDAB6EFB-B7EA-4169-BE92-7416765EA1D7}" type="presOf" srcId="{FF357AEC-57D5-4925-99DC-0D8BE22693FF}" destId="{5BDF8612-9C8C-4456-A56C-84A599AF3F18}" srcOrd="0" destOrd="0" presId="urn:microsoft.com/office/officeart/2005/8/layout/hierarchy3"/>
    <dgm:cxn modelId="{097059A7-DBE2-4B80-B27E-E290036BC89D}" srcId="{A9494E86-311A-4F26-A63D-0AF90480C02B}" destId="{DA5C7368-3767-4A47-9C9A-7633805B1B3D}" srcOrd="0" destOrd="0" parTransId="{2E936441-E31F-456E-8F43-CCE34C0E4F23}" sibTransId="{EEF1CCBB-5404-481C-8527-71C0621B45AB}"/>
    <dgm:cxn modelId="{8D6D181F-7C3B-468B-A620-E587929E5521}" type="presOf" srcId="{A267D559-891D-4511-8293-A4C19F455663}" destId="{7D30E6D1-1E96-455D-B9C5-104CE5998D99}" srcOrd="0" destOrd="0" presId="urn:microsoft.com/office/officeart/2005/8/layout/hierarchy3"/>
    <dgm:cxn modelId="{E25DC75D-CDA1-419B-8415-87BD971F012E}" type="presOf" srcId="{BACAA815-BA88-4555-9E2B-9EEA97F1C9DE}" destId="{1DDC9424-EE1F-4103-9F68-D8AFC47EE58B}" srcOrd="0" destOrd="0" presId="urn:microsoft.com/office/officeart/2005/8/layout/hierarchy3"/>
    <dgm:cxn modelId="{B8B983C9-65A9-4276-AB56-C03DBA446625}" srcId="{6EE778DE-4A14-4E03-9704-E9C501140728}" destId="{D3E106CE-E3C1-44CA-8548-D7A11AF6FA46}" srcOrd="1" destOrd="0" parTransId="{BACAA815-BA88-4555-9E2B-9EEA97F1C9DE}" sibTransId="{AA38C08A-B971-4B47-BC55-6C7766D72030}"/>
    <dgm:cxn modelId="{0407A40C-E7E4-4B60-829F-9A2EB39FF8B9}" type="presOf" srcId="{A9494E86-311A-4F26-A63D-0AF90480C02B}" destId="{9D0E9214-7EE3-4A5D-A1F4-0276397EA354}" srcOrd="1" destOrd="0" presId="urn:microsoft.com/office/officeart/2005/8/layout/hierarchy3"/>
    <dgm:cxn modelId="{763E111A-D32C-4DF3-8BD9-F06D93A6CE01}" srcId="{60C2D3F8-389B-4336-9B06-385E960B1653}" destId="{A9494E86-311A-4F26-A63D-0AF90480C02B}" srcOrd="1" destOrd="0" parTransId="{D84A8148-AB2D-4ABC-A3C7-8B100C57492F}" sibTransId="{32E8C063-AE6F-4D6A-882A-CEF344EE4930}"/>
    <dgm:cxn modelId="{1B4130D3-FA95-486D-9403-BAB55B8198A7}" type="presOf" srcId="{60C2D3F8-389B-4336-9B06-385E960B1653}" destId="{9818A70A-079A-491B-ACD8-FD25ECFBD9ED}" srcOrd="0" destOrd="0" presId="urn:microsoft.com/office/officeart/2005/8/layout/hierarchy3"/>
    <dgm:cxn modelId="{F992803D-D95F-4166-998B-1472A7474A8C}" type="presOf" srcId="{2E936441-E31F-456E-8F43-CCE34C0E4F23}" destId="{94566237-A8E6-476B-8C50-13A6D986963B}" srcOrd="0" destOrd="0" presId="urn:microsoft.com/office/officeart/2005/8/layout/hierarchy3"/>
    <dgm:cxn modelId="{535FC2BC-FF24-442A-A637-D021B9571EB7}" type="presOf" srcId="{A9494E86-311A-4F26-A63D-0AF90480C02B}" destId="{C4D89AAA-7DD5-46FD-A496-AAA5AFB888DB}" srcOrd="0" destOrd="0" presId="urn:microsoft.com/office/officeart/2005/8/layout/hierarchy3"/>
    <dgm:cxn modelId="{7F9986E9-5078-4D7E-A40A-C10D97A9B2A8}" type="presOf" srcId="{45280400-CC0F-46E6-B23E-010629F4F92C}" destId="{72BD3B4D-C8C9-4DB1-AE5C-B592D6C5A54F}" srcOrd="0" destOrd="0" presId="urn:microsoft.com/office/officeart/2005/8/layout/hierarchy3"/>
    <dgm:cxn modelId="{2FF06804-9017-42C6-B655-17F8D703D59F}" srcId="{A9494E86-311A-4F26-A63D-0AF90480C02B}" destId="{F8ACFC51-08EA-4275-892A-8DE1D196B7BE}" srcOrd="1" destOrd="0" parTransId="{A267D559-891D-4511-8293-A4C19F455663}" sibTransId="{204FFE55-87C3-45D0-B787-2CEAC7A2E42C}"/>
    <dgm:cxn modelId="{08DF5E37-83B5-4676-B2D5-4B22527A67F7}" type="presParOf" srcId="{9818A70A-079A-491B-ACD8-FD25ECFBD9ED}" destId="{DBF4E0B4-4CAF-4008-A7A2-17F1770FF28E}" srcOrd="0" destOrd="0" presId="urn:microsoft.com/office/officeart/2005/8/layout/hierarchy3"/>
    <dgm:cxn modelId="{807EC72D-7992-49BB-B6FD-BC3ABEA23F3A}" type="presParOf" srcId="{DBF4E0B4-4CAF-4008-A7A2-17F1770FF28E}" destId="{49B5F772-96CD-4B7C-B1AC-CEDE7C168926}" srcOrd="0" destOrd="0" presId="urn:microsoft.com/office/officeart/2005/8/layout/hierarchy3"/>
    <dgm:cxn modelId="{987A3398-EE8F-49E7-BEC1-03C04027BAB2}" type="presParOf" srcId="{49B5F772-96CD-4B7C-B1AC-CEDE7C168926}" destId="{9CBADD3C-A58C-48C1-B847-84C3C28B05CB}" srcOrd="0" destOrd="0" presId="urn:microsoft.com/office/officeart/2005/8/layout/hierarchy3"/>
    <dgm:cxn modelId="{D7E2691A-CB73-41D5-9793-F0A7DA12AF68}" type="presParOf" srcId="{49B5F772-96CD-4B7C-B1AC-CEDE7C168926}" destId="{F0D9D293-3F36-4DB5-A4CA-204A7C6C0036}" srcOrd="1" destOrd="0" presId="urn:microsoft.com/office/officeart/2005/8/layout/hierarchy3"/>
    <dgm:cxn modelId="{C0C51AAE-2CB0-40BC-B4CA-AAF0483576C4}" type="presParOf" srcId="{DBF4E0B4-4CAF-4008-A7A2-17F1770FF28E}" destId="{3342FA82-BA1B-4CBF-AEA1-8A65D50407D2}" srcOrd="1" destOrd="0" presId="urn:microsoft.com/office/officeart/2005/8/layout/hierarchy3"/>
    <dgm:cxn modelId="{9A27A6EF-6F33-4345-BDC5-EEE182A198AD}" type="presParOf" srcId="{3342FA82-BA1B-4CBF-AEA1-8A65D50407D2}" destId="{72BD3B4D-C8C9-4DB1-AE5C-B592D6C5A54F}" srcOrd="0" destOrd="0" presId="urn:microsoft.com/office/officeart/2005/8/layout/hierarchy3"/>
    <dgm:cxn modelId="{C25DEFD5-BB64-4C70-9F09-21EF16F7202B}" type="presParOf" srcId="{3342FA82-BA1B-4CBF-AEA1-8A65D50407D2}" destId="{5BDF8612-9C8C-4456-A56C-84A599AF3F18}" srcOrd="1" destOrd="0" presId="urn:microsoft.com/office/officeart/2005/8/layout/hierarchy3"/>
    <dgm:cxn modelId="{1F1D628C-DE7B-49E6-8E85-5C14B7D274B0}" type="presParOf" srcId="{3342FA82-BA1B-4CBF-AEA1-8A65D50407D2}" destId="{1DDC9424-EE1F-4103-9F68-D8AFC47EE58B}" srcOrd="2" destOrd="0" presId="urn:microsoft.com/office/officeart/2005/8/layout/hierarchy3"/>
    <dgm:cxn modelId="{E60640D6-437A-492A-A110-BB0C6BEAC9FC}" type="presParOf" srcId="{3342FA82-BA1B-4CBF-AEA1-8A65D50407D2}" destId="{5A6E9816-3A25-4996-88EB-8F1498D4C751}" srcOrd="3" destOrd="0" presId="urn:microsoft.com/office/officeart/2005/8/layout/hierarchy3"/>
    <dgm:cxn modelId="{62E43320-4600-4893-A0AD-5E869C30AA60}" type="presParOf" srcId="{9818A70A-079A-491B-ACD8-FD25ECFBD9ED}" destId="{14D8DE28-C84E-4424-A564-E69E0C286561}" srcOrd="1" destOrd="0" presId="urn:microsoft.com/office/officeart/2005/8/layout/hierarchy3"/>
    <dgm:cxn modelId="{8AF20B14-4E7D-4F76-842C-38284F3147CB}" type="presParOf" srcId="{14D8DE28-C84E-4424-A564-E69E0C286561}" destId="{BF599DBC-61EE-4468-8248-0BCECE898DDC}" srcOrd="0" destOrd="0" presId="urn:microsoft.com/office/officeart/2005/8/layout/hierarchy3"/>
    <dgm:cxn modelId="{633BC292-5BD1-4395-961E-C74DB7F0ACC5}" type="presParOf" srcId="{BF599DBC-61EE-4468-8248-0BCECE898DDC}" destId="{C4D89AAA-7DD5-46FD-A496-AAA5AFB888DB}" srcOrd="0" destOrd="0" presId="urn:microsoft.com/office/officeart/2005/8/layout/hierarchy3"/>
    <dgm:cxn modelId="{EC036367-ED9A-4869-9FF6-7941ED86884C}" type="presParOf" srcId="{BF599DBC-61EE-4468-8248-0BCECE898DDC}" destId="{9D0E9214-7EE3-4A5D-A1F4-0276397EA354}" srcOrd="1" destOrd="0" presId="urn:microsoft.com/office/officeart/2005/8/layout/hierarchy3"/>
    <dgm:cxn modelId="{76BD8AC4-F96B-4EA2-8394-833439903792}" type="presParOf" srcId="{14D8DE28-C84E-4424-A564-E69E0C286561}" destId="{C74B65E6-3539-496D-AB50-FFE28AB475EB}" srcOrd="1" destOrd="0" presId="urn:microsoft.com/office/officeart/2005/8/layout/hierarchy3"/>
    <dgm:cxn modelId="{919CE747-2532-41E6-9A61-BF9F5FBAEB43}" type="presParOf" srcId="{C74B65E6-3539-496D-AB50-FFE28AB475EB}" destId="{94566237-A8E6-476B-8C50-13A6D986963B}" srcOrd="0" destOrd="0" presId="urn:microsoft.com/office/officeart/2005/8/layout/hierarchy3"/>
    <dgm:cxn modelId="{693F020D-7BAC-416D-9AD7-C2A68FB958DD}" type="presParOf" srcId="{C74B65E6-3539-496D-AB50-FFE28AB475EB}" destId="{E359C0C8-29D8-4CF0-B114-7ADD33D9F8DF}" srcOrd="1" destOrd="0" presId="urn:microsoft.com/office/officeart/2005/8/layout/hierarchy3"/>
    <dgm:cxn modelId="{D92AE3CA-4265-4159-8EA0-BA063AC018BB}" type="presParOf" srcId="{C74B65E6-3539-496D-AB50-FFE28AB475EB}" destId="{7D30E6D1-1E96-455D-B9C5-104CE5998D99}" srcOrd="2" destOrd="0" presId="urn:microsoft.com/office/officeart/2005/8/layout/hierarchy3"/>
    <dgm:cxn modelId="{2C4A4C25-5542-4359-AD73-74DF64E3B318}" type="presParOf" srcId="{C74B65E6-3539-496D-AB50-FFE28AB475EB}" destId="{07AA5E52-0780-4980-9D15-16289D47BEB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3BE8F3-1482-4C47-BB2D-F26F6713D8B4}">
      <dsp:nvSpPr>
        <dsp:cNvPr id="0" name=""/>
        <dsp:cNvSpPr/>
      </dsp:nvSpPr>
      <dsp:spPr>
        <a:xfrm rot="5400000">
          <a:off x="-244011" y="245737"/>
          <a:ext cx="1626743" cy="1138720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המלכת איש בושת</a:t>
          </a:r>
          <a:endParaRPr lang="he-IL" sz="1700" kern="1200" dirty="0"/>
        </a:p>
      </dsp:txBody>
      <dsp:txXfrm rot="-5400000">
        <a:off x="1" y="571085"/>
        <a:ext cx="1138720" cy="488023"/>
      </dsp:txXfrm>
    </dsp:sp>
    <dsp:sp modelId="{65924A42-F419-4C3B-80CA-6FB179A4ABAA}">
      <dsp:nvSpPr>
        <dsp:cNvPr id="0" name=""/>
        <dsp:cNvSpPr/>
      </dsp:nvSpPr>
      <dsp:spPr>
        <a:xfrm rot="5400000">
          <a:off x="3353036" y="-2212589"/>
          <a:ext cx="1057383" cy="54860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700" kern="1200" dirty="0" smtClean="0"/>
            <a:t>איש בושת נמשח למלך על ישראל   על ידי אבנר בן נר – שר צבאו.</a:t>
          </a:r>
          <a:endParaRPr lang="he-IL" sz="2700" kern="1200" dirty="0"/>
        </a:p>
      </dsp:txBody>
      <dsp:txXfrm rot="-5400000">
        <a:off x="1138721" y="53343"/>
        <a:ext cx="5434398" cy="954149"/>
      </dsp:txXfrm>
    </dsp:sp>
    <dsp:sp modelId="{2C7DF11C-EE8A-4817-AC99-76EC8F7B2A08}">
      <dsp:nvSpPr>
        <dsp:cNvPr id="0" name=""/>
        <dsp:cNvSpPr/>
      </dsp:nvSpPr>
      <dsp:spPr>
        <a:xfrm rot="5400000">
          <a:off x="-244011" y="1678663"/>
          <a:ext cx="1626743" cy="1138720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עשהאל בן צוריה ואבנר</a:t>
          </a:r>
          <a:endParaRPr lang="he-IL" sz="1700" kern="1200" dirty="0"/>
        </a:p>
      </dsp:txBody>
      <dsp:txXfrm rot="-5400000">
        <a:off x="1" y="2004011"/>
        <a:ext cx="1138720" cy="488023"/>
      </dsp:txXfrm>
    </dsp:sp>
    <dsp:sp modelId="{743BD19A-9AF7-4F36-965A-004D55FD2F54}">
      <dsp:nvSpPr>
        <dsp:cNvPr id="0" name=""/>
        <dsp:cNvSpPr/>
      </dsp:nvSpPr>
      <dsp:spPr>
        <a:xfrm rot="5400000">
          <a:off x="3353036" y="-779663"/>
          <a:ext cx="1057383" cy="54860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700" kern="1200" dirty="0" smtClean="0"/>
            <a:t>עשהאל נחוש בדעתו להרוג את אבנר בן נר</a:t>
          </a:r>
          <a:endParaRPr lang="he-IL" sz="2700" kern="1200" dirty="0"/>
        </a:p>
      </dsp:txBody>
      <dsp:txXfrm rot="-5400000">
        <a:off x="1138721" y="1486269"/>
        <a:ext cx="5434398" cy="954149"/>
      </dsp:txXfrm>
    </dsp:sp>
    <dsp:sp modelId="{AEFFA5B2-6121-4A3F-846C-D1CB62317C22}">
      <dsp:nvSpPr>
        <dsp:cNvPr id="0" name=""/>
        <dsp:cNvSpPr/>
      </dsp:nvSpPr>
      <dsp:spPr>
        <a:xfrm rot="5400000">
          <a:off x="-244011" y="3111589"/>
          <a:ext cx="1626743" cy="1138720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700" kern="1200" dirty="0" smtClean="0"/>
            <a:t>מות עשהאל</a:t>
          </a:r>
          <a:endParaRPr lang="he-IL" sz="1700" kern="1200" dirty="0"/>
        </a:p>
      </dsp:txBody>
      <dsp:txXfrm rot="-5400000">
        <a:off x="1" y="3436937"/>
        <a:ext cx="1138720" cy="488023"/>
      </dsp:txXfrm>
    </dsp:sp>
    <dsp:sp modelId="{DEC8F44B-9371-4E3C-A701-5BEE8FD47651}">
      <dsp:nvSpPr>
        <dsp:cNvPr id="0" name=""/>
        <dsp:cNvSpPr/>
      </dsp:nvSpPr>
      <dsp:spPr>
        <a:xfrm rot="5400000">
          <a:off x="3353036" y="653262"/>
          <a:ext cx="1057383" cy="54860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700" kern="1200" dirty="0" smtClean="0"/>
            <a:t>אבנר בן נר מבקש מעשהאל להניח לו</a:t>
          </a:r>
          <a:endParaRPr lang="he-IL" sz="2700" kern="1200" dirty="0"/>
        </a:p>
        <a:p>
          <a:pPr marL="228600" lvl="1" indent="-228600" algn="r" defTabSz="1200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700" kern="1200" dirty="0" smtClean="0"/>
            <a:t>אבנר מציל את נפשו והורג את עשהאל</a:t>
          </a:r>
          <a:endParaRPr lang="he-IL" sz="2700" kern="1200" dirty="0"/>
        </a:p>
      </dsp:txBody>
      <dsp:txXfrm rot="-5400000">
        <a:off x="1138721" y="2919195"/>
        <a:ext cx="5434398" cy="9541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64F095-1CA0-4BAA-8C6D-086C9FE6FA7C}">
      <dsp:nvSpPr>
        <dsp:cNvPr id="0" name=""/>
        <dsp:cNvSpPr/>
      </dsp:nvSpPr>
      <dsp:spPr>
        <a:xfrm rot="5400000">
          <a:off x="-278916" y="281468"/>
          <a:ext cx="1859441" cy="130160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3400" kern="1200" dirty="0"/>
        </a:p>
      </dsp:txBody>
      <dsp:txXfrm rot="-5400000">
        <a:off x="1" y="653355"/>
        <a:ext cx="1301608" cy="557833"/>
      </dsp:txXfrm>
    </dsp:sp>
    <dsp:sp modelId="{89FD5739-D199-4A5D-A58C-57599C4384C4}">
      <dsp:nvSpPr>
        <dsp:cNvPr id="0" name=""/>
        <dsp:cNvSpPr/>
      </dsp:nvSpPr>
      <dsp:spPr>
        <a:xfrm rot="5400000">
          <a:off x="3226670" y="-1922508"/>
          <a:ext cx="1208636" cy="50587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3200" kern="1200" dirty="0" smtClean="0">
              <a:cs typeface="+mj-cs"/>
            </a:rPr>
            <a:t>איש בושת חושד שאבנר חותר תחתיו</a:t>
          </a:r>
          <a:endParaRPr lang="he-IL" sz="3200" kern="1200" dirty="0">
            <a:cs typeface="+mj-cs"/>
          </a:endParaRPr>
        </a:p>
      </dsp:txBody>
      <dsp:txXfrm rot="-5400000">
        <a:off x="1301609" y="61554"/>
        <a:ext cx="4999758" cy="1090634"/>
      </dsp:txXfrm>
    </dsp:sp>
    <dsp:sp modelId="{3DE65227-9D49-4360-B263-81937EE4F38C}">
      <dsp:nvSpPr>
        <dsp:cNvPr id="0" name=""/>
        <dsp:cNvSpPr/>
      </dsp:nvSpPr>
      <dsp:spPr>
        <a:xfrm rot="5400000">
          <a:off x="-278916" y="1949371"/>
          <a:ext cx="1859441" cy="130160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3400" kern="1200" dirty="0"/>
        </a:p>
      </dsp:txBody>
      <dsp:txXfrm rot="-5400000">
        <a:off x="1" y="2321258"/>
        <a:ext cx="1301608" cy="557833"/>
      </dsp:txXfrm>
    </dsp:sp>
    <dsp:sp modelId="{EF5547E5-3857-4B27-9030-A218B35E9059}">
      <dsp:nvSpPr>
        <dsp:cNvPr id="0" name=""/>
        <dsp:cNvSpPr/>
      </dsp:nvSpPr>
      <dsp:spPr>
        <a:xfrm rot="5400000">
          <a:off x="3226670" y="-254605"/>
          <a:ext cx="1208636" cy="50587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r" defTabSz="1422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3200" kern="1200" dirty="0" smtClean="0">
              <a:cs typeface="+mj-cs"/>
            </a:rPr>
            <a:t>אבנר מחליט לעזוב את איש בושת ונפגש עם דוד</a:t>
          </a:r>
          <a:endParaRPr lang="he-IL" sz="3200" kern="1200" dirty="0">
            <a:cs typeface="+mj-cs"/>
          </a:endParaRPr>
        </a:p>
      </dsp:txBody>
      <dsp:txXfrm rot="-5400000">
        <a:off x="1301609" y="1729457"/>
        <a:ext cx="4999758" cy="1090634"/>
      </dsp:txXfrm>
    </dsp:sp>
    <dsp:sp modelId="{2ADBDD8D-965C-4F8D-B3FD-3CC8AE484E7D}">
      <dsp:nvSpPr>
        <dsp:cNvPr id="0" name=""/>
        <dsp:cNvSpPr/>
      </dsp:nvSpPr>
      <dsp:spPr>
        <a:xfrm rot="5400000">
          <a:off x="-278916" y="3617274"/>
          <a:ext cx="1859441" cy="130160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3400" kern="1200" dirty="0"/>
        </a:p>
      </dsp:txBody>
      <dsp:txXfrm rot="-5400000">
        <a:off x="1" y="3989161"/>
        <a:ext cx="1301608" cy="557833"/>
      </dsp:txXfrm>
    </dsp:sp>
    <dsp:sp modelId="{4F931C72-DC83-4AD6-BCE8-6C9FD672F288}">
      <dsp:nvSpPr>
        <dsp:cNvPr id="0" name=""/>
        <dsp:cNvSpPr/>
      </dsp:nvSpPr>
      <dsp:spPr>
        <a:xfrm rot="5400000">
          <a:off x="3226670" y="1413297"/>
          <a:ext cx="1208636" cy="50587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kern="1200" dirty="0" smtClean="0">
              <a:cs typeface="+mj-cs"/>
            </a:rPr>
            <a:t>יואב בן צוריה נוקם את מות אחיו עשהאל והורג את אבנר בן נר.</a:t>
          </a:r>
          <a:endParaRPr lang="he-IL" sz="2000" kern="1200" dirty="0">
            <a:cs typeface="+mj-cs"/>
          </a:endParaRPr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kern="1200" dirty="0" smtClean="0">
              <a:cs typeface="+mj-cs"/>
            </a:rPr>
            <a:t>שני ראשי גדוד בצבא איש בשת החליטו להרוג את איש בשת כדי לתת את המלכות בידי דוד. </a:t>
          </a:r>
          <a:endParaRPr lang="he-IL" sz="2000" kern="1200" dirty="0">
            <a:cs typeface="+mj-cs"/>
          </a:endParaRPr>
        </a:p>
      </dsp:txBody>
      <dsp:txXfrm rot="-5400000">
        <a:off x="1301609" y="3397360"/>
        <a:ext cx="4999758" cy="10906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2F7B2-9B17-4606-AAF8-B1B5CA7A1726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3400" kern="1200" dirty="0"/>
        </a:p>
      </dsp:txBody>
      <dsp:txXfrm rot="-5400000">
        <a:off x="1" y="573596"/>
        <a:ext cx="1146297" cy="491270"/>
      </dsp:txXfrm>
    </dsp:sp>
    <dsp:sp modelId="{2B68313E-7789-4EF5-8BA2-2E51C3854458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100" kern="1200" dirty="0" smtClean="0"/>
            <a:t>דוד נפגש עם בת שבע ומגלה שאוריה החיתי בעלה.</a:t>
          </a:r>
          <a:endParaRPr lang="he-IL" sz="2100" kern="1200" dirty="0"/>
        </a:p>
      </dsp:txBody>
      <dsp:txXfrm rot="-5400000">
        <a:off x="1146298" y="52408"/>
        <a:ext cx="7031341" cy="960496"/>
      </dsp:txXfrm>
    </dsp:sp>
    <dsp:sp modelId="{0F97A59F-6E43-46C8-BBE8-571E62F983F4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3000" kern="1200" dirty="0"/>
        </a:p>
      </dsp:txBody>
      <dsp:txXfrm rot="-5400000">
        <a:off x="1" y="2017346"/>
        <a:ext cx="1146297" cy="491270"/>
      </dsp:txXfrm>
    </dsp:sp>
    <dsp:sp modelId="{657B45F2-0E3B-4595-B354-81146A8E99A2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100" kern="1200" dirty="0" smtClean="0"/>
            <a:t>דוד מגלה שבת שבע בהריון וקורא לאוריה החיתי</a:t>
          </a:r>
          <a:endParaRPr lang="he-IL" sz="2100" kern="1200" dirty="0"/>
        </a:p>
        <a:p>
          <a:pPr marL="228600" lvl="1" indent="-228600" algn="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100" kern="1200" dirty="0" smtClean="0"/>
            <a:t>אוריה החיתי מסרב לחזור לביתו, בזמן שכל אנשיו במלחמה.</a:t>
          </a:r>
          <a:endParaRPr lang="he-IL" sz="2100" kern="1200" dirty="0"/>
        </a:p>
        <a:p>
          <a:pPr marL="228600" lvl="1" indent="-228600" algn="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e-IL" sz="2100" kern="1200" dirty="0"/>
        </a:p>
      </dsp:txBody>
      <dsp:txXfrm rot="-5400000">
        <a:off x="1146298" y="1496158"/>
        <a:ext cx="7031341" cy="960496"/>
      </dsp:txXfrm>
    </dsp:sp>
    <dsp:sp modelId="{FE102BD7-73B6-4040-BD8E-1115EA9F05B5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3000" kern="1200" dirty="0"/>
        </a:p>
      </dsp:txBody>
      <dsp:txXfrm rot="-5400000">
        <a:off x="1" y="3461096"/>
        <a:ext cx="1146297" cy="491270"/>
      </dsp:txXfrm>
    </dsp:sp>
    <dsp:sp modelId="{2A033A65-D4BC-41EC-9A30-07CAC0001F94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100" kern="1200" dirty="0" smtClean="0"/>
            <a:t>דוד שולח את אוריה החיתי למות במלחמה.</a:t>
          </a:r>
          <a:endParaRPr lang="he-IL" sz="2100" kern="1200" dirty="0"/>
        </a:p>
        <a:p>
          <a:pPr marL="228600" lvl="1" indent="-228600" algn="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100" kern="1200" dirty="0" smtClean="0"/>
            <a:t> לאחר מות אוריה, נשא דוד את בת שבע  לאישה </a:t>
          </a:r>
          <a:endParaRPr lang="he-IL" sz="2100" kern="1200" dirty="0"/>
        </a:p>
      </dsp:txBody>
      <dsp:txXfrm rot="-5400000">
        <a:off x="1146298" y="2939908"/>
        <a:ext cx="7031341" cy="9604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CAD3EA-A5F2-4A85-BE5F-A7A0D4D73292}">
      <dsp:nvSpPr>
        <dsp:cNvPr id="0" name=""/>
        <dsp:cNvSpPr/>
      </dsp:nvSpPr>
      <dsp:spPr>
        <a:xfrm>
          <a:off x="4252" y="182270"/>
          <a:ext cx="1890210" cy="945105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4800" b="1" kern="1200" dirty="0" smtClean="0">
              <a:solidFill>
                <a:schemeClr val="tx1"/>
              </a:solidFill>
              <a:cs typeface="+mj-cs"/>
            </a:rPr>
            <a:t>עונשו</a:t>
          </a:r>
          <a:endParaRPr lang="he-IL" sz="4800" b="1" kern="1200" dirty="0">
            <a:solidFill>
              <a:schemeClr val="tx1"/>
            </a:solidFill>
            <a:cs typeface="+mj-cs"/>
          </a:endParaRPr>
        </a:p>
      </dsp:txBody>
      <dsp:txXfrm>
        <a:off x="31933" y="209951"/>
        <a:ext cx="1834848" cy="889743"/>
      </dsp:txXfrm>
    </dsp:sp>
    <dsp:sp modelId="{845C9315-9CEC-47A1-B88B-73F607427F4C}">
      <dsp:nvSpPr>
        <dsp:cNvPr id="0" name=""/>
        <dsp:cNvSpPr/>
      </dsp:nvSpPr>
      <dsp:spPr>
        <a:xfrm>
          <a:off x="193273" y="1127375"/>
          <a:ext cx="189021" cy="708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8828"/>
              </a:lnTo>
              <a:lnTo>
                <a:pt x="189021" y="70882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8490ED-5216-4920-B453-514FD78FC877}">
      <dsp:nvSpPr>
        <dsp:cNvPr id="0" name=""/>
        <dsp:cNvSpPr/>
      </dsp:nvSpPr>
      <dsp:spPr>
        <a:xfrm>
          <a:off x="382294" y="1363651"/>
          <a:ext cx="2331763" cy="9451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400" b="0" kern="1200" dirty="0" smtClean="0">
              <a:cs typeface="+mj-cs"/>
            </a:rPr>
            <a:t>"לֹא תָסוּר חֶרֶב מִבֵּיתְךָ עַד עוֹלָם"</a:t>
          </a:r>
          <a:endParaRPr lang="he-IL" sz="2400" b="0" kern="1200" dirty="0"/>
        </a:p>
      </dsp:txBody>
      <dsp:txXfrm>
        <a:off x="409975" y="1391332"/>
        <a:ext cx="2276401" cy="889743"/>
      </dsp:txXfrm>
    </dsp:sp>
    <dsp:sp modelId="{E89DA32A-E9D5-4EA6-8E41-081C32D0DC3E}">
      <dsp:nvSpPr>
        <dsp:cNvPr id="0" name=""/>
        <dsp:cNvSpPr/>
      </dsp:nvSpPr>
      <dsp:spPr>
        <a:xfrm>
          <a:off x="193273" y="1127375"/>
          <a:ext cx="189021" cy="1890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210"/>
              </a:lnTo>
              <a:lnTo>
                <a:pt x="189021" y="1890210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CE27E-FB2C-4220-BDEE-AB478F4D8DA8}">
      <dsp:nvSpPr>
        <dsp:cNvPr id="0" name=""/>
        <dsp:cNvSpPr/>
      </dsp:nvSpPr>
      <dsp:spPr>
        <a:xfrm>
          <a:off x="382294" y="2545032"/>
          <a:ext cx="2407053" cy="9451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>
              <a:cs typeface="+mj-cs"/>
            </a:rPr>
            <a:t>"וְלָקַחְתִּי אֶת נָשֶׁיךָ לְעֵינֶיךָ וְנָתַתִּי לְרֵעֶיךָ וְשָׁכַב עִם נָשֶׁיךָ לְעֵינֵי הַשֶּׁמֶשׁ הַזֹּאת" </a:t>
          </a:r>
          <a:endParaRPr lang="he-IL" sz="2000" kern="1200" dirty="0"/>
        </a:p>
      </dsp:txBody>
      <dsp:txXfrm>
        <a:off x="409975" y="2572713"/>
        <a:ext cx="2351691" cy="889743"/>
      </dsp:txXfrm>
    </dsp:sp>
    <dsp:sp modelId="{86162A54-FEBC-4FBE-AB69-6E482125F87F}">
      <dsp:nvSpPr>
        <dsp:cNvPr id="0" name=""/>
        <dsp:cNvSpPr/>
      </dsp:nvSpPr>
      <dsp:spPr>
        <a:xfrm>
          <a:off x="2883858" y="182270"/>
          <a:ext cx="1890210" cy="945105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600" b="1" kern="1200" dirty="0" smtClean="0">
              <a:solidFill>
                <a:schemeClr val="tx1"/>
              </a:solidFill>
              <a:cs typeface="+mj-cs"/>
            </a:rPr>
            <a:t>חטאו של דוד</a:t>
          </a:r>
          <a:endParaRPr lang="he-IL" sz="3600" b="1" kern="1200" dirty="0">
            <a:solidFill>
              <a:schemeClr val="tx1"/>
            </a:solidFill>
            <a:cs typeface="+mj-cs"/>
          </a:endParaRPr>
        </a:p>
      </dsp:txBody>
      <dsp:txXfrm>
        <a:off x="2911539" y="209951"/>
        <a:ext cx="1834848" cy="889743"/>
      </dsp:txXfrm>
    </dsp:sp>
    <dsp:sp modelId="{3605E2CD-1F85-4E5A-A190-CF7AAD803AF5}">
      <dsp:nvSpPr>
        <dsp:cNvPr id="0" name=""/>
        <dsp:cNvSpPr/>
      </dsp:nvSpPr>
      <dsp:spPr>
        <a:xfrm>
          <a:off x="3072879" y="1127375"/>
          <a:ext cx="189020" cy="708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8828"/>
              </a:lnTo>
              <a:lnTo>
                <a:pt x="189020" y="70882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CCB558-BE33-4087-A49A-4552028A1153}">
      <dsp:nvSpPr>
        <dsp:cNvPr id="0" name=""/>
        <dsp:cNvSpPr/>
      </dsp:nvSpPr>
      <dsp:spPr>
        <a:xfrm>
          <a:off x="3261900" y="1363651"/>
          <a:ext cx="2494487" cy="9451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400" kern="1200" dirty="0" smtClean="0">
              <a:cs typeface="+mj-cs"/>
            </a:rPr>
            <a:t>דוד שלח את אוריה החיתי למות במלחמה, בחרב</a:t>
          </a:r>
          <a:endParaRPr lang="he-IL" sz="2400" kern="1200" dirty="0"/>
        </a:p>
      </dsp:txBody>
      <dsp:txXfrm>
        <a:off x="3289581" y="1391332"/>
        <a:ext cx="2439125" cy="889743"/>
      </dsp:txXfrm>
    </dsp:sp>
    <dsp:sp modelId="{561C6D22-196C-4779-B26C-C087EC11F98C}">
      <dsp:nvSpPr>
        <dsp:cNvPr id="0" name=""/>
        <dsp:cNvSpPr/>
      </dsp:nvSpPr>
      <dsp:spPr>
        <a:xfrm>
          <a:off x="3072879" y="1127375"/>
          <a:ext cx="189020" cy="1890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0210"/>
              </a:lnTo>
              <a:lnTo>
                <a:pt x="189020" y="1890210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C081B-FE52-437B-807C-1AFABE0A51A2}">
      <dsp:nvSpPr>
        <dsp:cNvPr id="0" name=""/>
        <dsp:cNvSpPr/>
      </dsp:nvSpPr>
      <dsp:spPr>
        <a:xfrm>
          <a:off x="3261900" y="2545032"/>
          <a:ext cx="2389043" cy="9451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400" kern="1200" dirty="0" smtClean="0">
              <a:cs typeface="+mj-cs"/>
            </a:rPr>
            <a:t> דוד לקח אשת איש ושכב אתה</a:t>
          </a:r>
          <a:endParaRPr lang="he-IL" sz="2400" kern="1200" dirty="0"/>
        </a:p>
      </dsp:txBody>
      <dsp:txXfrm>
        <a:off x="3289581" y="2572713"/>
        <a:ext cx="2333681" cy="8897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1AAC6-396D-42FA-9E67-AED1298C0E51}">
      <dsp:nvSpPr>
        <dsp:cNvPr id="0" name=""/>
        <dsp:cNvSpPr/>
      </dsp:nvSpPr>
      <dsp:spPr>
        <a:xfrm>
          <a:off x="0" y="3839040"/>
          <a:ext cx="7848872" cy="8398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600" b="1" kern="1200" dirty="0" smtClean="0">
              <a:solidFill>
                <a:schemeClr val="tx1"/>
              </a:solidFill>
            </a:rPr>
            <a:t>אבשלום רוצח את אמנון ובורח </a:t>
          </a:r>
          <a:r>
            <a:rPr lang="he-IL" sz="3600" b="1" kern="1200" dirty="0" err="1" smtClean="0">
              <a:solidFill>
                <a:schemeClr val="tx1"/>
              </a:solidFill>
            </a:rPr>
            <a:t>לגשור</a:t>
          </a:r>
          <a:r>
            <a:rPr lang="he-IL" sz="3600" b="1" kern="1200" dirty="0" smtClean="0">
              <a:solidFill>
                <a:schemeClr val="tx1"/>
              </a:solidFill>
            </a:rPr>
            <a:t>.</a:t>
          </a:r>
          <a:endParaRPr lang="he-IL" sz="3600" b="1" kern="1200" dirty="0">
            <a:solidFill>
              <a:schemeClr val="tx1"/>
            </a:solidFill>
          </a:endParaRPr>
        </a:p>
      </dsp:txBody>
      <dsp:txXfrm>
        <a:off x="0" y="3839040"/>
        <a:ext cx="7848872" cy="839888"/>
      </dsp:txXfrm>
    </dsp:sp>
    <dsp:sp modelId="{0FC5FA29-4FC0-4D9E-B4B2-DEEC25964B41}">
      <dsp:nvSpPr>
        <dsp:cNvPr id="0" name=""/>
        <dsp:cNvSpPr/>
      </dsp:nvSpPr>
      <dsp:spPr>
        <a:xfrm rot="10800000">
          <a:off x="0" y="2559890"/>
          <a:ext cx="7848872" cy="1291748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600" b="1" kern="1200" dirty="0" smtClean="0">
              <a:solidFill>
                <a:schemeClr val="tx1"/>
              </a:solidFill>
            </a:rPr>
            <a:t>תמר מגורשת ואבשלום מקבל אותה לביתו.</a:t>
          </a:r>
          <a:endParaRPr lang="he-IL" sz="3600" b="1" kern="1200" dirty="0">
            <a:solidFill>
              <a:schemeClr val="tx1"/>
            </a:solidFill>
          </a:endParaRPr>
        </a:p>
      </dsp:txBody>
      <dsp:txXfrm rot="10800000">
        <a:off x="0" y="2559890"/>
        <a:ext cx="7848872" cy="839339"/>
      </dsp:txXfrm>
    </dsp:sp>
    <dsp:sp modelId="{9B981189-B981-42CB-ADEB-C406547E34C6}">
      <dsp:nvSpPr>
        <dsp:cNvPr id="0" name=""/>
        <dsp:cNvSpPr/>
      </dsp:nvSpPr>
      <dsp:spPr>
        <a:xfrm rot="10800000">
          <a:off x="0" y="1280740"/>
          <a:ext cx="7848872" cy="1291748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600" b="1" kern="1200" dirty="0" smtClean="0">
              <a:solidFill>
                <a:schemeClr val="tx1"/>
              </a:solidFill>
            </a:rPr>
            <a:t>אמנון אונס את תמר -  אחותו למחצה</a:t>
          </a:r>
          <a:endParaRPr lang="he-IL" sz="3600" b="1" kern="1200" dirty="0">
            <a:solidFill>
              <a:schemeClr val="tx1"/>
            </a:solidFill>
          </a:endParaRPr>
        </a:p>
      </dsp:txBody>
      <dsp:txXfrm rot="10800000">
        <a:off x="0" y="1280740"/>
        <a:ext cx="7848872" cy="839339"/>
      </dsp:txXfrm>
    </dsp:sp>
    <dsp:sp modelId="{670F9E7C-78CF-4C70-B5D4-35491F981618}">
      <dsp:nvSpPr>
        <dsp:cNvPr id="0" name=""/>
        <dsp:cNvSpPr/>
      </dsp:nvSpPr>
      <dsp:spPr>
        <a:xfrm rot="10800000">
          <a:off x="0" y="1591"/>
          <a:ext cx="7848872" cy="1291748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4000" b="1" kern="1200" dirty="0" smtClean="0">
              <a:solidFill>
                <a:schemeClr val="tx1"/>
              </a:solidFill>
            </a:rPr>
            <a:t>אמנון מתחלה</a:t>
          </a:r>
          <a:endParaRPr lang="he-IL" sz="4000" b="1" kern="1200" dirty="0">
            <a:solidFill>
              <a:schemeClr val="tx1"/>
            </a:solidFill>
          </a:endParaRPr>
        </a:p>
      </dsp:txBody>
      <dsp:txXfrm rot="10800000">
        <a:off x="0" y="1591"/>
        <a:ext cx="7848872" cy="8393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ADD3C-A58C-48C1-B847-84C3C28B05CB}">
      <dsp:nvSpPr>
        <dsp:cNvPr id="0" name=""/>
        <dsp:cNvSpPr/>
      </dsp:nvSpPr>
      <dsp:spPr>
        <a:xfrm>
          <a:off x="1011140" y="2129"/>
          <a:ext cx="1949525" cy="974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100" kern="1200" dirty="0" smtClean="0"/>
            <a:t>דוד המלך</a:t>
          </a:r>
          <a:endParaRPr lang="he-IL" sz="3100" kern="1200" dirty="0"/>
        </a:p>
      </dsp:txBody>
      <dsp:txXfrm>
        <a:off x="1039690" y="30679"/>
        <a:ext cx="1892425" cy="917662"/>
      </dsp:txXfrm>
    </dsp:sp>
    <dsp:sp modelId="{72BD3B4D-C8C9-4DB1-AE5C-B592D6C5A54F}">
      <dsp:nvSpPr>
        <dsp:cNvPr id="0" name=""/>
        <dsp:cNvSpPr/>
      </dsp:nvSpPr>
      <dsp:spPr>
        <a:xfrm>
          <a:off x="1206092" y="976892"/>
          <a:ext cx="194952" cy="7310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1071"/>
              </a:lnTo>
              <a:lnTo>
                <a:pt x="194952" y="7310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DF8612-9C8C-4456-A56C-84A599AF3F18}">
      <dsp:nvSpPr>
        <dsp:cNvPr id="0" name=""/>
        <dsp:cNvSpPr/>
      </dsp:nvSpPr>
      <dsp:spPr>
        <a:xfrm>
          <a:off x="1401045" y="1220582"/>
          <a:ext cx="1559620" cy="9747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400" kern="1200" dirty="0" smtClean="0"/>
            <a:t>בנו לא ימות</a:t>
          </a:r>
          <a:endParaRPr lang="he-IL" sz="2400" kern="1200" dirty="0"/>
        </a:p>
      </dsp:txBody>
      <dsp:txXfrm>
        <a:off x="1429595" y="1249132"/>
        <a:ext cx="1502520" cy="917662"/>
      </dsp:txXfrm>
    </dsp:sp>
    <dsp:sp modelId="{1DDC9424-EE1F-4103-9F68-D8AFC47EE58B}">
      <dsp:nvSpPr>
        <dsp:cNvPr id="0" name=""/>
        <dsp:cNvSpPr/>
      </dsp:nvSpPr>
      <dsp:spPr>
        <a:xfrm>
          <a:off x="1206092" y="976892"/>
          <a:ext cx="194952" cy="1949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9525"/>
              </a:lnTo>
              <a:lnTo>
                <a:pt x="194952" y="1949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E9816-3A25-4996-88EB-8F1498D4C751}">
      <dsp:nvSpPr>
        <dsp:cNvPr id="0" name=""/>
        <dsp:cNvSpPr/>
      </dsp:nvSpPr>
      <dsp:spPr>
        <a:xfrm>
          <a:off x="1401045" y="2439035"/>
          <a:ext cx="1559620" cy="9747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400" kern="1200" dirty="0" smtClean="0"/>
            <a:t>לא יהיה מלך ממשיך</a:t>
          </a:r>
          <a:endParaRPr lang="he-IL" sz="2400" kern="1200" dirty="0"/>
        </a:p>
      </dsp:txBody>
      <dsp:txXfrm>
        <a:off x="1429595" y="2467585"/>
        <a:ext cx="1502520" cy="917662"/>
      </dsp:txXfrm>
    </dsp:sp>
    <dsp:sp modelId="{C4D89AAA-7DD5-46FD-A496-AAA5AFB888DB}">
      <dsp:nvSpPr>
        <dsp:cNvPr id="0" name=""/>
        <dsp:cNvSpPr/>
      </dsp:nvSpPr>
      <dsp:spPr>
        <a:xfrm>
          <a:off x="3448046" y="2129"/>
          <a:ext cx="1949525" cy="974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100" kern="1200" dirty="0" smtClean="0"/>
            <a:t>האישה התקועית</a:t>
          </a:r>
          <a:endParaRPr lang="he-IL" sz="3100" kern="1200" dirty="0"/>
        </a:p>
      </dsp:txBody>
      <dsp:txXfrm>
        <a:off x="3476596" y="30679"/>
        <a:ext cx="1892425" cy="917662"/>
      </dsp:txXfrm>
    </dsp:sp>
    <dsp:sp modelId="{94566237-A8E6-476B-8C50-13A6D986963B}">
      <dsp:nvSpPr>
        <dsp:cNvPr id="0" name=""/>
        <dsp:cNvSpPr/>
      </dsp:nvSpPr>
      <dsp:spPr>
        <a:xfrm>
          <a:off x="3642999" y="976892"/>
          <a:ext cx="194952" cy="7310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1071"/>
              </a:lnTo>
              <a:lnTo>
                <a:pt x="194952" y="7310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59C0C8-29D8-4CF0-B114-7ADD33D9F8DF}">
      <dsp:nvSpPr>
        <dsp:cNvPr id="0" name=""/>
        <dsp:cNvSpPr/>
      </dsp:nvSpPr>
      <dsp:spPr>
        <a:xfrm>
          <a:off x="3837951" y="1220582"/>
          <a:ext cx="1559620" cy="9747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400" kern="1200" dirty="0" smtClean="0"/>
            <a:t>בנה לא ימות</a:t>
          </a:r>
          <a:endParaRPr lang="he-IL" sz="2400" kern="1200" dirty="0"/>
        </a:p>
      </dsp:txBody>
      <dsp:txXfrm>
        <a:off x="3866501" y="1249132"/>
        <a:ext cx="1502520" cy="917662"/>
      </dsp:txXfrm>
    </dsp:sp>
    <dsp:sp modelId="{7D30E6D1-1E96-455D-B9C5-104CE5998D99}">
      <dsp:nvSpPr>
        <dsp:cNvPr id="0" name=""/>
        <dsp:cNvSpPr/>
      </dsp:nvSpPr>
      <dsp:spPr>
        <a:xfrm>
          <a:off x="3642999" y="976892"/>
          <a:ext cx="194952" cy="1949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9525"/>
              </a:lnTo>
              <a:lnTo>
                <a:pt x="194952" y="1949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A5E52-0780-4980-9D15-16289D47BEBB}">
      <dsp:nvSpPr>
        <dsp:cNvPr id="0" name=""/>
        <dsp:cNvSpPr/>
      </dsp:nvSpPr>
      <dsp:spPr>
        <a:xfrm>
          <a:off x="3837951" y="2439035"/>
          <a:ext cx="1559620" cy="9747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400" kern="1200" dirty="0" smtClean="0"/>
            <a:t>לא יהיה לה המשך</a:t>
          </a:r>
          <a:endParaRPr lang="he-IL" sz="2400" kern="1200" dirty="0"/>
        </a:p>
      </dsp:txBody>
      <dsp:txXfrm>
        <a:off x="3866501" y="2467585"/>
        <a:ext cx="1502520" cy="917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5885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5590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3469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9691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3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1404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6486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161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8300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9390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959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CC0A4-5B8D-4320-BCB9-F2D991A73FD3}" type="datetimeFigureOut">
              <a:rPr lang="he-IL" smtClean="0"/>
              <a:t>ב'/טבת/תשע"ב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8F6EA-2B5C-4C31-B954-301B2D5F2B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51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omics.mikranet.org.il/comix3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comics.mikranet.org.il/comix5.html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8229600" cy="3586410"/>
          </a:xfr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txBody>
          <a:bodyPr>
            <a:normAutofit/>
          </a:bodyPr>
          <a:lstStyle/>
          <a:p>
            <a:r>
              <a:rPr lang="he-IL" sz="7200" dirty="0" smtClean="0">
                <a:solidFill>
                  <a:schemeClr val="bg1"/>
                </a:solidFill>
              </a:rPr>
              <a:t>שמואל ב'</a:t>
            </a:r>
            <a:br>
              <a:rPr lang="he-IL" sz="7200" dirty="0" smtClean="0">
                <a:solidFill>
                  <a:schemeClr val="bg1"/>
                </a:solidFill>
              </a:rPr>
            </a:br>
            <a:r>
              <a:rPr lang="he-IL" sz="7200" dirty="0" smtClean="0">
                <a:solidFill>
                  <a:schemeClr val="bg1"/>
                </a:solidFill>
              </a:rPr>
              <a:t>נקודות בחייו של דוד המלך</a:t>
            </a:r>
            <a:endParaRPr lang="he-IL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83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 smtClean="0"/>
              <a:t>המלכת דוד על יהודה</a:t>
            </a:r>
            <a:endParaRPr lang="he-IL" dirty="0"/>
          </a:p>
        </p:txBody>
      </p:sp>
      <p:sp>
        <p:nvSpPr>
          <p:cNvPr id="3" name="מגילה אנכית 2"/>
          <p:cNvSpPr/>
          <p:nvPr/>
        </p:nvSpPr>
        <p:spPr>
          <a:xfrm>
            <a:off x="2699792" y="1916832"/>
            <a:ext cx="3816424" cy="3528392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dirty="0" smtClean="0">
                <a:hlinkClick r:id="rId2"/>
              </a:rPr>
              <a:t>כך זה התחיל...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2514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 smtClean="0"/>
              <a:t>ישראל ויהודה מפולגים</a:t>
            </a:r>
            <a:endParaRPr lang="he-IL" dirty="0"/>
          </a:p>
        </p:txBody>
      </p:sp>
      <p:graphicFrame>
        <p:nvGraphicFramePr>
          <p:cNvPr id="3" name="דיאגרמה 2"/>
          <p:cNvGraphicFramePr/>
          <p:nvPr>
            <p:extLst>
              <p:ext uri="{D42A27DB-BD31-4B8C-83A1-F6EECF244321}">
                <p14:modId xmlns:p14="http://schemas.microsoft.com/office/powerpoint/2010/main" val="664956960"/>
              </p:ext>
            </p:extLst>
          </p:nvPr>
        </p:nvGraphicFramePr>
        <p:xfrm>
          <a:off x="1691680" y="1772816"/>
          <a:ext cx="6624736" cy="449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47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13BE8F3-1482-4C47-BB2D-F26F6713D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graphicEl>
                                              <a:dgm id="{413BE8F3-1482-4C47-BB2D-F26F6713D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413BE8F3-1482-4C47-BB2D-F26F6713D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graphicEl>
                                              <a:dgm id="{413BE8F3-1482-4C47-BB2D-F26F6713D8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924A42-F419-4C3B-80CA-6FB179A4AB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graphicEl>
                                              <a:dgm id="{65924A42-F419-4C3B-80CA-6FB179A4AB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65924A42-F419-4C3B-80CA-6FB179A4AB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graphicEl>
                                              <a:dgm id="{65924A42-F419-4C3B-80CA-6FB179A4AB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C7DF11C-EE8A-4817-AC99-76EC8F7B2A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graphicEl>
                                              <a:dgm id="{2C7DF11C-EE8A-4817-AC99-76EC8F7B2A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graphicEl>
                                              <a:dgm id="{2C7DF11C-EE8A-4817-AC99-76EC8F7B2A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graphicEl>
                                              <a:dgm id="{2C7DF11C-EE8A-4817-AC99-76EC8F7B2A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43BD19A-9AF7-4F36-965A-004D55FD2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graphicEl>
                                              <a:dgm id="{743BD19A-9AF7-4F36-965A-004D55FD2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graphicEl>
                                              <a:dgm id="{743BD19A-9AF7-4F36-965A-004D55FD2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graphicEl>
                                              <a:dgm id="{743BD19A-9AF7-4F36-965A-004D55FD2F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EFFA5B2-6121-4A3F-846C-D1CB62317C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graphicEl>
                                              <a:dgm id="{AEFFA5B2-6121-4A3F-846C-D1CB62317C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graphicEl>
                                              <a:dgm id="{AEFFA5B2-6121-4A3F-846C-D1CB62317C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graphicEl>
                                              <a:dgm id="{AEFFA5B2-6121-4A3F-846C-D1CB62317C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EC8F44B-9371-4E3C-A701-5BEE8FD476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graphicEl>
                                              <a:dgm id="{DEC8F44B-9371-4E3C-A701-5BEE8FD476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graphicEl>
                                              <a:dgm id="{DEC8F44B-9371-4E3C-A701-5BEE8FD476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graphicEl>
                                              <a:dgm id="{DEC8F44B-9371-4E3C-A701-5BEE8FD476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 smtClean="0"/>
              <a:t>סוף עידן שאול ובניו</a:t>
            </a:r>
            <a:endParaRPr lang="he-IL" dirty="0"/>
          </a:p>
        </p:txBody>
      </p:sp>
      <p:graphicFrame>
        <p:nvGraphicFramePr>
          <p:cNvPr id="3" name="דיאגרמה 2"/>
          <p:cNvGraphicFramePr/>
          <p:nvPr>
            <p:extLst>
              <p:ext uri="{D42A27DB-BD31-4B8C-83A1-F6EECF244321}">
                <p14:modId xmlns:p14="http://schemas.microsoft.com/office/powerpoint/2010/main" val="1326959199"/>
              </p:ext>
            </p:extLst>
          </p:nvPr>
        </p:nvGraphicFramePr>
        <p:xfrm>
          <a:off x="1259632" y="1640263"/>
          <a:ext cx="6360368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774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B64F095-1CA0-4BAA-8C6D-086C9FE6F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5B64F095-1CA0-4BAA-8C6D-086C9FE6FA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9FD5739-D199-4A5D-A58C-57599C4384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89FD5739-D199-4A5D-A58C-57599C4384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DE65227-9D49-4360-B263-81937EE4F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3DE65227-9D49-4360-B263-81937EE4F3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F5547E5-3857-4B27-9030-A218B35E90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EF5547E5-3857-4B27-9030-A218B35E90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ADBDD8D-965C-4F8D-B3FD-3CC8AE484E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2ADBDD8D-965C-4F8D-B3FD-3CC8AE484E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F931C72-DC83-4AD6-BCE8-6C9FD672F2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graphicEl>
                                              <a:dgm id="{4F931C72-DC83-4AD6-BCE8-6C9FD672F2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 smtClean="0"/>
              <a:t>דוד כובש את ירושלים</a:t>
            </a:r>
            <a:endParaRPr lang="he-IL" dirty="0"/>
          </a:p>
        </p:txBody>
      </p:sp>
      <p:sp>
        <p:nvSpPr>
          <p:cNvPr id="3" name="מלבן 2"/>
          <p:cNvSpPr/>
          <p:nvPr/>
        </p:nvSpPr>
        <p:spPr>
          <a:xfrm>
            <a:off x="539552" y="1570730"/>
            <a:ext cx="7776864" cy="48245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5" name="מלבן 4"/>
          <p:cNvSpPr/>
          <p:nvPr/>
        </p:nvSpPr>
        <p:spPr>
          <a:xfrm>
            <a:off x="683568" y="1772816"/>
            <a:ext cx="73448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dirty="0"/>
              <a:t>דוד ואנשיו הגיעו אל ירושלים מקום מושבם של היבוסים.</a:t>
            </a:r>
          </a:p>
          <a:p>
            <a:r>
              <a:rPr lang="he-IL" sz="3200" dirty="0"/>
              <a:t>היבוסים </a:t>
            </a:r>
            <a:r>
              <a:rPr lang="he-IL" sz="3200" dirty="0" smtClean="0"/>
              <a:t>לעגו לדוד ואמרו </a:t>
            </a:r>
            <a:r>
              <a:rPr lang="he-IL" sz="3200" dirty="0"/>
              <a:t>שהוא לא יוכל לכבוש את ירושלים. </a:t>
            </a:r>
          </a:p>
          <a:p>
            <a:r>
              <a:rPr lang="he-IL" sz="3200" dirty="0"/>
              <a:t>דוד הצליח לכבוש את ירושלים ואת המצודה וקרא לה עיר דוד. </a:t>
            </a:r>
            <a:endParaRPr lang="he-IL" sz="3200" dirty="0" smtClean="0"/>
          </a:p>
          <a:p>
            <a:r>
              <a:rPr lang="he-IL" sz="3200" dirty="0" smtClean="0"/>
              <a:t>דוד </a:t>
            </a:r>
            <a:r>
              <a:rPr lang="he-IL" sz="3200" dirty="0"/>
              <a:t>מאוד התחזק וה' היה אתו. </a:t>
            </a:r>
            <a:endParaRPr lang="he-IL" sz="3200" dirty="0" smtClean="0"/>
          </a:p>
          <a:p>
            <a:r>
              <a:rPr lang="he-IL" sz="3200" dirty="0" smtClean="0"/>
              <a:t>דוד </a:t>
            </a:r>
            <a:r>
              <a:rPr lang="he-IL" sz="3200" dirty="0"/>
              <a:t>בונה את ארמונו ובכך קובע את מקום המושב שלו בירושלים.</a:t>
            </a:r>
          </a:p>
        </p:txBody>
      </p:sp>
    </p:spTree>
    <p:extLst>
      <p:ext uri="{BB962C8B-B14F-4D97-AF65-F5344CB8AC3E}">
        <p14:creationId xmlns:p14="http://schemas.microsoft.com/office/powerpoint/2010/main" val="59509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 smtClean="0"/>
              <a:t>עיר דוד - שחזור</a:t>
            </a:r>
            <a:endParaRPr lang="he-IL" dirty="0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00808"/>
            <a:ext cx="6336704" cy="4610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099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772816"/>
            <a:ext cx="3683280" cy="4678944"/>
          </a:xfrm>
          <a:prstGeom prst="rect">
            <a:avLst/>
          </a:prstGeom>
        </p:spPr>
      </p:pic>
      <p:sp>
        <p:nvSpPr>
          <p:cNvPr id="4" name="מלבן מעוגל 3"/>
          <p:cNvSpPr/>
          <p:nvPr/>
        </p:nvSpPr>
        <p:spPr>
          <a:xfrm>
            <a:off x="1763688" y="332656"/>
            <a:ext cx="7056784" cy="122413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dirty="0" smtClean="0"/>
              <a:t>עיר דוד ביחס לעיר העתיקה 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266980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/>
              <a:t>המלחמה עם בני עמון</a:t>
            </a:r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417327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82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D2F7B2-9B17-4606-AAF8-B1B5CA7A1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ABD2F7B2-9B17-4606-AAF8-B1B5CA7A17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ABD2F7B2-9B17-4606-AAF8-B1B5CA7A1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ABD2F7B2-9B17-4606-AAF8-B1B5CA7A1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68313E-7789-4EF5-8BA2-2E51C3854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2B68313E-7789-4EF5-8BA2-2E51C3854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2B68313E-7789-4EF5-8BA2-2E51C3854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2B68313E-7789-4EF5-8BA2-2E51C3854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97A59F-6E43-46C8-BBE8-571E62F983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0F97A59F-6E43-46C8-BBE8-571E62F983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0F97A59F-6E43-46C8-BBE8-571E62F983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0F97A59F-6E43-46C8-BBE8-571E62F983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57B45F2-0E3B-4595-B354-81146A8E99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657B45F2-0E3B-4595-B354-81146A8E99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657B45F2-0E3B-4595-B354-81146A8E99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657B45F2-0E3B-4595-B354-81146A8E99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102BD7-73B6-4040-BD8E-1115EA9F0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FE102BD7-73B6-4040-BD8E-1115EA9F05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FE102BD7-73B6-4040-BD8E-1115EA9F0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FE102BD7-73B6-4040-BD8E-1115EA9F0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A033A65-D4BC-41EC-9A30-07CAC0001F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graphicEl>
                                              <a:dgm id="{2A033A65-D4BC-41EC-9A30-07CAC0001F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2A033A65-D4BC-41EC-9A30-07CAC0001F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2A033A65-D4BC-41EC-9A30-07CAC0001F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498178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 smtClean="0"/>
              <a:t>וַיֵּרַע הַדָּבָר אֲשֶׁר-עָשָׂה דָוִד, בְּעֵינֵי יְהוָה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1793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he-IL" dirty="0" smtClean="0">
                <a:solidFill>
                  <a:schemeClr val="bg1"/>
                </a:solidFill>
              </a:rPr>
              <a:t>כבשת הרש</a:t>
            </a:r>
            <a:endParaRPr lang="he-IL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40564"/>
            <a:ext cx="4032448" cy="46450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מלבן 2"/>
          <p:cNvSpPr/>
          <p:nvPr/>
        </p:nvSpPr>
        <p:spPr>
          <a:xfrm>
            <a:off x="611560" y="5661248"/>
            <a:ext cx="8064896" cy="100811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000" dirty="0" smtClean="0"/>
              <a:t>סיפור כבשת הרש הינו משל..</a:t>
            </a:r>
          </a:p>
          <a:p>
            <a:pPr algn="ctr"/>
            <a:r>
              <a:rPr lang="he-IL" sz="4000" dirty="0" smtClean="0"/>
              <a:t>מישהו יכול לספר לנו את המשל?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194412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he-IL" dirty="0" smtClean="0">
                <a:solidFill>
                  <a:schemeClr val="bg1"/>
                </a:solidFill>
              </a:rPr>
              <a:t>וַיֹּאמֶר </a:t>
            </a:r>
            <a:r>
              <a:rPr lang="he-IL" dirty="0">
                <a:solidFill>
                  <a:schemeClr val="bg1"/>
                </a:solidFill>
              </a:rPr>
              <a:t>נָתָן אֶל-דָּוִד, אַתָּה </a:t>
            </a:r>
            <a:r>
              <a:rPr lang="he-IL" dirty="0" smtClean="0">
                <a:solidFill>
                  <a:schemeClr val="bg1"/>
                </a:solidFill>
              </a:rPr>
              <a:t>הָאִישׁ(פסוק ז')</a:t>
            </a:r>
            <a:endParaRPr lang="he-IL" dirty="0">
              <a:solidFill>
                <a:schemeClr val="bg1"/>
              </a:solidFill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48" y="2204864"/>
            <a:ext cx="6971331" cy="411308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484784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he-IL" sz="2800" dirty="0" smtClean="0">
                <a:solidFill>
                  <a:schemeClr val="tx1"/>
                </a:solidFill>
                <a:cs typeface="+mj-cs"/>
              </a:rPr>
              <a:t>דוד</a:t>
            </a:r>
            <a:r>
              <a:rPr lang="he-IL" sz="2800" dirty="0">
                <a:solidFill>
                  <a:schemeClr val="tx1"/>
                </a:solidFill>
                <a:cs typeface="+mj-cs"/>
              </a:rPr>
              <a:t>, בשומעו את נתן הנביא, מיהר לקבוע בפסקנות, "כִּי בֶן מָוֶת הָאִישׁ הָעֹשֶׂה זֹאת" . נתן הנביא העתיק מיד את הדברים מן הסיפור למציאות, והודיע לדוד את עונשו - מידה כנגד מידה</a:t>
            </a:r>
          </a:p>
        </p:txBody>
      </p:sp>
      <p:graphicFrame>
        <p:nvGraphicFramePr>
          <p:cNvPr id="3" name="דיאגרמה 2"/>
          <p:cNvGraphicFramePr/>
          <p:nvPr>
            <p:extLst>
              <p:ext uri="{D42A27DB-BD31-4B8C-83A1-F6EECF244321}">
                <p14:modId xmlns:p14="http://schemas.microsoft.com/office/powerpoint/2010/main" val="2388419800"/>
              </p:ext>
            </p:extLst>
          </p:nvPr>
        </p:nvGraphicFramePr>
        <p:xfrm>
          <a:off x="1619672" y="1700808"/>
          <a:ext cx="5760640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מלבן מעוגל 4"/>
          <p:cNvSpPr/>
          <p:nvPr/>
        </p:nvSpPr>
        <p:spPr>
          <a:xfrm>
            <a:off x="1547664" y="5517232"/>
            <a:ext cx="6192688" cy="11521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  <a:cs typeface="+mj-cs"/>
              </a:rPr>
              <a:t>ונוסף על כל אלה נגזרה מיתה על בנם של </a:t>
            </a:r>
            <a:r>
              <a:rPr lang="he-IL" sz="2400" b="1" dirty="0" smtClean="0">
                <a:solidFill>
                  <a:schemeClr val="tx1"/>
                </a:solidFill>
                <a:cs typeface="+mj-cs"/>
              </a:rPr>
              <a:t>דוד </a:t>
            </a:r>
            <a:r>
              <a:rPr lang="he-IL" sz="2400" b="1" dirty="0">
                <a:solidFill>
                  <a:schemeClr val="tx1"/>
                </a:solidFill>
                <a:cs typeface="+mj-cs"/>
              </a:rPr>
              <a:t>ובת שבע, שנולד ממעשה הניאוף </a:t>
            </a:r>
            <a:r>
              <a:rPr lang="he-IL" sz="2400" b="1" dirty="0" smtClean="0">
                <a:solidFill>
                  <a:schemeClr val="tx1"/>
                </a:solidFill>
                <a:cs typeface="+mj-cs"/>
              </a:rPr>
              <a:t>"גַּם </a:t>
            </a:r>
            <a:r>
              <a:rPr lang="he-IL" sz="2400" b="1" dirty="0">
                <a:solidFill>
                  <a:schemeClr val="tx1"/>
                </a:solidFill>
                <a:cs typeface="+mj-cs"/>
              </a:rPr>
              <a:t>הַבֵּן הַיִּלּוֹד לְךָ מוֹת יָמוּת" </a:t>
            </a:r>
          </a:p>
        </p:txBody>
      </p:sp>
    </p:spTree>
    <p:extLst>
      <p:ext uri="{BB962C8B-B14F-4D97-AF65-F5344CB8AC3E}">
        <p14:creationId xmlns:p14="http://schemas.microsoft.com/office/powerpoint/2010/main" val="275044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1CAD3EA-A5F2-4A85-BE5F-A7A0D4D732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91CAD3EA-A5F2-4A85-BE5F-A7A0D4D732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45C9315-9CEC-47A1-B88B-73F607427F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845C9315-9CEC-47A1-B88B-73F607427F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D8490ED-5216-4920-B453-514FD78FC8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BD8490ED-5216-4920-B453-514FD78FC8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89DA32A-E9D5-4EA6-8E41-081C32D0DC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E89DA32A-E9D5-4EA6-8E41-081C32D0DC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F9CE27E-FB2C-4220-BDEE-AB478F4D8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9F9CE27E-FB2C-4220-BDEE-AB478F4D8D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6162A54-FEBC-4FBE-AB69-6E482125F8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86162A54-FEBC-4FBE-AB69-6E482125F8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05E2CD-1F85-4E5A-A190-CF7AAD803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graphicEl>
                                              <a:dgm id="{3605E2CD-1F85-4E5A-A190-CF7AAD803A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FCCB558-BE33-4087-A49A-4552028A11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EFCCB558-BE33-4087-A49A-4552028A11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61C6D22-196C-4779-B26C-C087EC11F9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graphicEl>
                                              <a:dgm id="{561C6D22-196C-4779-B26C-C087EC11F9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4BC081B-FE52-437B-807C-1AFABE0A51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D4BC081B-FE52-437B-807C-1AFABE0A51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one"/>
        </p:bldSub>
      </p:bldGraphic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he-IL" dirty="0" smtClean="0">
                <a:hlinkClick r:id="rId2"/>
              </a:rPr>
              <a:t>ככה זה נראה..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721730"/>
            <a:ext cx="5112568" cy="4875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97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5544616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 smtClean="0"/>
              <a:t>אלוהים  מתחיל לקיים </a:t>
            </a:r>
            <a:br>
              <a:rPr lang="he-IL" dirty="0" smtClean="0"/>
            </a:br>
            <a:r>
              <a:rPr lang="he-IL" dirty="0" smtClean="0"/>
              <a:t>את הבטחתו...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0574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827584" y="188641"/>
            <a:ext cx="7772400" cy="1080120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he-IL" sz="6000" dirty="0" smtClean="0"/>
              <a:t>אמנון ותמר</a:t>
            </a:r>
            <a:endParaRPr lang="he-IL" sz="6000" dirty="0"/>
          </a:p>
        </p:txBody>
      </p:sp>
      <p:graphicFrame>
        <p:nvGraphicFramePr>
          <p:cNvPr id="4" name="דיאגרמה 3"/>
          <p:cNvGraphicFramePr/>
          <p:nvPr>
            <p:extLst>
              <p:ext uri="{D42A27DB-BD31-4B8C-83A1-F6EECF244321}">
                <p14:modId xmlns:p14="http://schemas.microsoft.com/office/powerpoint/2010/main" val="3597613876"/>
              </p:ext>
            </p:extLst>
          </p:nvPr>
        </p:nvGraphicFramePr>
        <p:xfrm>
          <a:off x="611560" y="1556792"/>
          <a:ext cx="784887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142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0F9E7C-78CF-4C70-B5D4-35491F981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670F9E7C-78CF-4C70-B5D4-35491F9816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981189-B981-42CB-ADEB-C406547E3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9B981189-B981-42CB-ADEB-C406547E34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C5FA29-4FC0-4D9E-B4B2-DEEC25964B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0FC5FA29-4FC0-4D9E-B4B2-DEEC25964B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11AAC6-396D-42FA-9E67-AED1298C0E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1711AAC6-396D-42FA-9E67-AED1298C0E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 smtClean="0"/>
              <a:t>יואל פועל להחזרת אבשלום לירושלים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Autofit/>
          </a:bodyPr>
          <a:lstStyle/>
          <a:p>
            <a:r>
              <a:rPr lang="he-IL" sz="3600" dirty="0" smtClean="0">
                <a:cs typeface="+mj-cs"/>
              </a:rPr>
              <a:t>מה ידוע לכם על סיפור האישה התקועית?</a:t>
            </a:r>
          </a:p>
          <a:p>
            <a:r>
              <a:rPr lang="he-IL" sz="3600" dirty="0">
                <a:cs typeface="+mj-cs"/>
              </a:rPr>
              <a:t>האישה מספרת לדוד שהיא אלמנה </a:t>
            </a:r>
            <a:r>
              <a:rPr lang="en-US" sz="3600" dirty="0">
                <a:cs typeface="+mj-cs"/>
              </a:rPr>
              <a:t>–</a:t>
            </a:r>
            <a:r>
              <a:rPr lang="he-IL" sz="3600" dirty="0">
                <a:cs typeface="+mj-cs"/>
              </a:rPr>
              <a:t> בעלה מת. </a:t>
            </a:r>
            <a:endParaRPr lang="en-US" sz="3600" dirty="0">
              <a:cs typeface="+mj-cs"/>
            </a:endParaRPr>
          </a:p>
          <a:p>
            <a:pPr marL="0" indent="0">
              <a:buNone/>
            </a:pPr>
            <a:r>
              <a:rPr lang="he-IL" sz="3600" dirty="0" smtClean="0">
                <a:cs typeface="+mj-cs"/>
              </a:rPr>
              <a:t>  שני </a:t>
            </a:r>
            <a:r>
              <a:rPr lang="he-IL" sz="3600" dirty="0">
                <a:cs typeface="+mj-cs"/>
              </a:rPr>
              <a:t>בניה רבו ואחד הרג את השני. כעת משפחתה </a:t>
            </a:r>
            <a:r>
              <a:rPr lang="he-IL" sz="3600" dirty="0" smtClean="0">
                <a:cs typeface="+mj-cs"/>
              </a:rPr>
              <a:t>   </a:t>
            </a:r>
          </a:p>
          <a:p>
            <a:pPr marL="0" indent="0">
              <a:buNone/>
            </a:pPr>
            <a:r>
              <a:rPr lang="he-IL" sz="3600" dirty="0">
                <a:cs typeface="+mj-cs"/>
              </a:rPr>
              <a:t> </a:t>
            </a:r>
            <a:r>
              <a:rPr lang="he-IL" sz="3600" dirty="0" smtClean="0">
                <a:cs typeface="+mj-cs"/>
              </a:rPr>
              <a:t> מבקשת </a:t>
            </a:r>
            <a:r>
              <a:rPr lang="he-IL" sz="3600" dirty="0">
                <a:cs typeface="+mj-cs"/>
              </a:rPr>
              <a:t>ממנה לתת להם את הבן שנשאר כדי </a:t>
            </a:r>
            <a:r>
              <a:rPr lang="he-IL" sz="3600" dirty="0" smtClean="0">
                <a:cs typeface="+mj-cs"/>
              </a:rPr>
              <a:t> </a:t>
            </a:r>
          </a:p>
          <a:p>
            <a:pPr marL="0" indent="0">
              <a:buNone/>
            </a:pPr>
            <a:r>
              <a:rPr lang="he-IL" sz="3600" dirty="0">
                <a:cs typeface="+mj-cs"/>
              </a:rPr>
              <a:t> </a:t>
            </a:r>
            <a:r>
              <a:rPr lang="he-IL" sz="3600" dirty="0" smtClean="0">
                <a:cs typeface="+mj-cs"/>
              </a:rPr>
              <a:t> להרגו </a:t>
            </a:r>
            <a:r>
              <a:rPr lang="he-IL" sz="3600" dirty="0">
                <a:cs typeface="+mj-cs"/>
              </a:rPr>
              <a:t>כנקמה על רצח אחיו. היא מבקשת מהמלך </a:t>
            </a:r>
            <a:r>
              <a:rPr lang="he-IL" sz="3600" dirty="0" smtClean="0">
                <a:cs typeface="+mj-cs"/>
              </a:rPr>
              <a:t> </a:t>
            </a:r>
          </a:p>
          <a:p>
            <a:pPr marL="0" indent="0">
              <a:buNone/>
            </a:pPr>
            <a:r>
              <a:rPr lang="he-IL" sz="3600" dirty="0">
                <a:cs typeface="+mj-cs"/>
              </a:rPr>
              <a:t> </a:t>
            </a:r>
            <a:r>
              <a:rPr lang="he-IL" sz="3600" dirty="0" smtClean="0">
                <a:cs typeface="+mj-cs"/>
              </a:rPr>
              <a:t> להתערב </a:t>
            </a:r>
            <a:r>
              <a:rPr lang="he-IL" sz="3600" dirty="0">
                <a:cs typeface="+mj-cs"/>
              </a:rPr>
              <a:t>ולמנוע ממשפחתה להרוג את הבן השני </a:t>
            </a:r>
            <a:r>
              <a:rPr lang="he-IL" sz="3600" dirty="0" smtClean="0">
                <a:cs typeface="+mj-cs"/>
              </a:rPr>
              <a:t> </a:t>
            </a:r>
          </a:p>
          <a:p>
            <a:pPr marL="0" indent="0">
              <a:buNone/>
            </a:pPr>
            <a:r>
              <a:rPr lang="he-IL" sz="3600" dirty="0">
                <a:cs typeface="+mj-cs"/>
              </a:rPr>
              <a:t> </a:t>
            </a:r>
            <a:r>
              <a:rPr lang="he-IL" sz="3600" dirty="0" smtClean="0">
                <a:cs typeface="+mj-cs"/>
              </a:rPr>
              <a:t> כי </a:t>
            </a:r>
            <a:r>
              <a:rPr lang="he-IL" sz="3600" dirty="0">
                <a:cs typeface="+mj-cs"/>
              </a:rPr>
              <a:t>הוא היחיד שנשאר לה מכל משפחתה.</a:t>
            </a:r>
            <a:endParaRPr lang="en-US" sz="3600" dirty="0">
              <a:cs typeface="+mj-cs"/>
            </a:endParaRPr>
          </a:p>
          <a:p>
            <a:endParaRPr lang="he-IL" sz="3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1583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 smtClean="0"/>
              <a:t>דוד משיב לאישה התקועית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>
                <a:cs typeface="+mj-cs"/>
              </a:rPr>
              <a:t>לאחר הדברים האלו דוד אומר לה': "חי ה' אם ייפול משערת בנך ארצה" </a:t>
            </a:r>
            <a:r>
              <a:rPr lang="he-IL" sz="2400" dirty="0" smtClean="0">
                <a:cs typeface="+mj-cs"/>
              </a:rPr>
              <a:t>(פרק י"ד פסוק </a:t>
            </a:r>
            <a:r>
              <a:rPr lang="he-IL" sz="2400" dirty="0">
                <a:cs typeface="+mj-cs"/>
              </a:rPr>
              <a:t>י"א). סוף סוף שומעת האישה מה שרצתה לשמוע :</a:t>
            </a:r>
            <a:r>
              <a:rPr lang="he-IL" sz="2400" dirty="0" smtClean="0">
                <a:cs typeface="+mj-cs"/>
              </a:rPr>
              <a:t> </a:t>
            </a:r>
            <a:r>
              <a:rPr lang="he-IL" sz="2400" dirty="0">
                <a:cs typeface="+mj-cs"/>
              </a:rPr>
              <a:t>למשפחתה אסור להרוג את </a:t>
            </a:r>
            <a:r>
              <a:rPr lang="he-IL" sz="2400" dirty="0" smtClean="0">
                <a:cs typeface="+mj-cs"/>
              </a:rPr>
              <a:t>בנה!!!</a:t>
            </a:r>
          </a:p>
        </p:txBody>
      </p:sp>
      <p:graphicFrame>
        <p:nvGraphicFramePr>
          <p:cNvPr id="4" name="דיאגרמה 3"/>
          <p:cNvGraphicFramePr/>
          <p:nvPr>
            <p:extLst>
              <p:ext uri="{D42A27DB-BD31-4B8C-83A1-F6EECF244321}">
                <p14:modId xmlns:p14="http://schemas.microsoft.com/office/powerpoint/2010/main" val="1061251487"/>
              </p:ext>
            </p:extLst>
          </p:nvPr>
        </p:nvGraphicFramePr>
        <p:xfrm>
          <a:off x="1115616" y="2996952"/>
          <a:ext cx="6408712" cy="3415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045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BADD3C-A58C-48C1-B847-84C3C28B05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9CBADD3C-A58C-48C1-B847-84C3C28B05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D89AAA-7DD5-46FD-A496-AAA5AFB88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C4D89AAA-7DD5-46FD-A496-AAA5AFB88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BD3B4D-C8C9-4DB1-AE5C-B592D6C5A5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72BD3B4D-C8C9-4DB1-AE5C-B592D6C5A5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BDF8612-9C8C-4456-A56C-84A599AF3F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5BDF8612-9C8C-4456-A56C-84A599AF3F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DC9424-EE1F-4103-9F68-D8AFC47EE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1DDC9424-EE1F-4103-9F68-D8AFC47EE5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6E9816-3A25-4996-88EB-8F1498D4C7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5A6E9816-3A25-4996-88EB-8F1498D4C7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566237-A8E6-476B-8C50-13A6D98696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94566237-A8E6-476B-8C50-13A6D98696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59C0C8-29D8-4CF0-B114-7ADD33D9F8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359C0C8-29D8-4CF0-B114-7ADD33D9F8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30E6D1-1E96-455D-B9C5-104CE5998D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>
                                            <p:graphicEl>
                                              <a:dgm id="{7D30E6D1-1E96-455D-B9C5-104CE5998D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AA5E52-0780-4980-9D15-16289D47BE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07AA5E52-0780-4980-9D15-16289D47BE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 smtClean="0"/>
              <a:t>מרד אבשלום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8288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525</Words>
  <Application>Microsoft Office PowerPoint</Application>
  <PresentationFormat>‫הצגה על המסך (4:3)</PresentationFormat>
  <Paragraphs>67</Paragraphs>
  <Slides>18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19" baseType="lpstr">
      <vt:lpstr>ערכת נושא Office</vt:lpstr>
      <vt:lpstr>שמואל ב' נקודות בחייו של דוד המלך</vt:lpstr>
      <vt:lpstr>המלכת דוד על יהודה</vt:lpstr>
      <vt:lpstr>ישראל ויהודה מפולגים</vt:lpstr>
      <vt:lpstr>סוף עידן שאול ובניו</vt:lpstr>
      <vt:lpstr>דוד כובש את ירושלים</vt:lpstr>
      <vt:lpstr>עיר דוד - שחזור</vt:lpstr>
      <vt:lpstr>מצגת של PowerPoint</vt:lpstr>
      <vt:lpstr>המלחמה עם בני עמון</vt:lpstr>
      <vt:lpstr>וַיֵּרַע הַדָּבָר אֲשֶׁר-עָשָׂה דָוִד, בְּעֵינֵי יְהוָה</vt:lpstr>
      <vt:lpstr>כבשת הרש</vt:lpstr>
      <vt:lpstr>וַיֹּאמֶר נָתָן אֶל-דָּוִד, אַתָּה הָאִישׁ(פסוק ז')</vt:lpstr>
      <vt:lpstr>דוד, בשומעו את נתן הנביא, מיהר לקבוע בפסקנות, "כִּי בֶן מָוֶת הָאִישׁ הָעֹשֶׂה זֹאת" . נתן הנביא העתיק מיד את הדברים מן הסיפור למציאות, והודיע לדוד את עונשו - מידה כנגד מידה</vt:lpstr>
      <vt:lpstr>ככה זה נראה..</vt:lpstr>
      <vt:lpstr>אלוהים  מתחיל לקיים  את הבטחתו...</vt:lpstr>
      <vt:lpstr>אמנון ותמר</vt:lpstr>
      <vt:lpstr>יואל פועל להחזרת אבשלום לירושלים</vt:lpstr>
      <vt:lpstr>דוד משיב לאישה התקועית</vt:lpstr>
      <vt:lpstr>מרד אבשלום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שמואל ב' נקודות בחייו של דוד המלך</dc:title>
  <dc:creator>teacher</dc:creator>
  <cp:lastModifiedBy>teacher</cp:lastModifiedBy>
  <cp:revision>27</cp:revision>
  <dcterms:modified xsi:type="dcterms:W3CDTF">2011-12-28T20:12:19Z</dcterms:modified>
</cp:coreProperties>
</file>