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23"/>
  </p:notesMasterIdLst>
  <p:sldIdLst>
    <p:sldId id="256" r:id="rId2"/>
    <p:sldId id="257" r:id="rId3"/>
    <p:sldId id="258" r:id="rId4"/>
    <p:sldId id="259" r:id="rId5"/>
    <p:sldId id="260" r:id="rId6"/>
    <p:sldId id="265" r:id="rId7"/>
    <p:sldId id="262" r:id="rId8"/>
    <p:sldId id="263" r:id="rId9"/>
    <p:sldId id="264" r:id="rId10"/>
    <p:sldId id="266" r:id="rId11"/>
    <p:sldId id="267" r:id="rId12"/>
    <p:sldId id="268" r:id="rId13"/>
    <p:sldId id="269" r:id="rId14"/>
    <p:sldId id="277"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0" d="100"/>
          <a:sy n="60" d="100"/>
        </p:scale>
        <p:origin x="-138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DFE663-B886-4C52-8AF9-2784F2257403}"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he-IL"/>
        </a:p>
      </dgm:t>
    </dgm:pt>
    <dgm:pt modelId="{2FC4505F-AA67-4EC9-AEFC-C526AC59BBAF}">
      <dgm:prSet phldrT="[טקסט]"/>
      <dgm:spPr/>
      <dgm:t>
        <a:bodyPr/>
        <a:lstStyle/>
        <a:p>
          <a:pPr rtl="1"/>
          <a:r>
            <a:rPr lang="he-IL" dirty="0" smtClean="0"/>
            <a:t>אלקנה</a:t>
          </a:r>
          <a:endParaRPr lang="he-IL" dirty="0"/>
        </a:p>
      </dgm:t>
    </dgm:pt>
    <dgm:pt modelId="{6E616277-BDC5-487D-9F3D-87014DF6861F}" type="parTrans" cxnId="{63359EBA-7BBD-46D1-AC99-610B67BB5A03}">
      <dgm:prSet/>
      <dgm:spPr/>
      <dgm:t>
        <a:bodyPr/>
        <a:lstStyle/>
        <a:p>
          <a:pPr rtl="1"/>
          <a:endParaRPr lang="he-IL"/>
        </a:p>
      </dgm:t>
    </dgm:pt>
    <dgm:pt modelId="{C418C38B-4EF3-4B7B-A1C4-65A9A9FBB60E}" type="sibTrans" cxnId="{63359EBA-7BBD-46D1-AC99-610B67BB5A03}">
      <dgm:prSet/>
      <dgm:spPr/>
      <dgm:t>
        <a:bodyPr/>
        <a:lstStyle/>
        <a:p>
          <a:pPr rtl="1"/>
          <a:endParaRPr lang="he-IL"/>
        </a:p>
      </dgm:t>
    </dgm:pt>
    <dgm:pt modelId="{952CB7E2-086C-4CDC-B9D9-228464461863}">
      <dgm:prSet phldrT="[טקסט]"/>
      <dgm:spPr/>
      <dgm:t>
        <a:bodyPr/>
        <a:lstStyle/>
        <a:p>
          <a:pPr rtl="1"/>
          <a:r>
            <a:rPr lang="he-IL" dirty="0" smtClean="0"/>
            <a:t>פנינה</a:t>
          </a:r>
          <a:endParaRPr lang="he-IL" dirty="0"/>
        </a:p>
      </dgm:t>
    </dgm:pt>
    <dgm:pt modelId="{76F2483C-F3EA-4CF0-909B-A5955F6314DC}" type="parTrans" cxnId="{0193E516-CA0C-433F-A64C-9B2256BFB94C}">
      <dgm:prSet/>
      <dgm:spPr/>
      <dgm:t>
        <a:bodyPr/>
        <a:lstStyle/>
        <a:p>
          <a:pPr rtl="1"/>
          <a:endParaRPr lang="he-IL"/>
        </a:p>
      </dgm:t>
    </dgm:pt>
    <dgm:pt modelId="{41AAF0B3-C032-4841-8609-AA0A423F12A1}" type="sibTrans" cxnId="{0193E516-CA0C-433F-A64C-9B2256BFB94C}">
      <dgm:prSet/>
      <dgm:spPr/>
      <dgm:t>
        <a:bodyPr/>
        <a:lstStyle/>
        <a:p>
          <a:pPr rtl="1"/>
          <a:endParaRPr lang="he-IL"/>
        </a:p>
      </dgm:t>
    </dgm:pt>
    <dgm:pt modelId="{992D168E-468F-4A04-8544-1DD08EA6693C}">
      <dgm:prSet phldrT="[טקסט]"/>
      <dgm:spPr/>
      <dgm:t>
        <a:bodyPr/>
        <a:lstStyle/>
        <a:p>
          <a:pPr rtl="1"/>
          <a:r>
            <a:rPr lang="he-IL" dirty="0" smtClean="0"/>
            <a:t>חנה</a:t>
          </a:r>
          <a:endParaRPr lang="he-IL" dirty="0"/>
        </a:p>
      </dgm:t>
    </dgm:pt>
    <dgm:pt modelId="{7BFBE27B-E163-4612-92DB-379E8E084D7B}" type="parTrans" cxnId="{6A54883C-F767-44F8-8EFF-8F190F90B505}">
      <dgm:prSet/>
      <dgm:spPr/>
      <dgm:t>
        <a:bodyPr/>
        <a:lstStyle/>
        <a:p>
          <a:pPr rtl="1"/>
          <a:endParaRPr lang="he-IL"/>
        </a:p>
      </dgm:t>
    </dgm:pt>
    <dgm:pt modelId="{B512FD6C-FAD3-4A70-A427-F5E1A2A6EA50}" type="sibTrans" cxnId="{6A54883C-F767-44F8-8EFF-8F190F90B505}">
      <dgm:prSet/>
      <dgm:spPr/>
      <dgm:t>
        <a:bodyPr/>
        <a:lstStyle/>
        <a:p>
          <a:pPr rtl="1"/>
          <a:endParaRPr lang="he-IL"/>
        </a:p>
      </dgm:t>
    </dgm:pt>
    <dgm:pt modelId="{116790AA-F080-4EC7-ADA8-6E20287104EE}" type="pres">
      <dgm:prSet presAssocID="{16DFE663-B886-4C52-8AF9-2784F2257403}" presName="hierChild1" presStyleCnt="0">
        <dgm:presLayoutVars>
          <dgm:orgChart val="1"/>
          <dgm:chPref val="1"/>
          <dgm:dir/>
          <dgm:animOne val="branch"/>
          <dgm:animLvl val="lvl"/>
          <dgm:resizeHandles/>
        </dgm:presLayoutVars>
      </dgm:prSet>
      <dgm:spPr/>
      <dgm:t>
        <a:bodyPr/>
        <a:lstStyle/>
        <a:p>
          <a:pPr rtl="1"/>
          <a:endParaRPr lang="he-IL"/>
        </a:p>
      </dgm:t>
    </dgm:pt>
    <dgm:pt modelId="{7DDD12D4-AA3E-4BF8-A507-543494EE0E3A}" type="pres">
      <dgm:prSet presAssocID="{2FC4505F-AA67-4EC9-AEFC-C526AC59BBAF}" presName="hierRoot1" presStyleCnt="0">
        <dgm:presLayoutVars>
          <dgm:hierBranch val="init"/>
        </dgm:presLayoutVars>
      </dgm:prSet>
      <dgm:spPr/>
    </dgm:pt>
    <dgm:pt modelId="{7E79144D-1A6F-43E5-BB9F-CEA2EF67B710}" type="pres">
      <dgm:prSet presAssocID="{2FC4505F-AA67-4EC9-AEFC-C526AC59BBAF}" presName="rootComposite1" presStyleCnt="0"/>
      <dgm:spPr/>
    </dgm:pt>
    <dgm:pt modelId="{96ED0C54-9283-4F02-9FB1-A462FF08263D}" type="pres">
      <dgm:prSet presAssocID="{2FC4505F-AA67-4EC9-AEFC-C526AC59BBAF}" presName="rootText1" presStyleLbl="node0" presStyleIdx="0" presStyleCnt="1">
        <dgm:presLayoutVars>
          <dgm:chPref val="3"/>
        </dgm:presLayoutVars>
      </dgm:prSet>
      <dgm:spPr/>
      <dgm:t>
        <a:bodyPr/>
        <a:lstStyle/>
        <a:p>
          <a:pPr rtl="1"/>
          <a:endParaRPr lang="he-IL"/>
        </a:p>
      </dgm:t>
    </dgm:pt>
    <dgm:pt modelId="{36F3F350-A0BA-4178-8843-F76E018B951C}" type="pres">
      <dgm:prSet presAssocID="{2FC4505F-AA67-4EC9-AEFC-C526AC59BBAF}" presName="rootConnector1" presStyleLbl="node1" presStyleIdx="0" presStyleCnt="0"/>
      <dgm:spPr/>
      <dgm:t>
        <a:bodyPr/>
        <a:lstStyle/>
        <a:p>
          <a:pPr rtl="1"/>
          <a:endParaRPr lang="he-IL"/>
        </a:p>
      </dgm:t>
    </dgm:pt>
    <dgm:pt modelId="{ADDBF7BF-8C38-4296-A00B-5B92513BAEAE}" type="pres">
      <dgm:prSet presAssocID="{2FC4505F-AA67-4EC9-AEFC-C526AC59BBAF}" presName="hierChild2" presStyleCnt="0"/>
      <dgm:spPr/>
    </dgm:pt>
    <dgm:pt modelId="{99EED762-2770-437C-A665-3B58AE1D1215}" type="pres">
      <dgm:prSet presAssocID="{76F2483C-F3EA-4CF0-909B-A5955F6314DC}" presName="Name37" presStyleLbl="parChTrans1D2" presStyleIdx="0" presStyleCnt="2"/>
      <dgm:spPr/>
      <dgm:t>
        <a:bodyPr/>
        <a:lstStyle/>
        <a:p>
          <a:pPr rtl="1"/>
          <a:endParaRPr lang="he-IL"/>
        </a:p>
      </dgm:t>
    </dgm:pt>
    <dgm:pt modelId="{F4B30530-B05E-4EF1-BC9B-4AF598E1CA26}" type="pres">
      <dgm:prSet presAssocID="{952CB7E2-086C-4CDC-B9D9-228464461863}" presName="hierRoot2" presStyleCnt="0">
        <dgm:presLayoutVars>
          <dgm:hierBranch val="init"/>
        </dgm:presLayoutVars>
      </dgm:prSet>
      <dgm:spPr/>
    </dgm:pt>
    <dgm:pt modelId="{ED3DEDEC-7F04-43A0-B449-B0067EE560B8}" type="pres">
      <dgm:prSet presAssocID="{952CB7E2-086C-4CDC-B9D9-228464461863}" presName="rootComposite" presStyleCnt="0"/>
      <dgm:spPr/>
    </dgm:pt>
    <dgm:pt modelId="{A26EDDE0-A6D5-4D29-A002-880AA0FCB89B}" type="pres">
      <dgm:prSet presAssocID="{952CB7E2-086C-4CDC-B9D9-228464461863}" presName="rootText" presStyleLbl="node2" presStyleIdx="0" presStyleCnt="2">
        <dgm:presLayoutVars>
          <dgm:chPref val="3"/>
        </dgm:presLayoutVars>
      </dgm:prSet>
      <dgm:spPr/>
      <dgm:t>
        <a:bodyPr/>
        <a:lstStyle/>
        <a:p>
          <a:pPr rtl="1"/>
          <a:endParaRPr lang="he-IL"/>
        </a:p>
      </dgm:t>
    </dgm:pt>
    <dgm:pt modelId="{55F5CBCF-DA4F-4F5B-B6F9-1BC7E9C1A9B2}" type="pres">
      <dgm:prSet presAssocID="{952CB7E2-086C-4CDC-B9D9-228464461863}" presName="rootConnector" presStyleLbl="node2" presStyleIdx="0" presStyleCnt="2"/>
      <dgm:spPr/>
      <dgm:t>
        <a:bodyPr/>
        <a:lstStyle/>
        <a:p>
          <a:pPr rtl="1"/>
          <a:endParaRPr lang="he-IL"/>
        </a:p>
      </dgm:t>
    </dgm:pt>
    <dgm:pt modelId="{1B7CCB05-2062-4A3A-A3A7-372A48F63101}" type="pres">
      <dgm:prSet presAssocID="{952CB7E2-086C-4CDC-B9D9-228464461863}" presName="hierChild4" presStyleCnt="0"/>
      <dgm:spPr/>
    </dgm:pt>
    <dgm:pt modelId="{37050507-1934-4559-BF3C-C5E00E9F8BCE}" type="pres">
      <dgm:prSet presAssocID="{952CB7E2-086C-4CDC-B9D9-228464461863}" presName="hierChild5" presStyleCnt="0"/>
      <dgm:spPr/>
    </dgm:pt>
    <dgm:pt modelId="{76610F39-34AE-4AC3-8D49-2F7B4824F3F3}" type="pres">
      <dgm:prSet presAssocID="{7BFBE27B-E163-4612-92DB-379E8E084D7B}" presName="Name37" presStyleLbl="parChTrans1D2" presStyleIdx="1" presStyleCnt="2"/>
      <dgm:spPr/>
      <dgm:t>
        <a:bodyPr/>
        <a:lstStyle/>
        <a:p>
          <a:pPr rtl="1"/>
          <a:endParaRPr lang="he-IL"/>
        </a:p>
      </dgm:t>
    </dgm:pt>
    <dgm:pt modelId="{4F224E48-602A-4267-9A69-EBD1201770DA}" type="pres">
      <dgm:prSet presAssocID="{992D168E-468F-4A04-8544-1DD08EA6693C}" presName="hierRoot2" presStyleCnt="0">
        <dgm:presLayoutVars>
          <dgm:hierBranch val="init"/>
        </dgm:presLayoutVars>
      </dgm:prSet>
      <dgm:spPr/>
    </dgm:pt>
    <dgm:pt modelId="{A3A932FD-23DC-46B7-B614-356F49338764}" type="pres">
      <dgm:prSet presAssocID="{992D168E-468F-4A04-8544-1DD08EA6693C}" presName="rootComposite" presStyleCnt="0"/>
      <dgm:spPr/>
    </dgm:pt>
    <dgm:pt modelId="{7EC2833A-CC33-4C1F-B93B-755DCABFAD15}" type="pres">
      <dgm:prSet presAssocID="{992D168E-468F-4A04-8544-1DD08EA6693C}" presName="rootText" presStyleLbl="node2" presStyleIdx="1" presStyleCnt="2">
        <dgm:presLayoutVars>
          <dgm:chPref val="3"/>
        </dgm:presLayoutVars>
      </dgm:prSet>
      <dgm:spPr/>
      <dgm:t>
        <a:bodyPr/>
        <a:lstStyle/>
        <a:p>
          <a:pPr rtl="1"/>
          <a:endParaRPr lang="he-IL"/>
        </a:p>
      </dgm:t>
    </dgm:pt>
    <dgm:pt modelId="{9A1C5403-AA0A-43C7-93FB-B053A8E6159D}" type="pres">
      <dgm:prSet presAssocID="{992D168E-468F-4A04-8544-1DD08EA6693C}" presName="rootConnector" presStyleLbl="node2" presStyleIdx="1" presStyleCnt="2"/>
      <dgm:spPr/>
      <dgm:t>
        <a:bodyPr/>
        <a:lstStyle/>
        <a:p>
          <a:pPr rtl="1"/>
          <a:endParaRPr lang="he-IL"/>
        </a:p>
      </dgm:t>
    </dgm:pt>
    <dgm:pt modelId="{4BF1EA09-8D9C-44AA-A681-728DEE625A47}" type="pres">
      <dgm:prSet presAssocID="{992D168E-468F-4A04-8544-1DD08EA6693C}" presName="hierChild4" presStyleCnt="0"/>
      <dgm:spPr/>
    </dgm:pt>
    <dgm:pt modelId="{7F02DC8D-A6E4-4BA5-9518-03D648F58FE1}" type="pres">
      <dgm:prSet presAssocID="{992D168E-468F-4A04-8544-1DD08EA6693C}" presName="hierChild5" presStyleCnt="0"/>
      <dgm:spPr/>
    </dgm:pt>
    <dgm:pt modelId="{DAE6FAFC-06D9-4083-AB31-C0B11DF4E7E8}" type="pres">
      <dgm:prSet presAssocID="{2FC4505F-AA67-4EC9-AEFC-C526AC59BBAF}" presName="hierChild3" presStyleCnt="0"/>
      <dgm:spPr/>
    </dgm:pt>
  </dgm:ptLst>
  <dgm:cxnLst>
    <dgm:cxn modelId="{C8832FA3-DECF-4AFE-AB29-0B495F8F434B}" type="presOf" srcId="{992D168E-468F-4A04-8544-1DD08EA6693C}" destId="{7EC2833A-CC33-4C1F-B93B-755DCABFAD15}" srcOrd="0" destOrd="0" presId="urn:microsoft.com/office/officeart/2005/8/layout/orgChart1"/>
    <dgm:cxn modelId="{853E135E-24CB-4974-8457-1C3E35782AD5}" type="presOf" srcId="{2FC4505F-AA67-4EC9-AEFC-C526AC59BBAF}" destId="{96ED0C54-9283-4F02-9FB1-A462FF08263D}" srcOrd="0" destOrd="0" presId="urn:microsoft.com/office/officeart/2005/8/layout/orgChart1"/>
    <dgm:cxn modelId="{C3125606-E203-477B-8730-600B5D0957C9}" type="presOf" srcId="{7BFBE27B-E163-4612-92DB-379E8E084D7B}" destId="{76610F39-34AE-4AC3-8D49-2F7B4824F3F3}" srcOrd="0" destOrd="0" presId="urn:microsoft.com/office/officeart/2005/8/layout/orgChart1"/>
    <dgm:cxn modelId="{10695932-2A66-42EB-8337-5F71505C7C9B}" type="presOf" srcId="{76F2483C-F3EA-4CF0-909B-A5955F6314DC}" destId="{99EED762-2770-437C-A665-3B58AE1D1215}" srcOrd="0" destOrd="0" presId="urn:microsoft.com/office/officeart/2005/8/layout/orgChart1"/>
    <dgm:cxn modelId="{C8FD2B98-6522-4EC2-A6BA-4F23F78F7049}" type="presOf" srcId="{952CB7E2-086C-4CDC-B9D9-228464461863}" destId="{55F5CBCF-DA4F-4F5B-B6F9-1BC7E9C1A9B2}" srcOrd="1" destOrd="0" presId="urn:microsoft.com/office/officeart/2005/8/layout/orgChart1"/>
    <dgm:cxn modelId="{141AE5D7-3613-471C-AEE3-159F9AABDC2B}" type="presOf" srcId="{992D168E-468F-4A04-8544-1DD08EA6693C}" destId="{9A1C5403-AA0A-43C7-93FB-B053A8E6159D}" srcOrd="1" destOrd="0" presId="urn:microsoft.com/office/officeart/2005/8/layout/orgChart1"/>
    <dgm:cxn modelId="{0193E516-CA0C-433F-A64C-9B2256BFB94C}" srcId="{2FC4505F-AA67-4EC9-AEFC-C526AC59BBAF}" destId="{952CB7E2-086C-4CDC-B9D9-228464461863}" srcOrd="0" destOrd="0" parTransId="{76F2483C-F3EA-4CF0-909B-A5955F6314DC}" sibTransId="{41AAF0B3-C032-4841-8609-AA0A423F12A1}"/>
    <dgm:cxn modelId="{011551B0-E0DC-4BBD-80B8-ECEACC7134F3}" type="presOf" srcId="{952CB7E2-086C-4CDC-B9D9-228464461863}" destId="{A26EDDE0-A6D5-4D29-A002-880AA0FCB89B}" srcOrd="0" destOrd="0" presId="urn:microsoft.com/office/officeart/2005/8/layout/orgChart1"/>
    <dgm:cxn modelId="{C5A0CC76-FB4A-4636-A03D-BAB8FC449D8E}" type="presOf" srcId="{2FC4505F-AA67-4EC9-AEFC-C526AC59BBAF}" destId="{36F3F350-A0BA-4178-8843-F76E018B951C}" srcOrd="1" destOrd="0" presId="urn:microsoft.com/office/officeart/2005/8/layout/orgChart1"/>
    <dgm:cxn modelId="{6A54883C-F767-44F8-8EFF-8F190F90B505}" srcId="{2FC4505F-AA67-4EC9-AEFC-C526AC59BBAF}" destId="{992D168E-468F-4A04-8544-1DD08EA6693C}" srcOrd="1" destOrd="0" parTransId="{7BFBE27B-E163-4612-92DB-379E8E084D7B}" sibTransId="{B512FD6C-FAD3-4A70-A427-F5E1A2A6EA50}"/>
    <dgm:cxn modelId="{1EB85708-A791-4B61-8178-91626EDA4E69}" type="presOf" srcId="{16DFE663-B886-4C52-8AF9-2784F2257403}" destId="{116790AA-F080-4EC7-ADA8-6E20287104EE}" srcOrd="0" destOrd="0" presId="urn:microsoft.com/office/officeart/2005/8/layout/orgChart1"/>
    <dgm:cxn modelId="{63359EBA-7BBD-46D1-AC99-610B67BB5A03}" srcId="{16DFE663-B886-4C52-8AF9-2784F2257403}" destId="{2FC4505F-AA67-4EC9-AEFC-C526AC59BBAF}" srcOrd="0" destOrd="0" parTransId="{6E616277-BDC5-487D-9F3D-87014DF6861F}" sibTransId="{C418C38B-4EF3-4B7B-A1C4-65A9A9FBB60E}"/>
    <dgm:cxn modelId="{FBFEB5DA-6481-40E0-884A-DB3709BE5688}" type="presParOf" srcId="{116790AA-F080-4EC7-ADA8-6E20287104EE}" destId="{7DDD12D4-AA3E-4BF8-A507-543494EE0E3A}" srcOrd="0" destOrd="0" presId="urn:microsoft.com/office/officeart/2005/8/layout/orgChart1"/>
    <dgm:cxn modelId="{73AA3658-BCBE-455A-81B6-55B40C56A270}" type="presParOf" srcId="{7DDD12D4-AA3E-4BF8-A507-543494EE0E3A}" destId="{7E79144D-1A6F-43E5-BB9F-CEA2EF67B710}" srcOrd="0" destOrd="0" presId="urn:microsoft.com/office/officeart/2005/8/layout/orgChart1"/>
    <dgm:cxn modelId="{12B4C7A1-42C8-44AF-B8D6-A0B2D2BAE503}" type="presParOf" srcId="{7E79144D-1A6F-43E5-BB9F-CEA2EF67B710}" destId="{96ED0C54-9283-4F02-9FB1-A462FF08263D}" srcOrd="0" destOrd="0" presId="urn:microsoft.com/office/officeart/2005/8/layout/orgChart1"/>
    <dgm:cxn modelId="{C411C436-ED40-4F6A-88A8-B5FC3FE4A259}" type="presParOf" srcId="{7E79144D-1A6F-43E5-BB9F-CEA2EF67B710}" destId="{36F3F350-A0BA-4178-8843-F76E018B951C}" srcOrd="1" destOrd="0" presId="urn:microsoft.com/office/officeart/2005/8/layout/orgChart1"/>
    <dgm:cxn modelId="{ADCBE3F1-E49C-4654-B831-1199470071DA}" type="presParOf" srcId="{7DDD12D4-AA3E-4BF8-A507-543494EE0E3A}" destId="{ADDBF7BF-8C38-4296-A00B-5B92513BAEAE}" srcOrd="1" destOrd="0" presId="urn:microsoft.com/office/officeart/2005/8/layout/orgChart1"/>
    <dgm:cxn modelId="{503EDFD4-E02F-4321-BF52-D2B134C02D91}" type="presParOf" srcId="{ADDBF7BF-8C38-4296-A00B-5B92513BAEAE}" destId="{99EED762-2770-437C-A665-3B58AE1D1215}" srcOrd="0" destOrd="0" presId="urn:microsoft.com/office/officeart/2005/8/layout/orgChart1"/>
    <dgm:cxn modelId="{FF5B4B70-8C24-4528-ADBC-752FDB9818EB}" type="presParOf" srcId="{ADDBF7BF-8C38-4296-A00B-5B92513BAEAE}" destId="{F4B30530-B05E-4EF1-BC9B-4AF598E1CA26}" srcOrd="1" destOrd="0" presId="urn:microsoft.com/office/officeart/2005/8/layout/orgChart1"/>
    <dgm:cxn modelId="{2EA29EFF-0797-492D-8129-2E23B718BF6C}" type="presParOf" srcId="{F4B30530-B05E-4EF1-BC9B-4AF598E1CA26}" destId="{ED3DEDEC-7F04-43A0-B449-B0067EE560B8}" srcOrd="0" destOrd="0" presId="urn:microsoft.com/office/officeart/2005/8/layout/orgChart1"/>
    <dgm:cxn modelId="{1658470B-415E-4CF3-888D-0C73DFD10C0C}" type="presParOf" srcId="{ED3DEDEC-7F04-43A0-B449-B0067EE560B8}" destId="{A26EDDE0-A6D5-4D29-A002-880AA0FCB89B}" srcOrd="0" destOrd="0" presId="urn:microsoft.com/office/officeart/2005/8/layout/orgChart1"/>
    <dgm:cxn modelId="{04DFF149-2904-4602-AB6A-55D70FF997A3}" type="presParOf" srcId="{ED3DEDEC-7F04-43A0-B449-B0067EE560B8}" destId="{55F5CBCF-DA4F-4F5B-B6F9-1BC7E9C1A9B2}" srcOrd="1" destOrd="0" presId="urn:microsoft.com/office/officeart/2005/8/layout/orgChart1"/>
    <dgm:cxn modelId="{C7BDBC70-1005-4D93-84DC-2C67170B914F}" type="presParOf" srcId="{F4B30530-B05E-4EF1-BC9B-4AF598E1CA26}" destId="{1B7CCB05-2062-4A3A-A3A7-372A48F63101}" srcOrd="1" destOrd="0" presId="urn:microsoft.com/office/officeart/2005/8/layout/orgChart1"/>
    <dgm:cxn modelId="{B62D99E0-7D6D-4CDF-A6FD-CB413A8C6A1F}" type="presParOf" srcId="{F4B30530-B05E-4EF1-BC9B-4AF598E1CA26}" destId="{37050507-1934-4559-BF3C-C5E00E9F8BCE}" srcOrd="2" destOrd="0" presId="urn:microsoft.com/office/officeart/2005/8/layout/orgChart1"/>
    <dgm:cxn modelId="{7A433F86-CC88-4A33-9E02-1CB2905B676F}" type="presParOf" srcId="{ADDBF7BF-8C38-4296-A00B-5B92513BAEAE}" destId="{76610F39-34AE-4AC3-8D49-2F7B4824F3F3}" srcOrd="2" destOrd="0" presId="urn:microsoft.com/office/officeart/2005/8/layout/orgChart1"/>
    <dgm:cxn modelId="{5F90C985-A35D-4A87-A8CF-E35081946DE9}" type="presParOf" srcId="{ADDBF7BF-8C38-4296-A00B-5B92513BAEAE}" destId="{4F224E48-602A-4267-9A69-EBD1201770DA}" srcOrd="3" destOrd="0" presId="urn:microsoft.com/office/officeart/2005/8/layout/orgChart1"/>
    <dgm:cxn modelId="{8C6C3A85-1881-4FB2-9873-FE16E6650061}" type="presParOf" srcId="{4F224E48-602A-4267-9A69-EBD1201770DA}" destId="{A3A932FD-23DC-46B7-B614-356F49338764}" srcOrd="0" destOrd="0" presId="urn:microsoft.com/office/officeart/2005/8/layout/orgChart1"/>
    <dgm:cxn modelId="{8C6B3C80-F5CD-43C5-BD9B-6A1BB4FF56C3}" type="presParOf" srcId="{A3A932FD-23DC-46B7-B614-356F49338764}" destId="{7EC2833A-CC33-4C1F-B93B-755DCABFAD15}" srcOrd="0" destOrd="0" presId="urn:microsoft.com/office/officeart/2005/8/layout/orgChart1"/>
    <dgm:cxn modelId="{E20A2F3F-5D5B-431E-A89A-FBF282A33891}" type="presParOf" srcId="{A3A932FD-23DC-46B7-B614-356F49338764}" destId="{9A1C5403-AA0A-43C7-93FB-B053A8E6159D}" srcOrd="1" destOrd="0" presId="urn:microsoft.com/office/officeart/2005/8/layout/orgChart1"/>
    <dgm:cxn modelId="{60F02FCF-34AA-42D0-B062-3B20256FE102}" type="presParOf" srcId="{4F224E48-602A-4267-9A69-EBD1201770DA}" destId="{4BF1EA09-8D9C-44AA-A681-728DEE625A47}" srcOrd="1" destOrd="0" presId="urn:microsoft.com/office/officeart/2005/8/layout/orgChart1"/>
    <dgm:cxn modelId="{D5C9FF84-DF59-4960-9DDA-00B2BE36A9D5}" type="presParOf" srcId="{4F224E48-602A-4267-9A69-EBD1201770DA}" destId="{7F02DC8D-A6E4-4BA5-9518-03D648F58FE1}" srcOrd="2" destOrd="0" presId="urn:microsoft.com/office/officeart/2005/8/layout/orgChart1"/>
    <dgm:cxn modelId="{E37EC575-7771-44B8-9173-0A4E41A37B80}" type="presParOf" srcId="{7DDD12D4-AA3E-4BF8-A507-543494EE0E3A}" destId="{DAE6FAFC-06D9-4083-AB31-C0B11DF4E7E8}"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6610F39-34AE-4AC3-8D49-2F7B4824F3F3}">
      <dsp:nvSpPr>
        <dsp:cNvPr id="0" name=""/>
        <dsp:cNvSpPr/>
      </dsp:nvSpPr>
      <dsp:spPr>
        <a:xfrm>
          <a:off x="3312368" y="2025661"/>
          <a:ext cx="1812684" cy="629196"/>
        </a:xfrm>
        <a:custGeom>
          <a:avLst/>
          <a:gdLst/>
          <a:ahLst/>
          <a:cxnLst/>
          <a:rect l="0" t="0" r="0" b="0"/>
          <a:pathLst>
            <a:path>
              <a:moveTo>
                <a:pt x="0" y="0"/>
              </a:moveTo>
              <a:lnTo>
                <a:pt x="0" y="314598"/>
              </a:lnTo>
              <a:lnTo>
                <a:pt x="1812684" y="314598"/>
              </a:lnTo>
              <a:lnTo>
                <a:pt x="1812684" y="6291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9EED762-2770-437C-A665-3B58AE1D1215}">
      <dsp:nvSpPr>
        <dsp:cNvPr id="0" name=""/>
        <dsp:cNvSpPr/>
      </dsp:nvSpPr>
      <dsp:spPr>
        <a:xfrm>
          <a:off x="1499683" y="2025661"/>
          <a:ext cx="1812684" cy="629196"/>
        </a:xfrm>
        <a:custGeom>
          <a:avLst/>
          <a:gdLst/>
          <a:ahLst/>
          <a:cxnLst/>
          <a:rect l="0" t="0" r="0" b="0"/>
          <a:pathLst>
            <a:path>
              <a:moveTo>
                <a:pt x="1812684" y="0"/>
              </a:moveTo>
              <a:lnTo>
                <a:pt x="1812684" y="314598"/>
              </a:lnTo>
              <a:lnTo>
                <a:pt x="0" y="314598"/>
              </a:lnTo>
              <a:lnTo>
                <a:pt x="0" y="6291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ED0C54-9283-4F02-9FB1-A462FF08263D}">
      <dsp:nvSpPr>
        <dsp:cNvPr id="0" name=""/>
        <dsp:cNvSpPr/>
      </dsp:nvSpPr>
      <dsp:spPr>
        <a:xfrm>
          <a:off x="1814281" y="527575"/>
          <a:ext cx="2996172" cy="149808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lvl="0" algn="ctr" defTabSz="2889250" rtl="1">
            <a:lnSpc>
              <a:spcPct val="90000"/>
            </a:lnSpc>
            <a:spcBef>
              <a:spcPct val="0"/>
            </a:spcBef>
            <a:spcAft>
              <a:spcPct val="35000"/>
            </a:spcAft>
          </a:pPr>
          <a:r>
            <a:rPr lang="he-IL" sz="6500" kern="1200" dirty="0" smtClean="0"/>
            <a:t>אלקנה</a:t>
          </a:r>
          <a:endParaRPr lang="he-IL" sz="6500" kern="1200" dirty="0"/>
        </a:p>
      </dsp:txBody>
      <dsp:txXfrm>
        <a:off x="1814281" y="527575"/>
        <a:ext cx="2996172" cy="1498086"/>
      </dsp:txXfrm>
    </dsp:sp>
    <dsp:sp modelId="{A26EDDE0-A6D5-4D29-A002-880AA0FCB89B}">
      <dsp:nvSpPr>
        <dsp:cNvPr id="0" name=""/>
        <dsp:cNvSpPr/>
      </dsp:nvSpPr>
      <dsp:spPr>
        <a:xfrm>
          <a:off x="1597" y="2654858"/>
          <a:ext cx="2996172" cy="149808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lvl="0" algn="ctr" defTabSz="2889250" rtl="1">
            <a:lnSpc>
              <a:spcPct val="90000"/>
            </a:lnSpc>
            <a:spcBef>
              <a:spcPct val="0"/>
            </a:spcBef>
            <a:spcAft>
              <a:spcPct val="35000"/>
            </a:spcAft>
          </a:pPr>
          <a:r>
            <a:rPr lang="he-IL" sz="6500" kern="1200" dirty="0" smtClean="0"/>
            <a:t>פנינה</a:t>
          </a:r>
          <a:endParaRPr lang="he-IL" sz="6500" kern="1200" dirty="0"/>
        </a:p>
      </dsp:txBody>
      <dsp:txXfrm>
        <a:off x="1597" y="2654858"/>
        <a:ext cx="2996172" cy="1498086"/>
      </dsp:txXfrm>
    </dsp:sp>
    <dsp:sp modelId="{7EC2833A-CC33-4C1F-B93B-755DCABFAD15}">
      <dsp:nvSpPr>
        <dsp:cNvPr id="0" name=""/>
        <dsp:cNvSpPr/>
      </dsp:nvSpPr>
      <dsp:spPr>
        <a:xfrm>
          <a:off x="3626966" y="2654858"/>
          <a:ext cx="2996172" cy="149808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lvl="0" algn="ctr" defTabSz="2889250" rtl="1">
            <a:lnSpc>
              <a:spcPct val="90000"/>
            </a:lnSpc>
            <a:spcBef>
              <a:spcPct val="0"/>
            </a:spcBef>
            <a:spcAft>
              <a:spcPct val="35000"/>
            </a:spcAft>
          </a:pPr>
          <a:r>
            <a:rPr lang="he-IL" sz="6500" kern="1200" dirty="0" smtClean="0"/>
            <a:t>חנה</a:t>
          </a:r>
          <a:endParaRPr lang="he-IL" sz="6500" kern="1200" dirty="0"/>
        </a:p>
      </dsp:txBody>
      <dsp:txXfrm>
        <a:off x="3626966" y="2654858"/>
        <a:ext cx="2996172" cy="149808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D1B8DC81-B168-4968-910B-B174E4239042}" type="datetimeFigureOut">
              <a:rPr lang="he-IL" smtClean="0"/>
              <a:pPr/>
              <a:t>י"ז/אייר/תשע"ד</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395FBCFE-773C-49D9-808F-E8387EF84E91}" type="slidenum">
              <a:rPr lang="he-IL" smtClean="0"/>
              <a:pPr/>
              <a:t>‹#›</a:t>
            </a:fld>
            <a:endParaRPr lang="he-IL"/>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he-IL" dirty="0"/>
          </a:p>
        </p:txBody>
      </p:sp>
      <p:sp>
        <p:nvSpPr>
          <p:cNvPr id="4" name="מציין מיקום של מספר שקופית 3"/>
          <p:cNvSpPr>
            <a:spLocks noGrp="1"/>
          </p:cNvSpPr>
          <p:nvPr>
            <p:ph type="sldNum" sz="quarter" idx="10"/>
          </p:nvPr>
        </p:nvSpPr>
        <p:spPr/>
        <p:txBody>
          <a:bodyPr/>
          <a:lstStyle/>
          <a:p>
            <a:fld id="{395FBCFE-773C-49D9-808F-E8387EF84E91}" type="slidenum">
              <a:rPr lang="he-IL" smtClean="0"/>
              <a:pPr/>
              <a:t>7</a:t>
            </a:fld>
            <a:endParaRPr lang="he-I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he-IL" dirty="0"/>
          </a:p>
        </p:txBody>
      </p:sp>
      <p:sp>
        <p:nvSpPr>
          <p:cNvPr id="4" name="מציין מיקום של מספר שקופית 3"/>
          <p:cNvSpPr>
            <a:spLocks noGrp="1"/>
          </p:cNvSpPr>
          <p:nvPr>
            <p:ph type="sldNum" sz="quarter" idx="10"/>
          </p:nvPr>
        </p:nvSpPr>
        <p:spPr/>
        <p:txBody>
          <a:bodyPr/>
          <a:lstStyle/>
          <a:p>
            <a:fld id="{395FBCFE-773C-49D9-808F-E8387EF84E91}" type="slidenum">
              <a:rPr lang="he-IL" smtClean="0"/>
              <a:pPr/>
              <a:t>12</a:t>
            </a:fld>
            <a:endParaRPr lang="he-I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9" name="כותרת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he-IL" smtClean="0"/>
              <a:t>לחץ כדי לערוך סגנון כותרת של תבנית בסיס</a:t>
            </a:r>
            <a:endParaRPr kumimoji="0" lang="en-US"/>
          </a:p>
        </p:txBody>
      </p:sp>
      <p:sp>
        <p:nvSpPr>
          <p:cNvPr id="17" name="כותרת משנה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he-IL" smtClean="0"/>
              <a:t>לחץ כדי לערוך סגנון כותרת משנה של תבנית בסיס</a:t>
            </a:r>
            <a:endParaRPr kumimoji="0" lang="en-US"/>
          </a:p>
        </p:txBody>
      </p:sp>
      <p:sp>
        <p:nvSpPr>
          <p:cNvPr id="30" name="מציין מיקום של תאריך 29"/>
          <p:cNvSpPr>
            <a:spLocks noGrp="1"/>
          </p:cNvSpPr>
          <p:nvPr>
            <p:ph type="dt" sz="half" idx="10"/>
          </p:nvPr>
        </p:nvSpPr>
        <p:spPr/>
        <p:txBody>
          <a:bodyPr/>
          <a:lstStyle/>
          <a:p>
            <a:fld id="{97C867E5-5F5B-4358-928A-5FA6C1B626C2}" type="datetimeFigureOut">
              <a:rPr lang="he-IL" smtClean="0"/>
              <a:pPr/>
              <a:t>י"ז/אייר/תשע"ד</a:t>
            </a:fld>
            <a:endParaRPr lang="he-IL"/>
          </a:p>
        </p:txBody>
      </p:sp>
      <p:sp>
        <p:nvSpPr>
          <p:cNvPr id="19" name="מציין מיקום של כותרת תחתונה 18"/>
          <p:cNvSpPr>
            <a:spLocks noGrp="1"/>
          </p:cNvSpPr>
          <p:nvPr>
            <p:ph type="ftr" sz="quarter" idx="11"/>
          </p:nvPr>
        </p:nvSpPr>
        <p:spPr/>
        <p:txBody>
          <a:bodyPr/>
          <a:lstStyle/>
          <a:p>
            <a:endParaRPr lang="he-IL"/>
          </a:p>
        </p:txBody>
      </p:sp>
      <p:sp>
        <p:nvSpPr>
          <p:cNvPr id="27" name="מציין מיקום של מספר שקופית 26"/>
          <p:cNvSpPr>
            <a:spLocks noGrp="1"/>
          </p:cNvSpPr>
          <p:nvPr>
            <p:ph type="sldNum" sz="quarter" idx="12"/>
          </p:nvPr>
        </p:nvSpPr>
        <p:spPr/>
        <p:txBody>
          <a:bodyPr/>
          <a:lstStyle/>
          <a:p>
            <a:fld id="{72F20161-6633-4E96-81CC-38C0186B4B83}" type="slidenum">
              <a:rPr lang="he-IL" smtClean="0"/>
              <a:pPr/>
              <a:t>‹#›</a:t>
            </a:fld>
            <a:endParaRPr lang="he-I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kumimoji="0" lang="he-IL" smtClean="0"/>
              <a:t>לחץ כדי לערוך סגנון כותרת של תבנית בסיס</a:t>
            </a:r>
            <a:endParaRPr kumimoji="0" lang="en-US"/>
          </a:p>
        </p:txBody>
      </p:sp>
      <p:sp>
        <p:nvSpPr>
          <p:cNvPr id="3" name="מציין מיקום תוכן 2"/>
          <p:cNvSpPr>
            <a:spLocks noGrp="1"/>
          </p:cNvSpPr>
          <p:nvPr>
            <p:ph idx="1"/>
          </p:nvPr>
        </p:nvSpPr>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p>
            <a:fld id="{97C867E5-5F5B-4358-928A-5FA6C1B626C2}" type="datetimeFigureOut">
              <a:rPr lang="he-IL" smtClean="0"/>
              <a:pPr/>
              <a:t>י"ז/אייר/תשע"ד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2F20161-6633-4E96-81CC-38C0186B4B83}" type="slidenum">
              <a:rPr lang="he-IL" smtClean="0"/>
              <a:pPr/>
              <a:t>‹#›</a:t>
            </a:fld>
            <a:endParaRPr lang="he-I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he-IL" smtClean="0"/>
              <a:t>לחץ כדי לערוך סגנון כותרת של תבנית בסיס</a:t>
            </a:r>
            <a:endParaRPr kumimoji="0" lang="en-US"/>
          </a:p>
        </p:txBody>
      </p:sp>
      <p:sp>
        <p:nvSpPr>
          <p:cNvPr id="3" name="מציין מיקום טקסט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97C867E5-5F5B-4358-928A-5FA6C1B626C2}" type="datetimeFigureOut">
              <a:rPr lang="he-IL" smtClean="0"/>
              <a:pPr/>
              <a:t>י"ז/אייר/תשע"ד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2F20161-6633-4E96-81CC-38C0186B4B83}" type="slidenum">
              <a:rPr lang="he-IL" smtClean="0"/>
              <a:pPr/>
              <a:t>‹#›</a:t>
            </a:fld>
            <a:endParaRPr lang="he-I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704088"/>
            <a:ext cx="8229600" cy="1143000"/>
          </a:xfrm>
        </p:spPr>
        <p:txBody>
          <a:bodyPr/>
          <a:lstStyle/>
          <a:p>
            <a:r>
              <a:rPr kumimoji="0" lang="he-IL" smtClean="0"/>
              <a:t>לחץ כדי לערוך סגנון כותרת של תבנית בסיס</a:t>
            </a:r>
            <a:endParaRPr kumimoji="0" lang="en-US"/>
          </a:p>
        </p:txBody>
      </p:sp>
      <p:sp>
        <p:nvSpPr>
          <p:cNvPr id="3" name="מציין מיקום תוכן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תוכן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5" name="מציין מיקום של תאריך 4"/>
          <p:cNvSpPr>
            <a:spLocks noGrp="1"/>
          </p:cNvSpPr>
          <p:nvPr>
            <p:ph type="dt" sz="half" idx="10"/>
          </p:nvPr>
        </p:nvSpPr>
        <p:spPr/>
        <p:txBody>
          <a:bodyPr/>
          <a:lstStyle/>
          <a:p>
            <a:fld id="{97C867E5-5F5B-4358-928A-5FA6C1B626C2}" type="datetimeFigureOut">
              <a:rPr lang="he-IL" smtClean="0"/>
              <a:pPr/>
              <a:t>י"ז/אייר/תשע"ד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72F20161-6633-4E96-81CC-38C0186B4B83}" type="slidenum">
              <a:rPr lang="he-IL" smtClean="0"/>
              <a:pPr/>
              <a:t>‹#›</a:t>
            </a:fld>
            <a:endParaRPr lang="he-I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704088"/>
            <a:ext cx="8229600" cy="1143000"/>
          </a:xfrm>
        </p:spPr>
        <p:txBody>
          <a:bodyPr tIns="45720" anchor="b"/>
          <a:lstStyle>
            <a:lvl1pPr>
              <a:defRPr/>
            </a:lvl1pPr>
          </a:lstStyle>
          <a:p>
            <a:r>
              <a:rPr kumimoji="0" lang="he-IL" smtClean="0"/>
              <a:t>לחץ כדי לערוך סגנון כותרת של תבנית בסיס</a:t>
            </a:r>
            <a:endParaRPr kumimoji="0" lang="en-US"/>
          </a:p>
        </p:txBody>
      </p:sp>
      <p:sp>
        <p:nvSpPr>
          <p:cNvPr id="3" name="מציין מיקום טקסט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he-IL" smtClean="0"/>
              <a:t>לחץ כדי לערוך סגנונות טקסט של תבנית בסיס</a:t>
            </a:r>
          </a:p>
        </p:txBody>
      </p:sp>
      <p:sp>
        <p:nvSpPr>
          <p:cNvPr id="4" name="מציין מיקום טקסט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he-IL" smtClean="0"/>
              <a:t>לחץ כדי לערוך סגנונות טקסט של תבנית בסיס</a:t>
            </a:r>
          </a:p>
        </p:txBody>
      </p:sp>
      <p:sp>
        <p:nvSpPr>
          <p:cNvPr id="5" name="מציין מיקום תוכן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6" name="מציין מיקום תוכן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7" name="מציין מיקום של תאריך 6"/>
          <p:cNvSpPr>
            <a:spLocks noGrp="1"/>
          </p:cNvSpPr>
          <p:nvPr>
            <p:ph type="dt" sz="half" idx="10"/>
          </p:nvPr>
        </p:nvSpPr>
        <p:spPr/>
        <p:txBody>
          <a:bodyPr/>
          <a:lstStyle/>
          <a:p>
            <a:fld id="{97C867E5-5F5B-4358-928A-5FA6C1B626C2}" type="datetimeFigureOut">
              <a:rPr lang="he-IL" smtClean="0"/>
              <a:pPr/>
              <a:t>י"ז/אייר/תשע"ד</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72F20161-6633-4E96-81CC-38C0186B4B83}" type="slidenum">
              <a:rPr lang="he-IL" smtClean="0"/>
              <a:pPr/>
              <a:t>‹#›</a:t>
            </a:fld>
            <a:endParaRPr lang="he-I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he-IL" smtClean="0"/>
              <a:t>לחץ כדי לערוך סגנון כותרת של תבנית בסיס</a:t>
            </a:r>
            <a:endParaRPr kumimoji="0" lang="en-US"/>
          </a:p>
        </p:txBody>
      </p:sp>
      <p:sp>
        <p:nvSpPr>
          <p:cNvPr id="3" name="מציין מיקום של תאריך 2"/>
          <p:cNvSpPr>
            <a:spLocks noGrp="1"/>
          </p:cNvSpPr>
          <p:nvPr>
            <p:ph type="dt" sz="half" idx="10"/>
          </p:nvPr>
        </p:nvSpPr>
        <p:spPr/>
        <p:txBody>
          <a:bodyPr/>
          <a:lstStyle/>
          <a:p>
            <a:fld id="{97C867E5-5F5B-4358-928A-5FA6C1B626C2}" type="datetimeFigureOut">
              <a:rPr lang="he-IL" smtClean="0"/>
              <a:pPr/>
              <a:t>י"ז/אייר/תשע"ד</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72F20161-6633-4E96-81CC-38C0186B4B83}" type="slidenum">
              <a:rPr lang="he-IL" smtClean="0"/>
              <a:pPr/>
              <a:t>‹#›</a:t>
            </a:fld>
            <a:endParaRPr lang="he-I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97C867E5-5F5B-4358-928A-5FA6C1B626C2}" type="datetimeFigureOut">
              <a:rPr lang="he-IL" smtClean="0"/>
              <a:pPr/>
              <a:t>י"ז/אייר/תשע"ד</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72F20161-6633-4E96-81CC-38C0186B4B83}" type="slidenum">
              <a:rPr lang="he-IL" smtClean="0"/>
              <a:pPr/>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he-IL" smtClean="0"/>
              <a:t>לחץ כדי לערוך סגנון כותרת של תבנית בסיס</a:t>
            </a:r>
            <a:endParaRPr kumimoji="0" lang="en-US"/>
          </a:p>
        </p:txBody>
      </p:sp>
      <p:sp>
        <p:nvSpPr>
          <p:cNvPr id="3" name="מציין מיקום טקסט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he-IL" smtClean="0"/>
              <a:t>לחץ כדי לערוך סגנונות טקסט של תבנית בסיס</a:t>
            </a:r>
          </a:p>
        </p:txBody>
      </p:sp>
      <p:sp>
        <p:nvSpPr>
          <p:cNvPr id="4" name="מציין מיקום תוכן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5" name="מציין מיקום של תאריך 4"/>
          <p:cNvSpPr>
            <a:spLocks noGrp="1"/>
          </p:cNvSpPr>
          <p:nvPr>
            <p:ph type="dt" sz="half" idx="10"/>
          </p:nvPr>
        </p:nvSpPr>
        <p:spPr/>
        <p:txBody>
          <a:bodyPr/>
          <a:lstStyle/>
          <a:p>
            <a:fld id="{97C867E5-5F5B-4358-928A-5FA6C1B626C2}" type="datetimeFigureOut">
              <a:rPr lang="he-IL" smtClean="0"/>
              <a:pPr/>
              <a:t>י"ז/אייר/תשע"ד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72F20161-6633-4E96-81CC-38C0186B4B83}" type="slidenum">
              <a:rPr lang="he-IL" smtClean="0"/>
              <a:pPr/>
              <a:t>‹#›</a:t>
            </a:fld>
            <a:endParaRPr lang="he-I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9" name="מלבן עם פינה יחידה חתוכה ומעוגלת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משולש ישר-זווית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כותרת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he-IL" smtClean="0"/>
              <a:t>לחץ כדי לערוך סגנון כותרת של תבנית בסיס</a:t>
            </a:r>
            <a:endParaRPr kumimoji="0" lang="en-US"/>
          </a:p>
        </p:txBody>
      </p:sp>
      <p:sp>
        <p:nvSpPr>
          <p:cNvPr id="4" name="מציין מיקום טקסט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97C867E5-5F5B-4358-928A-5FA6C1B626C2}" type="datetimeFigureOut">
              <a:rPr lang="he-IL" smtClean="0"/>
              <a:pPr/>
              <a:t>י"ז/אייר/תשע"ד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a:xfrm>
            <a:off x="8077200" y="6356350"/>
            <a:ext cx="609600" cy="365125"/>
          </a:xfrm>
        </p:spPr>
        <p:txBody>
          <a:bodyPr/>
          <a:lstStyle/>
          <a:p>
            <a:fld id="{72F20161-6633-4E96-81CC-38C0186B4B83}" type="slidenum">
              <a:rPr lang="he-IL" smtClean="0"/>
              <a:pPr/>
              <a:t>‹#›</a:t>
            </a:fld>
            <a:endParaRPr lang="he-IL"/>
          </a:p>
        </p:txBody>
      </p:sp>
      <p:sp>
        <p:nvSpPr>
          <p:cNvPr id="3" name="מציין מיקום של תמונה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he-IL" smtClean="0"/>
              <a:t>לחץ על הסמל כדי להוסיף תמונה</a:t>
            </a:r>
            <a:endParaRPr kumimoji="0" lang="en-US" dirty="0"/>
          </a:p>
        </p:txBody>
      </p:sp>
      <p:sp>
        <p:nvSpPr>
          <p:cNvPr id="10" name="צורה חופשית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צורה חופשית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kumimoji="0" lang="he-IL" smtClean="0"/>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p:txBody>
          <a:bodyPr vert="eaVer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p>
            <a:fld id="{97C867E5-5F5B-4358-928A-5FA6C1B626C2}" type="datetimeFigureOut">
              <a:rPr lang="he-IL" smtClean="0"/>
              <a:pPr/>
              <a:t>י"ז/אייר/תשע"ד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2F20161-6633-4E96-81CC-38C0186B4B83}" type="slidenum">
              <a:rPr lang="he-IL" smtClean="0"/>
              <a:pPr/>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914401"/>
            <a:ext cx="2057400" cy="5211763"/>
          </a:xfrm>
        </p:spPr>
        <p:txBody>
          <a:bodyPr vert="eaVert"/>
          <a:lstStyle/>
          <a:p>
            <a:r>
              <a:rPr kumimoji="0" lang="he-IL" smtClean="0"/>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a:xfrm>
            <a:off x="457200" y="914401"/>
            <a:ext cx="6019800" cy="5211763"/>
          </a:xfrm>
        </p:spPr>
        <p:txBody>
          <a:bodyPr vert="eaVer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p>
            <a:fld id="{97C867E5-5F5B-4358-928A-5FA6C1B626C2}" type="datetimeFigureOut">
              <a:rPr lang="he-IL" smtClean="0"/>
              <a:pPr/>
              <a:t>י"ז/אייר/תשע"ד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2F20161-6633-4E96-81CC-38C0186B4B83}" type="slidenum">
              <a:rPr lang="he-IL" smtClean="0"/>
              <a:pPr/>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צורה חופשית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צורה חופשית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מציין מיקום של כותרת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he-IL" smtClean="0"/>
              <a:t>לחץ כדי לערוך סגנון כותרת של תבנית בסיס</a:t>
            </a:r>
            <a:endParaRPr kumimoji="0" lang="en-US"/>
          </a:p>
        </p:txBody>
      </p:sp>
      <p:sp>
        <p:nvSpPr>
          <p:cNvPr id="30" name="מציין מיקום טקסט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he-IL" smtClean="0"/>
              <a:t>לחץ כדי לערוך סגנונות טקסט של תבנית בסיס</a:t>
            </a:r>
          </a:p>
          <a:p>
            <a:pPr lvl="1" eaLnBrk="1" latinLnBrk="0" hangingPunct="1"/>
            <a:r>
              <a:rPr kumimoji="0" lang="he-IL" smtClean="0"/>
              <a:t>רמה שנייה</a:t>
            </a:r>
          </a:p>
          <a:p>
            <a:pPr lvl="2" eaLnBrk="1" latinLnBrk="0" hangingPunct="1"/>
            <a:r>
              <a:rPr kumimoji="0" lang="he-IL" smtClean="0"/>
              <a:t>רמה שלישית</a:t>
            </a:r>
          </a:p>
          <a:p>
            <a:pPr lvl="3" eaLnBrk="1" latinLnBrk="0" hangingPunct="1"/>
            <a:r>
              <a:rPr kumimoji="0" lang="he-IL" smtClean="0"/>
              <a:t>רמה רביעית</a:t>
            </a:r>
          </a:p>
          <a:p>
            <a:pPr lvl="4" eaLnBrk="1" latinLnBrk="0" hangingPunct="1"/>
            <a:r>
              <a:rPr kumimoji="0" lang="he-IL" smtClean="0"/>
              <a:t>רמה חמישית</a:t>
            </a:r>
            <a:endParaRPr kumimoji="0" lang="en-US"/>
          </a:p>
        </p:txBody>
      </p:sp>
      <p:sp>
        <p:nvSpPr>
          <p:cNvPr id="10" name="מציין מיקום של תאריך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7C867E5-5F5B-4358-928A-5FA6C1B626C2}" type="datetimeFigureOut">
              <a:rPr lang="he-IL" smtClean="0"/>
              <a:pPr/>
              <a:t>י"ז/אייר/תשע"ד</a:t>
            </a:fld>
            <a:endParaRPr lang="he-IL"/>
          </a:p>
        </p:txBody>
      </p:sp>
      <p:sp>
        <p:nvSpPr>
          <p:cNvPr id="22" name="מציין מיקום של כותרת תחתונה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he-IL"/>
          </a:p>
        </p:txBody>
      </p:sp>
      <p:sp>
        <p:nvSpPr>
          <p:cNvPr id="18" name="מציין מיקום של מספר שקופית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F20161-6633-4E96-81CC-38C0186B4B83}" type="slidenum">
              <a:rPr lang="he-IL" smtClean="0"/>
              <a:pPr/>
              <a:t>‹#›</a:t>
            </a:fld>
            <a:endParaRPr lang="he-IL"/>
          </a:p>
        </p:txBody>
      </p:sp>
      <p:grpSp>
        <p:nvGrpSpPr>
          <p:cNvPr id="2" name="קבוצה 1"/>
          <p:cNvGrpSpPr/>
          <p:nvPr/>
        </p:nvGrpSpPr>
        <p:grpSpPr>
          <a:xfrm>
            <a:off x="-19017" y="202408"/>
            <a:ext cx="9180548" cy="649224"/>
            <a:chOff x="-19045" y="216550"/>
            <a:chExt cx="9180548" cy="649224"/>
          </a:xfrm>
        </p:grpSpPr>
        <p:sp>
          <p:nvSpPr>
            <p:cNvPr id="12" name="צורה חופשית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צורה חופשית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google.co.il/url?sa=i&amp;rct=j&amp;q=&amp;esrc=s&amp;source=images&amp;cd=&amp;cad=rja&amp;uact=8&amp;docid=frVxoOy0Ws-4bM&amp;tbnid=R55hVy5gSD9BlM:&amp;ved=0CAUQjRw&amp;url=http://www.mistral.co.il/default.asp?catid=%7B8469039F-63BA-473A-B0A1-1B0D54F85DB4%7D&amp;details_type=1&amp;itemid=%7BE0FD4EA3-4EBA-4C0E-A6C4-13D99317103C%7D&amp;ei=Jy93U9P4HYjrOvfGgOAE&amp;psig=AFQjCNGxs43xh_rEVYJbBXhl9jT8IBEhUQ&amp;ust=1400406153242251"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www.partybag.co.il/images_att/4fdae76114a40f9d7ae6d70056ed9fc9.jpg"/>
          <p:cNvPicPr>
            <a:picLocks noChangeAspect="1" noChangeArrowheads="1"/>
          </p:cNvPicPr>
          <p:nvPr/>
        </p:nvPicPr>
        <p:blipFill>
          <a:blip r:embed="rId2" cstate="print">
            <a:lum bright="10000"/>
          </a:blip>
          <a:srcRect/>
          <a:stretch>
            <a:fillRect/>
          </a:stretch>
        </p:blipFill>
        <p:spPr bwMode="auto">
          <a:xfrm>
            <a:off x="2195736" y="1745432"/>
            <a:ext cx="5112570" cy="5112568"/>
          </a:xfrm>
          <a:prstGeom prst="rect">
            <a:avLst/>
          </a:prstGeom>
          <a:noFill/>
        </p:spPr>
      </p:pic>
      <p:sp>
        <p:nvSpPr>
          <p:cNvPr id="4" name="כותרת 1"/>
          <p:cNvSpPr>
            <a:spLocks noGrp="1"/>
          </p:cNvSpPr>
          <p:nvPr>
            <p:ph type="ctrTitle"/>
          </p:nvPr>
        </p:nvSpPr>
        <p:spPr>
          <a:xfrm>
            <a:off x="755576" y="0"/>
            <a:ext cx="7779640" cy="4248472"/>
          </a:xfrm>
          <a:noFill/>
          <a:ln>
            <a:noFill/>
          </a:ln>
        </p:spPr>
        <p:txBody>
          <a:bodyPr>
            <a:normAutofit/>
          </a:bodyPr>
          <a:lstStyle/>
          <a:p>
            <a:pPr algn="ctr"/>
            <a:r>
              <a:rPr lang="en-US" dirty="0" smtClean="0">
                <a:ln>
                  <a:solidFill>
                    <a:schemeClr val="tx1"/>
                  </a:solidFill>
                </a:ln>
                <a:solidFill>
                  <a:srgbClr val="7030A0"/>
                </a:solidFill>
              </a:rPr>
              <a:t/>
            </a:r>
            <a:br>
              <a:rPr lang="en-US" dirty="0" smtClean="0">
                <a:ln>
                  <a:solidFill>
                    <a:schemeClr val="tx1"/>
                  </a:solidFill>
                </a:ln>
                <a:solidFill>
                  <a:srgbClr val="7030A0"/>
                </a:solidFill>
              </a:rPr>
            </a:br>
            <a:r>
              <a:rPr lang="he-IL" sz="10700" dirty="0" smtClean="0">
                <a:ln w="19050">
                  <a:solidFill>
                    <a:schemeClr val="tx1"/>
                  </a:solidFill>
                </a:ln>
                <a:solidFill>
                  <a:srgbClr val="7030A0"/>
                </a:solidFill>
                <a:cs typeface="+mn-cs"/>
              </a:rPr>
              <a:t>שמואל א'</a:t>
            </a:r>
            <a:br>
              <a:rPr lang="he-IL" sz="10700" dirty="0" smtClean="0">
                <a:ln w="19050">
                  <a:solidFill>
                    <a:schemeClr val="tx1"/>
                  </a:solidFill>
                </a:ln>
                <a:solidFill>
                  <a:srgbClr val="7030A0"/>
                </a:solidFill>
                <a:cs typeface="+mn-cs"/>
              </a:rPr>
            </a:br>
            <a:r>
              <a:rPr lang="he-IL" sz="10700" dirty="0" smtClean="0">
                <a:ln w="19050">
                  <a:solidFill>
                    <a:schemeClr val="tx1"/>
                  </a:solidFill>
                </a:ln>
                <a:solidFill>
                  <a:srgbClr val="7030A0"/>
                </a:solidFill>
                <a:cs typeface="+mn-cs"/>
              </a:rPr>
              <a:t>פרק א'</a:t>
            </a:r>
            <a:endParaRPr lang="he-IL" dirty="0">
              <a:ln w="19050">
                <a:solidFill>
                  <a:schemeClr val="tx1"/>
                </a:solidFill>
              </a:ln>
              <a:solidFill>
                <a:srgbClr val="7030A0"/>
              </a:solidFill>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323528" y="260648"/>
            <a:ext cx="8229600" cy="1143000"/>
          </a:xfrm>
        </p:spPr>
        <p:txBody>
          <a:bodyPr/>
          <a:lstStyle/>
          <a:p>
            <a:pPr algn="ctr"/>
            <a:r>
              <a:rPr lang="he-IL" sz="6000" b="1" dirty="0" smtClean="0">
                <a:solidFill>
                  <a:srgbClr val="424456"/>
                </a:solidFill>
                <a:cs typeface="David"/>
              </a:rPr>
              <a:t>מבוא ספר שמואל</a:t>
            </a:r>
            <a:endParaRPr lang="he-IL" dirty="0"/>
          </a:p>
        </p:txBody>
      </p:sp>
      <p:sp>
        <p:nvSpPr>
          <p:cNvPr id="3" name="מציין מיקום תוכן 2"/>
          <p:cNvSpPr>
            <a:spLocks noGrp="1"/>
          </p:cNvSpPr>
          <p:nvPr>
            <p:ph idx="1"/>
          </p:nvPr>
        </p:nvSpPr>
        <p:spPr>
          <a:xfrm>
            <a:off x="323528" y="1628800"/>
            <a:ext cx="8229600" cy="4983832"/>
          </a:xfrm>
        </p:spPr>
        <p:txBody>
          <a:bodyPr>
            <a:normAutofit lnSpcReduction="10000"/>
          </a:bodyPr>
          <a:lstStyle/>
          <a:p>
            <a:pPr lvl="0">
              <a:buClr>
                <a:srgbClr val="A04DA3"/>
              </a:buClr>
              <a:buNone/>
            </a:pPr>
            <a:r>
              <a:rPr lang="he-IL" sz="3600" b="1" dirty="0" smtClean="0">
                <a:solidFill>
                  <a:prstClr val="black"/>
                </a:solidFill>
              </a:rPr>
              <a:t>ספר שופטים, הספר הקודם לספר שמואל, מסתיים בפסוק:</a:t>
            </a:r>
          </a:p>
          <a:p>
            <a:pPr lvl="0">
              <a:buClr>
                <a:srgbClr val="A04DA3"/>
              </a:buClr>
              <a:buNone/>
            </a:pPr>
            <a:r>
              <a:rPr lang="he-IL" sz="3600" b="1" dirty="0" smtClean="0">
                <a:solidFill>
                  <a:prstClr val="black"/>
                </a:solidFill>
              </a:rPr>
              <a:t>" בַּיָּמִים </a:t>
            </a:r>
            <a:r>
              <a:rPr lang="he-IL" sz="3600" b="1" dirty="0" err="1" smtClean="0">
                <a:solidFill>
                  <a:prstClr val="black"/>
                </a:solidFill>
              </a:rPr>
              <a:t>הָה</a:t>
            </a:r>
            <a:r>
              <a:rPr lang="he-IL" sz="3600" b="1" dirty="0" smtClean="0">
                <a:solidFill>
                  <a:prstClr val="black"/>
                </a:solidFill>
              </a:rPr>
              <a:t>ֵם, אֵין מֶלֶךְ בְּיִשְׂרָאֵל:  אִישׁ הַיָּשָׁר בְּעֵינָיו, </a:t>
            </a:r>
            <a:r>
              <a:rPr lang="he-IL" sz="3600" b="1" dirty="0" err="1" smtClean="0">
                <a:solidFill>
                  <a:prstClr val="black"/>
                </a:solidFill>
              </a:rPr>
              <a:t>יַעֲ</a:t>
            </a:r>
            <a:r>
              <a:rPr lang="he-IL" sz="3600" b="1" dirty="0" smtClean="0">
                <a:solidFill>
                  <a:prstClr val="black"/>
                </a:solidFill>
              </a:rPr>
              <a:t>שֶׂה"</a:t>
            </a:r>
          </a:p>
          <a:p>
            <a:pPr lvl="0">
              <a:buClr>
                <a:srgbClr val="A04DA3"/>
              </a:buClr>
              <a:buNone/>
            </a:pPr>
            <a:endParaRPr lang="he-IL" sz="3600" b="1" dirty="0" smtClean="0">
              <a:solidFill>
                <a:prstClr val="black"/>
              </a:solidFill>
            </a:endParaRPr>
          </a:p>
          <a:p>
            <a:pPr lvl="0">
              <a:buClr>
                <a:srgbClr val="A04DA3"/>
              </a:buClr>
              <a:buNone/>
            </a:pPr>
            <a:r>
              <a:rPr lang="he-IL" sz="3600" b="1" dirty="0" smtClean="0">
                <a:solidFill>
                  <a:prstClr val="black"/>
                </a:solidFill>
              </a:rPr>
              <a:t>ימי השופטים הביאו את העם למבוי סתום- שבטי ישראל אמנם ישבו בנחלתם אך הם לא היו מאוחדים, הנהגתם הייתה זמנית והעמים סביבם לחמו בהם ללא הרף.</a:t>
            </a:r>
          </a:p>
          <a:p>
            <a:endParaRPr lang="he-IL"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ציין מיקום תוכן 2"/>
          <p:cNvSpPr>
            <a:spLocks noGrp="1"/>
          </p:cNvSpPr>
          <p:nvPr>
            <p:ph idx="1"/>
          </p:nvPr>
        </p:nvSpPr>
        <p:spPr>
          <a:xfrm>
            <a:off x="467544" y="764704"/>
            <a:ext cx="8229600" cy="3168352"/>
          </a:xfrm>
        </p:spPr>
        <p:txBody>
          <a:bodyPr>
            <a:normAutofit/>
          </a:bodyPr>
          <a:lstStyle/>
          <a:p>
            <a:pPr algn="ctr">
              <a:buNone/>
            </a:pPr>
            <a:r>
              <a:rPr lang="he-IL" sz="3600" b="1" dirty="0" smtClean="0"/>
              <a:t>ספר שמואל מספר על השינוי שחל בהנהגת עם ישראל:</a:t>
            </a:r>
          </a:p>
          <a:p>
            <a:pPr algn="ctr">
              <a:buNone/>
            </a:pPr>
            <a:r>
              <a:rPr lang="he-IL" sz="3600" b="1" dirty="0" smtClean="0"/>
              <a:t>מעבר משלטון של שופטים שעלו להושיע את העם בכל פעם שנדרש, לשלטון של מלכים השולטים באופן קבוע.</a:t>
            </a:r>
            <a:endParaRPr lang="he-IL" sz="3600" b="1" dirty="0"/>
          </a:p>
        </p:txBody>
      </p:sp>
      <p:pic>
        <p:nvPicPr>
          <p:cNvPr id="5" name="Picture 2" descr="https://www.partybag.co.il/images_att/4fdae76114a40f9d7ae6d70056ed9fc9.jpg"/>
          <p:cNvPicPr>
            <a:picLocks noChangeAspect="1" noChangeArrowheads="1"/>
          </p:cNvPicPr>
          <p:nvPr/>
        </p:nvPicPr>
        <p:blipFill>
          <a:blip r:embed="rId2" cstate="print"/>
          <a:srcRect/>
          <a:stretch>
            <a:fillRect/>
          </a:stretch>
        </p:blipFill>
        <p:spPr bwMode="auto">
          <a:xfrm>
            <a:off x="3203848" y="3717032"/>
            <a:ext cx="2880321" cy="288032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כותרת 1"/>
          <p:cNvSpPr txBox="1">
            <a:spLocks/>
          </p:cNvSpPr>
          <p:nvPr/>
        </p:nvSpPr>
        <p:spPr>
          <a:xfrm>
            <a:off x="395536" y="764704"/>
            <a:ext cx="8229600" cy="1287016"/>
          </a:xfrm>
          <a:prstGeom prst="rect">
            <a:avLst/>
          </a:prstGeom>
        </p:spPr>
        <p:txBody>
          <a:bodyPr vert="horz" lIns="0" rIns="0" bIns="0" anchor="b">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he-IL" sz="8000" b="1" i="0" u="none" strike="noStrike" kern="1200" cap="none" spc="0" normalizeH="0" baseline="0" noProof="0" dirty="0" smtClean="0">
                <a:ln>
                  <a:noFill/>
                </a:ln>
                <a:solidFill>
                  <a:srgbClr val="7030A0"/>
                </a:solidFill>
                <a:effectLst/>
                <a:uLnTx/>
                <a:uFillTx/>
                <a:latin typeface="+mj-lt"/>
                <a:ea typeface="+mj-ea"/>
                <a:cs typeface="+mn-cs"/>
              </a:rPr>
              <a:t>שמואל</a:t>
            </a:r>
            <a:endParaRPr kumimoji="0" lang="he-IL" sz="8000" b="1" i="0" u="none" strike="noStrike" kern="1200" cap="none" spc="0" normalizeH="0" baseline="0" noProof="0" dirty="0">
              <a:ln>
                <a:noFill/>
              </a:ln>
              <a:solidFill>
                <a:srgbClr val="7030A0"/>
              </a:solidFill>
              <a:effectLst/>
              <a:uLnTx/>
              <a:uFillTx/>
              <a:latin typeface="+mj-lt"/>
              <a:ea typeface="+mj-ea"/>
              <a:cs typeface="+mn-cs"/>
            </a:endParaRPr>
          </a:p>
        </p:txBody>
      </p:sp>
      <p:sp>
        <p:nvSpPr>
          <p:cNvPr id="5" name="מציין מיקום תוכן 2"/>
          <p:cNvSpPr txBox="1">
            <a:spLocks/>
          </p:cNvSpPr>
          <p:nvPr/>
        </p:nvSpPr>
        <p:spPr>
          <a:xfrm>
            <a:off x="395536" y="2204864"/>
            <a:ext cx="8229600" cy="3888432"/>
          </a:xfrm>
          <a:prstGeom prst="rect">
            <a:avLst/>
          </a:prstGeom>
        </p:spPr>
        <p:txBody>
          <a:bodyPr vert="horz">
            <a:normAutofit/>
          </a:bodyPr>
          <a:lstStyle/>
          <a:p>
            <a:pPr marL="274320" marR="0" lvl="0" indent="-274320" algn="ctr" defTabSz="914400" rtl="1" eaLnBrk="1" fontAlgn="auto" latinLnBrk="0" hangingPunct="1">
              <a:lnSpc>
                <a:spcPct val="100000"/>
              </a:lnSpc>
              <a:spcBef>
                <a:spcPct val="20000"/>
              </a:spcBef>
              <a:spcAft>
                <a:spcPts val="0"/>
              </a:spcAft>
              <a:buClr>
                <a:schemeClr val="accent3"/>
              </a:buClr>
              <a:buSzPct val="95000"/>
              <a:buFont typeface="Wingdings 2"/>
              <a:buNone/>
              <a:tabLst/>
              <a:defRPr/>
            </a:pPr>
            <a:r>
              <a:rPr kumimoji="0" lang="he-IL" sz="6000" b="1" i="0" u="none" strike="noStrike" kern="1200" cap="none" spc="0" normalizeH="0" baseline="0" noProof="0" dirty="0" smtClean="0">
                <a:ln>
                  <a:noFill/>
                </a:ln>
                <a:solidFill>
                  <a:srgbClr val="7030A0"/>
                </a:solidFill>
                <a:effectLst/>
                <a:uLnTx/>
                <a:uFillTx/>
                <a:latin typeface="+mn-lt"/>
                <a:ea typeface="+mn-ea"/>
                <a:cs typeface="+mn-cs"/>
              </a:rPr>
              <a:t>שעל שמו קרוי ספר זה, הינו השופט האחרון לפני תקופת המלכים.</a:t>
            </a:r>
            <a:endParaRPr kumimoji="0" lang="he-IL" sz="6000" b="1" i="0" u="none" strike="noStrike" kern="1200" cap="none" spc="0" normalizeH="0" baseline="0" noProof="0" dirty="0">
              <a:ln>
                <a:noFill/>
              </a:ln>
              <a:solidFill>
                <a:srgbClr val="7030A0"/>
              </a:solidFill>
              <a:effectLst/>
              <a:uLnTx/>
              <a:uFillTx/>
              <a:latin typeface="+mn-lt"/>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דיאגרמה 25"/>
          <p:cNvGraphicFramePr/>
          <p:nvPr/>
        </p:nvGraphicFramePr>
        <p:xfrm>
          <a:off x="1187624" y="1196752"/>
          <a:ext cx="662473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67544" y="908720"/>
            <a:ext cx="8229600" cy="2520280"/>
          </a:xfrm>
        </p:spPr>
        <p:txBody>
          <a:bodyPr>
            <a:normAutofit lnSpcReduction="10000"/>
          </a:bodyPr>
          <a:lstStyle/>
          <a:p>
            <a:pPr algn="ctr">
              <a:buNone/>
            </a:pPr>
            <a:r>
              <a:rPr lang="he-IL" sz="4000" b="1" dirty="0" smtClean="0"/>
              <a:t>למרות שחנה הייתה עקרה ולפנינה היו ילדים, אלקנה אהב את חנה יותר והיה נוהג להביא לה "מנה אחת אפיים"- מנה כפולה.</a:t>
            </a:r>
            <a:endParaRPr lang="he-IL" sz="4000" b="1" dirty="0"/>
          </a:p>
        </p:txBody>
      </p:sp>
      <p:pic>
        <p:nvPicPr>
          <p:cNvPr id="4" name="Picture 4" descr="https://static.groupon.co.il/62/57/1339659605762.jpg"/>
          <p:cNvPicPr>
            <a:picLocks noChangeAspect="1" noChangeArrowheads="1"/>
          </p:cNvPicPr>
          <p:nvPr/>
        </p:nvPicPr>
        <p:blipFill>
          <a:blip r:embed="rId2" cstate="print"/>
          <a:srcRect/>
          <a:stretch>
            <a:fillRect/>
          </a:stretch>
        </p:blipFill>
        <p:spPr bwMode="auto">
          <a:xfrm>
            <a:off x="1475656" y="3284984"/>
            <a:ext cx="5775193" cy="306896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1.bp.blogspot.com/-nS6L-U_vabw/TZ54mB3CjLI/AAAAAAAAXgk/e99HXPnuqo0/s1600/%25D7%2597%25D7%25A0%25D7%2594+%25D7%2595%25D7%25A4%25D7%25A0%25D7%2599%25D7%25A0%25D7%2594-13.jpg"/>
          <p:cNvPicPr>
            <a:picLocks noChangeAspect="1" noChangeArrowheads="1"/>
          </p:cNvPicPr>
          <p:nvPr/>
        </p:nvPicPr>
        <p:blipFill>
          <a:blip r:embed="rId3" cstate="print"/>
          <a:srcRect/>
          <a:stretch>
            <a:fillRect/>
          </a:stretch>
        </p:blipFill>
        <p:spPr bwMode="auto">
          <a:xfrm>
            <a:off x="4716016" y="548681"/>
            <a:ext cx="4267201" cy="5832648"/>
          </a:xfrm>
          <a:prstGeom prst="rect">
            <a:avLst/>
          </a:prstGeom>
          <a:noFill/>
        </p:spPr>
      </p:pic>
      <p:sp>
        <p:nvSpPr>
          <p:cNvPr id="5" name="מלבן 4"/>
          <p:cNvSpPr/>
          <p:nvPr/>
        </p:nvSpPr>
        <p:spPr>
          <a:xfrm>
            <a:off x="0" y="1988840"/>
            <a:ext cx="4572000" cy="2677656"/>
          </a:xfrm>
          <a:prstGeom prst="rect">
            <a:avLst/>
          </a:prstGeom>
        </p:spPr>
        <p:txBody>
          <a:bodyPr>
            <a:spAutoFit/>
          </a:bodyPr>
          <a:lstStyle/>
          <a:p>
            <a:pPr algn="ctr"/>
            <a:r>
              <a:rPr lang="he-IL" sz="4400" b="1" dirty="0" smtClean="0"/>
              <a:t>פנינה הייתה נוהגת להקניט את חנה על כך שאין לה ילדים.</a:t>
            </a:r>
          </a:p>
          <a:p>
            <a:pPr algn="ctr"/>
            <a:endParaRPr lang="he-IL" b="1" dirty="0" smtClean="0"/>
          </a:p>
          <a:p>
            <a:pPr algn="ctr"/>
            <a:endParaRPr lang="he-IL" b="1" dirty="0"/>
          </a:p>
        </p:txBody>
      </p:sp>
      <p:sp>
        <p:nvSpPr>
          <p:cNvPr id="6" name="TextBox 5"/>
          <p:cNvSpPr txBox="1"/>
          <p:nvPr/>
        </p:nvSpPr>
        <p:spPr>
          <a:xfrm>
            <a:off x="5076056" y="6396335"/>
            <a:ext cx="3456384" cy="461665"/>
          </a:xfrm>
          <a:prstGeom prst="rect">
            <a:avLst/>
          </a:prstGeom>
          <a:noFill/>
        </p:spPr>
        <p:txBody>
          <a:bodyPr wrap="square" rtlCol="1">
            <a:spAutoFit/>
          </a:bodyPr>
          <a:lstStyle/>
          <a:p>
            <a:pPr algn="ctr"/>
            <a:r>
              <a:rPr lang="he-IL" sz="2400" b="1" dirty="0" smtClean="0"/>
              <a:t>נעמי </a:t>
            </a:r>
            <a:r>
              <a:rPr lang="he-IL" sz="2400" b="1" dirty="0" err="1" smtClean="0"/>
              <a:t>רוזנר</a:t>
            </a:r>
            <a:r>
              <a:rPr lang="he-IL" sz="2400" b="1" dirty="0" smtClean="0"/>
              <a:t>, 1961</a:t>
            </a:r>
            <a:endParaRPr lang="he-IL" sz="24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revangelicalblog.com/storage/prayer.jpg?__SQUARESPACE_CACHEVERSION=1373952566960"/>
          <p:cNvPicPr>
            <a:picLocks noChangeAspect="1" noChangeArrowheads="1"/>
          </p:cNvPicPr>
          <p:nvPr/>
        </p:nvPicPr>
        <p:blipFill>
          <a:blip r:embed="rId2" cstate="print">
            <a:lum bright="43000"/>
          </a:blip>
          <a:srcRect/>
          <a:stretch>
            <a:fillRect/>
          </a:stretch>
        </p:blipFill>
        <p:spPr bwMode="auto">
          <a:xfrm>
            <a:off x="0" y="0"/>
            <a:ext cx="9144000" cy="6858000"/>
          </a:xfrm>
          <a:prstGeom prst="rect">
            <a:avLst/>
          </a:prstGeom>
          <a:noFill/>
        </p:spPr>
      </p:pic>
      <p:sp>
        <p:nvSpPr>
          <p:cNvPr id="3" name="מציין מיקום תוכן 2"/>
          <p:cNvSpPr>
            <a:spLocks noGrp="1"/>
          </p:cNvSpPr>
          <p:nvPr>
            <p:ph idx="1"/>
          </p:nvPr>
        </p:nvSpPr>
        <p:spPr>
          <a:xfrm>
            <a:off x="457200" y="692696"/>
            <a:ext cx="8229600" cy="5631904"/>
          </a:xfrm>
        </p:spPr>
        <p:txBody>
          <a:bodyPr/>
          <a:lstStyle/>
          <a:p>
            <a:pPr algn="ctr">
              <a:buNone/>
            </a:pPr>
            <a:r>
              <a:rPr lang="he-IL" sz="3600" b="1" dirty="0" smtClean="0"/>
              <a:t>חנה בצערה הרב עלתה לשילה, המרכז הפולחני הקדום של העם לפני בניית בית המקדש ונדרה נדר לה'.</a:t>
            </a:r>
          </a:p>
          <a:p>
            <a:pPr algn="ctr">
              <a:buNone/>
            </a:pPr>
            <a:r>
              <a:rPr lang="he-IL" sz="4000" b="1" u="sng" dirty="0" smtClean="0"/>
              <a:t>הנדר של חנה</a:t>
            </a:r>
            <a:r>
              <a:rPr lang="he-IL" sz="4000" b="1" dirty="0" smtClean="0"/>
              <a:t>: </a:t>
            </a:r>
            <a:r>
              <a:rPr lang="he-IL" sz="4000" b="1" dirty="0" err="1" smtClean="0"/>
              <a:t>חנה</a:t>
            </a:r>
            <a:r>
              <a:rPr lang="he-IL" sz="4000" b="1" dirty="0" smtClean="0"/>
              <a:t> נדרה לה' שאם ייתן לה בן, היא תוותר עליו ותיתן לו אותו. כלומר הוא יהיה נזיר שחייו יוקדשו לעבודת האלוהים, ושערו הארוך יהיה הסימן החיצוני לכך.</a:t>
            </a:r>
          </a:p>
          <a:p>
            <a:endParaRPr lang="he-IL"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539552" y="332656"/>
            <a:ext cx="8229600" cy="1143000"/>
          </a:xfrm>
        </p:spPr>
        <p:txBody>
          <a:bodyPr/>
          <a:lstStyle/>
          <a:p>
            <a:pPr algn="ctr"/>
            <a:r>
              <a:rPr lang="he-IL" sz="6000" b="1" dirty="0" smtClean="0">
                <a:solidFill>
                  <a:srgbClr val="A04DA3"/>
                </a:solidFill>
                <a:cs typeface="David"/>
              </a:rPr>
              <a:t>מהו נדר?</a:t>
            </a:r>
            <a:endParaRPr lang="he-IL" dirty="0"/>
          </a:p>
        </p:txBody>
      </p:sp>
      <p:sp>
        <p:nvSpPr>
          <p:cNvPr id="3" name="מציין מיקום תוכן 2"/>
          <p:cNvSpPr>
            <a:spLocks noGrp="1"/>
          </p:cNvSpPr>
          <p:nvPr>
            <p:ph idx="1"/>
          </p:nvPr>
        </p:nvSpPr>
        <p:spPr>
          <a:xfrm>
            <a:off x="179512" y="1988840"/>
            <a:ext cx="8784976" cy="3816424"/>
          </a:xfrm>
        </p:spPr>
        <p:txBody>
          <a:bodyPr/>
          <a:lstStyle/>
          <a:p>
            <a:pPr lvl="0">
              <a:buClr>
                <a:srgbClr val="A04DA3"/>
              </a:buClr>
              <a:buNone/>
            </a:pPr>
            <a:r>
              <a:rPr lang="he-IL" sz="3600" b="1" dirty="0" smtClean="0"/>
              <a:t>נדר הוא התחייבות, הבטחה בשבועה של אדם לפני אלוהים. בדרך כלל כולל הנדר שני חלקים: אם..... אז....., וכוונת הדברים היא שאם האל יסייע לנודר הנדר, אז הוא יעשה משהו חשוב למען האל.</a:t>
            </a:r>
          </a:p>
          <a:p>
            <a:pPr lvl="0">
              <a:buClr>
                <a:srgbClr val="A04DA3"/>
              </a:buClr>
              <a:buNone/>
            </a:pPr>
            <a:r>
              <a:rPr lang="he-IL" sz="3600" b="1" dirty="0" smtClean="0"/>
              <a:t>את הנדר בתקופת המקרא לא ניתן היה להתיר!!</a:t>
            </a:r>
          </a:p>
          <a:p>
            <a:endParaRPr lang="he-IL"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http://www.mistral.co.il/files/glass/44984.jpg">
            <a:hlinkClick r:id="rId2"/>
          </p:cNvPr>
          <p:cNvPicPr>
            <a:picLocks noChangeAspect="1" noChangeArrowheads="1"/>
          </p:cNvPicPr>
          <p:nvPr/>
        </p:nvPicPr>
        <p:blipFill>
          <a:blip r:embed="rId3" cstate="print"/>
          <a:srcRect/>
          <a:stretch>
            <a:fillRect/>
          </a:stretch>
        </p:blipFill>
        <p:spPr bwMode="auto">
          <a:xfrm>
            <a:off x="0" y="3438525"/>
            <a:ext cx="3200400" cy="3419475"/>
          </a:xfrm>
          <a:prstGeom prst="rect">
            <a:avLst/>
          </a:prstGeom>
          <a:noFill/>
        </p:spPr>
      </p:pic>
      <p:sp>
        <p:nvSpPr>
          <p:cNvPr id="2" name="כותרת 1"/>
          <p:cNvSpPr>
            <a:spLocks noGrp="1"/>
          </p:cNvSpPr>
          <p:nvPr>
            <p:ph type="title"/>
          </p:nvPr>
        </p:nvSpPr>
        <p:spPr>
          <a:xfrm>
            <a:off x="539552" y="332656"/>
            <a:ext cx="8229600" cy="1143000"/>
          </a:xfrm>
        </p:spPr>
        <p:txBody>
          <a:bodyPr>
            <a:normAutofit/>
          </a:bodyPr>
          <a:lstStyle/>
          <a:p>
            <a:pPr algn="ctr"/>
            <a:r>
              <a:rPr lang="he-IL" sz="6000" b="1" dirty="0" smtClean="0">
                <a:cs typeface="+mn-cs"/>
              </a:rPr>
              <a:t>פסוקים 12-14</a:t>
            </a:r>
            <a:endParaRPr lang="he-IL" sz="6000" b="1" dirty="0">
              <a:cs typeface="+mn-cs"/>
            </a:endParaRPr>
          </a:p>
        </p:txBody>
      </p:sp>
      <p:sp>
        <p:nvSpPr>
          <p:cNvPr id="3" name="מציין מיקום תוכן 2"/>
          <p:cNvSpPr>
            <a:spLocks noGrp="1"/>
          </p:cNvSpPr>
          <p:nvPr>
            <p:ph idx="1"/>
          </p:nvPr>
        </p:nvSpPr>
        <p:spPr>
          <a:xfrm>
            <a:off x="539552" y="1484784"/>
            <a:ext cx="8229600" cy="3528392"/>
          </a:xfrm>
        </p:spPr>
        <p:txBody>
          <a:bodyPr>
            <a:normAutofit/>
          </a:bodyPr>
          <a:lstStyle/>
          <a:p>
            <a:pPr>
              <a:buNone/>
            </a:pPr>
            <a:r>
              <a:rPr lang="he-IL" sz="3600" b="1" dirty="0" err="1" smtClean="0">
                <a:solidFill>
                  <a:schemeClr val="accent3"/>
                </a:solidFill>
              </a:rPr>
              <a:t>יב</a:t>
            </a:r>
            <a:r>
              <a:rPr lang="he-IL" sz="3600" b="1" dirty="0" smtClean="0"/>
              <a:t> וְהָיָה </a:t>
            </a:r>
            <a:r>
              <a:rPr lang="he-IL" sz="3600" b="1" dirty="0" err="1" smtClean="0"/>
              <a:t>כּ</a:t>
            </a:r>
            <a:r>
              <a:rPr lang="he-IL" sz="3600" b="1" dirty="0" smtClean="0"/>
              <a:t>ִי הִרְבְּ</a:t>
            </a:r>
            <a:r>
              <a:rPr lang="he-IL" sz="3600" b="1" dirty="0" err="1" smtClean="0"/>
              <a:t>תָה, </a:t>
            </a:r>
            <a:r>
              <a:rPr lang="he-IL" sz="3600" b="1" dirty="0" smtClean="0"/>
              <a:t>לְהִתְפַּלֵּל לִפְנ</a:t>
            </a:r>
            <a:r>
              <a:rPr lang="he-IL" sz="3600" b="1" dirty="0" err="1" smtClean="0"/>
              <a:t>ֵי </a:t>
            </a:r>
            <a:r>
              <a:rPr lang="he-IL" sz="3600" b="1" dirty="0" smtClean="0"/>
              <a:t>יְהוָה</a:t>
            </a:r>
            <a:r>
              <a:rPr lang="he-IL" sz="3600" b="1" dirty="0" err="1" smtClean="0"/>
              <a:t>; </a:t>
            </a:r>
            <a:r>
              <a:rPr lang="he-IL" sz="3600" b="1" dirty="0" smtClean="0"/>
              <a:t>וְעֵלִי, </a:t>
            </a:r>
            <a:r>
              <a:rPr lang="he-IL" sz="3600" b="1" dirty="0" err="1" smtClean="0"/>
              <a:t>שֹׁ</a:t>
            </a:r>
            <a:r>
              <a:rPr lang="he-IL" sz="3600" b="1" dirty="0" smtClean="0"/>
              <a:t>מֵר אֶת-פִּיהָ </a:t>
            </a:r>
            <a:r>
              <a:rPr lang="he-IL" sz="3600" b="1" dirty="0" smtClean="0">
                <a:solidFill>
                  <a:srgbClr val="00B0F0"/>
                </a:solidFill>
              </a:rPr>
              <a:t>(מסתכל על שפתיה)</a:t>
            </a:r>
            <a:r>
              <a:rPr lang="he-IL" sz="3600" b="1" dirty="0" smtClean="0"/>
              <a:t>.  </a:t>
            </a:r>
            <a:r>
              <a:rPr lang="he-IL" sz="3600" b="1" dirty="0" err="1" smtClean="0">
                <a:solidFill>
                  <a:schemeClr val="accent3"/>
                </a:solidFill>
              </a:rPr>
              <a:t>יג</a:t>
            </a:r>
            <a:r>
              <a:rPr lang="he-IL" sz="3600" b="1" dirty="0" smtClean="0">
                <a:solidFill>
                  <a:schemeClr val="accent3"/>
                </a:solidFill>
              </a:rPr>
              <a:t> </a:t>
            </a:r>
            <a:r>
              <a:rPr lang="he-IL" sz="3600" b="1" dirty="0" smtClean="0"/>
              <a:t>וְחַנָּה, </a:t>
            </a:r>
            <a:r>
              <a:rPr lang="he-IL" sz="3600" b="1" dirty="0" err="1" smtClean="0"/>
              <a:t>הִי</a:t>
            </a:r>
            <a:r>
              <a:rPr lang="he-IL" sz="3600" b="1" dirty="0" smtClean="0"/>
              <a:t>א מְדַבֶּרֶת עַל-לִבָּהּ-רַק </a:t>
            </a:r>
            <a:r>
              <a:rPr lang="he-IL" sz="3600" b="1" dirty="0" err="1" smtClean="0"/>
              <a:t>שְׂפָתֶי</a:t>
            </a:r>
            <a:r>
              <a:rPr lang="he-IL" sz="3600" b="1" dirty="0" smtClean="0"/>
              <a:t>הָ נָּעוֹת, וְקוֹלָהּ לֹא יִשָּׁמֵעַ; </a:t>
            </a:r>
            <a:r>
              <a:rPr lang="he-IL" sz="3600" b="1" dirty="0" err="1" smtClean="0"/>
              <a:t>וַיַּח</a:t>
            </a:r>
            <a:r>
              <a:rPr lang="he-IL" sz="3600" b="1" dirty="0" smtClean="0"/>
              <a:t>ְשְׁבֶהָ </a:t>
            </a:r>
            <a:r>
              <a:rPr lang="he-IL" sz="3600" b="1" dirty="0" err="1" smtClean="0"/>
              <a:t>עֵל</a:t>
            </a:r>
            <a:r>
              <a:rPr lang="he-IL" sz="3600" b="1" dirty="0" smtClean="0"/>
              <a:t>ִי, לְשִׁכֹּרָה.  </a:t>
            </a:r>
            <a:r>
              <a:rPr lang="he-IL" sz="3600" b="1" dirty="0" smtClean="0">
                <a:solidFill>
                  <a:schemeClr val="accent3"/>
                </a:solidFill>
              </a:rPr>
              <a:t>יד</a:t>
            </a:r>
            <a:r>
              <a:rPr lang="he-IL" sz="3600" b="1" dirty="0" smtClean="0"/>
              <a:t> וַיֹּאמֶר </a:t>
            </a:r>
            <a:r>
              <a:rPr lang="he-IL" sz="3600" b="1" dirty="0" err="1" smtClean="0"/>
              <a:t>אֵלֶ</a:t>
            </a:r>
            <a:r>
              <a:rPr lang="he-IL" sz="3600" b="1" dirty="0" smtClean="0"/>
              <a:t>יהָ עֵלִי, </a:t>
            </a:r>
            <a:r>
              <a:rPr lang="he-IL" sz="3600" b="1" dirty="0" err="1" smtClean="0"/>
              <a:t>עַ</a:t>
            </a:r>
            <a:r>
              <a:rPr lang="he-IL" sz="3600" b="1" dirty="0" smtClean="0"/>
              <a:t>ד-מָתַי </a:t>
            </a:r>
            <a:r>
              <a:rPr lang="he-IL" sz="3600" b="1" dirty="0" err="1" smtClean="0"/>
              <a:t>תִּשְׁתַּכָּרִ</a:t>
            </a:r>
            <a:r>
              <a:rPr lang="he-IL" sz="3600" b="1" dirty="0" smtClean="0"/>
              <a:t>ין; הָסִירִי </a:t>
            </a:r>
            <a:r>
              <a:rPr lang="he-IL" sz="3600" b="1" dirty="0" err="1" smtClean="0"/>
              <a:t>אֶ</a:t>
            </a:r>
            <a:r>
              <a:rPr lang="he-IL" sz="3600" b="1" dirty="0" smtClean="0"/>
              <a:t>ת-יֵינֵךְ, מֵעָלָיִךְ</a:t>
            </a:r>
            <a:endParaRPr lang="he-IL" sz="36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67544" y="332656"/>
            <a:ext cx="8229600" cy="1143000"/>
          </a:xfrm>
        </p:spPr>
        <p:txBody>
          <a:bodyPr>
            <a:normAutofit/>
          </a:bodyPr>
          <a:lstStyle/>
          <a:p>
            <a:pPr algn="ctr"/>
            <a:r>
              <a:rPr lang="he-IL" sz="6000" b="1" dirty="0" smtClean="0">
                <a:cs typeface="+mn-cs"/>
              </a:rPr>
              <a:t>פסוקים 15-16</a:t>
            </a:r>
            <a:endParaRPr lang="he-IL" sz="6000" b="1" dirty="0">
              <a:cs typeface="+mn-cs"/>
            </a:endParaRPr>
          </a:p>
        </p:txBody>
      </p:sp>
      <p:sp>
        <p:nvSpPr>
          <p:cNvPr id="3" name="מציין מיקום תוכן 2"/>
          <p:cNvSpPr>
            <a:spLocks noGrp="1"/>
          </p:cNvSpPr>
          <p:nvPr>
            <p:ph idx="1"/>
          </p:nvPr>
        </p:nvSpPr>
        <p:spPr>
          <a:xfrm>
            <a:off x="467544" y="1484784"/>
            <a:ext cx="8229600" cy="4389120"/>
          </a:xfrm>
        </p:spPr>
        <p:txBody>
          <a:bodyPr>
            <a:normAutofit/>
          </a:bodyPr>
          <a:lstStyle/>
          <a:p>
            <a:pPr>
              <a:buNone/>
            </a:pPr>
            <a:r>
              <a:rPr lang="he-IL" sz="3600" b="1" dirty="0" err="1" smtClean="0">
                <a:solidFill>
                  <a:schemeClr val="accent3"/>
                </a:solidFill>
              </a:rPr>
              <a:t>טו</a:t>
            </a:r>
            <a:r>
              <a:rPr lang="he-IL" sz="3600" b="1" dirty="0" smtClean="0"/>
              <a:t> </a:t>
            </a:r>
            <a:r>
              <a:rPr lang="he-IL" sz="3600" b="1" dirty="0" err="1" smtClean="0"/>
              <a:t>וַתַּע</a:t>
            </a:r>
            <a:r>
              <a:rPr lang="he-IL" sz="3600" b="1" dirty="0" smtClean="0"/>
              <a:t>ַן חַנָּה וַתֹּאמֶר, לֹא אֲדֹנִ</a:t>
            </a:r>
            <a:r>
              <a:rPr lang="he-IL" sz="3600" b="1" dirty="0" err="1" smtClean="0"/>
              <a:t>י, אִש</a:t>
            </a:r>
            <a:r>
              <a:rPr lang="he-IL" sz="3600" b="1" dirty="0" smtClean="0"/>
              <a:t>ָּׁה </a:t>
            </a:r>
            <a:r>
              <a:rPr lang="he-IL" sz="3600" b="1" dirty="0" err="1" smtClean="0"/>
              <a:t>קְש</a:t>
            </a:r>
            <a:r>
              <a:rPr lang="he-IL" sz="3600" b="1" dirty="0" smtClean="0"/>
              <a:t>ַׁת-רוּחַ  </a:t>
            </a:r>
            <a:r>
              <a:rPr lang="he-IL" sz="3600" b="1" dirty="0" smtClean="0">
                <a:solidFill>
                  <a:srgbClr val="00B0F0"/>
                </a:solidFill>
              </a:rPr>
              <a:t>(</a:t>
            </a:r>
            <a:r>
              <a:rPr lang="he-IL" sz="3600" b="1" dirty="0" err="1" smtClean="0">
                <a:solidFill>
                  <a:srgbClr val="00B0F0"/>
                </a:solidFill>
              </a:rPr>
              <a:t>מרת</a:t>
            </a:r>
            <a:r>
              <a:rPr lang="he-IL" sz="3600" b="1" dirty="0" smtClean="0">
                <a:solidFill>
                  <a:srgbClr val="00B0F0"/>
                </a:solidFill>
              </a:rPr>
              <a:t> נפש) </a:t>
            </a:r>
            <a:r>
              <a:rPr lang="he-IL" sz="3600" b="1" dirty="0" smtClean="0"/>
              <a:t>אָנֹכִי, וְיַי</a:t>
            </a:r>
            <a:r>
              <a:rPr lang="he-IL" sz="3600" b="1" dirty="0" err="1" smtClean="0"/>
              <a:t>ִן </a:t>
            </a:r>
            <a:r>
              <a:rPr lang="he-IL" sz="3600" b="1" dirty="0" smtClean="0"/>
              <a:t>וְשֵׁכָר לֹא שָׁתִית</a:t>
            </a:r>
            <a:r>
              <a:rPr lang="he-IL" sz="3600" b="1" dirty="0" err="1" smtClean="0"/>
              <a:t>ִי; </a:t>
            </a:r>
            <a:r>
              <a:rPr lang="he-IL" sz="3600" b="1" dirty="0" smtClean="0"/>
              <a:t>וָאֶשְׁפֹּךְ אֶת-נַפְשִׁי, </a:t>
            </a:r>
            <a:r>
              <a:rPr lang="he-IL" sz="3600" b="1" dirty="0" err="1" smtClean="0"/>
              <a:t>לִפְ</a:t>
            </a:r>
            <a:r>
              <a:rPr lang="he-IL" sz="3600" b="1" dirty="0" smtClean="0"/>
              <a:t>נֵי יְהוָה.  </a:t>
            </a:r>
            <a:r>
              <a:rPr lang="he-IL" sz="3600" b="1" dirty="0" err="1" smtClean="0">
                <a:solidFill>
                  <a:schemeClr val="accent3"/>
                </a:solidFill>
              </a:rPr>
              <a:t>טז</a:t>
            </a:r>
            <a:r>
              <a:rPr lang="he-IL" sz="3600" b="1" dirty="0" smtClean="0"/>
              <a:t> אַל</a:t>
            </a:r>
            <a:r>
              <a:rPr lang="he-IL" sz="3600" b="1" dirty="0" err="1" smtClean="0"/>
              <a:t>-תּ</a:t>
            </a:r>
            <a:r>
              <a:rPr lang="he-IL" sz="3600" b="1" dirty="0" smtClean="0"/>
              <a:t>ִתֵּן, </a:t>
            </a:r>
            <a:r>
              <a:rPr lang="he-IL" sz="3600" b="1" dirty="0" err="1" smtClean="0"/>
              <a:t>אֶ</a:t>
            </a:r>
            <a:r>
              <a:rPr lang="he-IL" sz="3600" b="1" dirty="0" smtClean="0"/>
              <a:t>ת-אֲמָתְךָ, </a:t>
            </a:r>
            <a:r>
              <a:rPr lang="he-IL" sz="3600" b="1" dirty="0" err="1" smtClean="0"/>
              <a:t>לִפְ</a:t>
            </a:r>
            <a:r>
              <a:rPr lang="he-IL" sz="3600" b="1" dirty="0" smtClean="0"/>
              <a:t>נֵי, בַּ</a:t>
            </a:r>
            <a:r>
              <a:rPr lang="he-IL" sz="3600" b="1" dirty="0" err="1" smtClean="0"/>
              <a:t>ת-בְּ</a:t>
            </a:r>
            <a:r>
              <a:rPr lang="he-IL" sz="3600" b="1" dirty="0" smtClean="0"/>
              <a:t>לִיָּעַל </a:t>
            </a:r>
            <a:r>
              <a:rPr lang="he-IL" sz="3600" b="1" dirty="0" smtClean="0">
                <a:solidFill>
                  <a:srgbClr val="00B0F0"/>
                </a:solidFill>
              </a:rPr>
              <a:t>(</a:t>
            </a:r>
            <a:r>
              <a:rPr lang="he-IL" sz="3600" b="1" dirty="0" err="1" smtClean="0">
                <a:solidFill>
                  <a:srgbClr val="00B0F0"/>
                </a:solidFill>
              </a:rPr>
              <a:t>אל</a:t>
            </a:r>
            <a:r>
              <a:rPr lang="he-IL" sz="3600" b="1" dirty="0" smtClean="0">
                <a:solidFill>
                  <a:srgbClr val="00B0F0"/>
                </a:solidFill>
              </a:rPr>
              <a:t> תחשוב שאני אישה רעה)</a:t>
            </a:r>
            <a:r>
              <a:rPr lang="he-IL" sz="3600" b="1" dirty="0" smtClean="0"/>
              <a:t>:  כִּי-מֵרֹב </a:t>
            </a:r>
            <a:r>
              <a:rPr lang="he-IL" sz="3600" b="1" dirty="0" err="1" smtClean="0"/>
              <a:t>שִׂי</a:t>
            </a:r>
            <a:r>
              <a:rPr lang="he-IL" sz="3600" b="1" dirty="0" smtClean="0"/>
              <a:t>חִי </a:t>
            </a:r>
            <a:r>
              <a:rPr lang="he-IL" sz="3600" b="1" dirty="0" smtClean="0">
                <a:solidFill>
                  <a:srgbClr val="00B0F0"/>
                </a:solidFill>
              </a:rPr>
              <a:t>(צערי) </a:t>
            </a:r>
            <a:r>
              <a:rPr lang="he-IL" sz="3600" b="1" dirty="0" smtClean="0"/>
              <a:t>וְכַעְסִי, דִּבַּרְתִּי עַד-הֵנָּה. </a:t>
            </a:r>
            <a:endParaRPr lang="he-IL" sz="36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67544" y="1052736"/>
            <a:ext cx="8229600" cy="1143000"/>
          </a:xfrm>
        </p:spPr>
        <p:txBody>
          <a:bodyPr>
            <a:noAutofit/>
          </a:bodyPr>
          <a:lstStyle/>
          <a:p>
            <a:pPr algn="ctr"/>
            <a:r>
              <a:rPr lang="he-IL" sz="6000" b="1" dirty="0" smtClean="0">
                <a:solidFill>
                  <a:schemeClr val="accent3"/>
                </a:solidFill>
                <a:cs typeface="+mn-cs"/>
              </a:rPr>
              <a:t>למה עלי חשב שחנה שיכורה?</a:t>
            </a:r>
            <a:endParaRPr lang="he-IL" sz="6000" b="1" dirty="0">
              <a:solidFill>
                <a:schemeClr val="accent3"/>
              </a:solidFill>
              <a:cs typeface="+mn-cs"/>
            </a:endParaRPr>
          </a:p>
        </p:txBody>
      </p:sp>
      <p:sp>
        <p:nvSpPr>
          <p:cNvPr id="3" name="מציין מיקום תוכן 2"/>
          <p:cNvSpPr>
            <a:spLocks noGrp="1"/>
          </p:cNvSpPr>
          <p:nvPr>
            <p:ph idx="1"/>
          </p:nvPr>
        </p:nvSpPr>
        <p:spPr>
          <a:xfrm>
            <a:off x="457200" y="2060848"/>
            <a:ext cx="8229600" cy="1728192"/>
          </a:xfrm>
        </p:spPr>
        <p:txBody>
          <a:bodyPr>
            <a:normAutofit lnSpcReduction="10000"/>
          </a:bodyPr>
          <a:lstStyle/>
          <a:p>
            <a:pPr algn="ctr">
              <a:buNone/>
            </a:pPr>
            <a:r>
              <a:rPr lang="he-IL" sz="3600" b="1" dirty="0" smtClean="0"/>
              <a:t>בעבר, התפילות לה' נאמרו בקול בלבד. עלי ראה את חנה מזיזה את שפתיה אך לא מוציאה קול ועל כן חשב שהיא שיכורה.</a:t>
            </a:r>
            <a:endParaRPr lang="he-IL" sz="3600" b="1" dirty="0"/>
          </a:p>
        </p:txBody>
      </p:sp>
      <p:pic>
        <p:nvPicPr>
          <p:cNvPr id="2050" name="Picture 2" descr="http://img465.imageshack.us/img465/6186/fun0001587jt.jpg"/>
          <p:cNvPicPr>
            <a:picLocks noChangeAspect="1" noChangeArrowheads="1"/>
          </p:cNvPicPr>
          <p:nvPr/>
        </p:nvPicPr>
        <p:blipFill>
          <a:blip r:embed="rId3" cstate="print"/>
          <a:srcRect/>
          <a:stretch>
            <a:fillRect/>
          </a:stretch>
        </p:blipFill>
        <p:spPr bwMode="auto">
          <a:xfrm>
            <a:off x="2915816" y="3758777"/>
            <a:ext cx="4032448" cy="3099223"/>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67544" y="404664"/>
            <a:ext cx="8229600" cy="1143000"/>
          </a:xfrm>
        </p:spPr>
        <p:txBody>
          <a:bodyPr>
            <a:normAutofit/>
          </a:bodyPr>
          <a:lstStyle/>
          <a:p>
            <a:pPr algn="ctr"/>
            <a:r>
              <a:rPr lang="he-IL" sz="6000" b="1" dirty="0" smtClean="0">
                <a:cs typeface="+mn-cs"/>
              </a:rPr>
              <a:t>פסוקים 17-18</a:t>
            </a:r>
            <a:endParaRPr lang="he-IL" sz="6000" b="1" dirty="0">
              <a:cs typeface="+mn-cs"/>
            </a:endParaRPr>
          </a:p>
        </p:txBody>
      </p:sp>
      <p:sp>
        <p:nvSpPr>
          <p:cNvPr id="3" name="מציין מיקום תוכן 2"/>
          <p:cNvSpPr>
            <a:spLocks noGrp="1"/>
          </p:cNvSpPr>
          <p:nvPr>
            <p:ph idx="1"/>
          </p:nvPr>
        </p:nvSpPr>
        <p:spPr>
          <a:xfrm>
            <a:off x="467544" y="1772816"/>
            <a:ext cx="8229600" cy="4389120"/>
          </a:xfrm>
        </p:spPr>
        <p:txBody>
          <a:bodyPr>
            <a:normAutofit/>
          </a:bodyPr>
          <a:lstStyle/>
          <a:p>
            <a:pPr>
              <a:buNone/>
            </a:pPr>
            <a:r>
              <a:rPr lang="he-IL" sz="3600" b="1" dirty="0" err="1" smtClean="0">
                <a:solidFill>
                  <a:schemeClr val="accent3"/>
                </a:solidFill>
              </a:rPr>
              <a:t>יז</a:t>
            </a:r>
            <a:r>
              <a:rPr lang="he-IL" sz="3600" b="1" dirty="0" smtClean="0"/>
              <a:t> וַיַּעַן </a:t>
            </a:r>
            <a:r>
              <a:rPr lang="he-IL" sz="3600" b="1" dirty="0" err="1" smtClean="0"/>
              <a:t>עֵל</a:t>
            </a:r>
            <a:r>
              <a:rPr lang="he-IL" sz="3600" b="1" dirty="0" smtClean="0"/>
              <a:t>ִי וַיֹּאמֶר, </a:t>
            </a:r>
            <a:r>
              <a:rPr lang="he-IL" sz="3600" b="1" dirty="0" err="1" smtClean="0"/>
              <a:t>לְכ</a:t>
            </a:r>
            <a:r>
              <a:rPr lang="he-IL" sz="3600" b="1" dirty="0" smtClean="0"/>
              <a:t>ִי לְשָׁלוֹם; </a:t>
            </a:r>
            <a:r>
              <a:rPr lang="he-IL" sz="3600" b="1" dirty="0" err="1" smtClean="0"/>
              <a:t>וֵאלֹ</a:t>
            </a:r>
            <a:r>
              <a:rPr lang="he-IL" sz="3600" b="1" dirty="0" smtClean="0"/>
              <a:t>הֵי יִשְׂרָ</a:t>
            </a:r>
            <a:r>
              <a:rPr lang="he-IL" sz="3600" b="1" dirty="0" err="1" smtClean="0"/>
              <a:t>אֵל</a:t>
            </a:r>
            <a:r>
              <a:rPr lang="he-IL" sz="3600" b="1" dirty="0" smtClean="0"/>
              <a:t>, </a:t>
            </a:r>
            <a:r>
              <a:rPr lang="he-IL" sz="3600" b="1" dirty="0" err="1" smtClean="0"/>
              <a:t>יִת</a:t>
            </a:r>
            <a:r>
              <a:rPr lang="he-IL" sz="3600" b="1" dirty="0" smtClean="0"/>
              <a:t>ֵּן </a:t>
            </a:r>
            <a:r>
              <a:rPr lang="he-IL" sz="3600" b="1" dirty="0" err="1" smtClean="0"/>
              <a:t>אֶ</a:t>
            </a:r>
            <a:r>
              <a:rPr lang="he-IL" sz="3600" b="1" dirty="0" smtClean="0"/>
              <a:t>ת-שֵׁלָתֵךְ, אֲשֶׁר שָׁאַלְתְּ, </a:t>
            </a:r>
            <a:r>
              <a:rPr lang="he-IL" sz="3600" b="1" dirty="0" err="1" smtClean="0"/>
              <a:t>מֵעִמּ</a:t>
            </a:r>
            <a:r>
              <a:rPr lang="he-IL" sz="3600" b="1" dirty="0" smtClean="0"/>
              <a:t>וֹ. </a:t>
            </a:r>
            <a:r>
              <a:rPr lang="he-IL" sz="3600" b="1" dirty="0" smtClean="0">
                <a:solidFill>
                  <a:srgbClr val="00B0F0"/>
                </a:solidFill>
              </a:rPr>
              <a:t>(ה' ימלא את בקשתך) </a:t>
            </a:r>
            <a:r>
              <a:rPr lang="he-IL" sz="3600" b="1" dirty="0" err="1" smtClean="0">
                <a:solidFill>
                  <a:schemeClr val="accent3"/>
                </a:solidFill>
              </a:rPr>
              <a:t>יח</a:t>
            </a:r>
            <a:r>
              <a:rPr lang="he-IL" sz="3600" b="1" dirty="0" smtClean="0">
                <a:solidFill>
                  <a:schemeClr val="accent3"/>
                </a:solidFill>
              </a:rPr>
              <a:t> </a:t>
            </a:r>
            <a:r>
              <a:rPr lang="he-IL" sz="3600" b="1" dirty="0" smtClean="0"/>
              <a:t>וַתֹּאמֶר, </a:t>
            </a:r>
            <a:r>
              <a:rPr lang="he-IL" sz="3600" b="1" dirty="0" err="1" smtClean="0"/>
              <a:t>תִּמ</a:t>
            </a:r>
            <a:r>
              <a:rPr lang="he-IL" sz="3600" b="1" dirty="0" smtClean="0"/>
              <a:t>ְצָ</a:t>
            </a:r>
            <a:r>
              <a:rPr lang="he-IL" sz="3600" b="1" dirty="0" err="1" smtClean="0"/>
              <a:t>א </a:t>
            </a:r>
            <a:r>
              <a:rPr lang="he-IL" sz="3600" b="1" dirty="0" smtClean="0"/>
              <a:t>שִׁפְחָתְךָ חֵן בְּעֵינֶיךָ; </a:t>
            </a:r>
            <a:r>
              <a:rPr lang="he-IL" sz="3600" b="1" dirty="0" err="1" smtClean="0"/>
              <a:t>וַתּ</a:t>
            </a:r>
            <a:r>
              <a:rPr lang="he-IL" sz="3600" b="1" dirty="0" smtClean="0"/>
              <a:t>ֵלֶךְ </a:t>
            </a:r>
            <a:r>
              <a:rPr lang="he-IL" sz="3600" b="1" dirty="0" err="1" smtClean="0"/>
              <a:t>הָאִ</a:t>
            </a:r>
            <a:r>
              <a:rPr lang="he-IL" sz="3600" b="1" dirty="0" smtClean="0"/>
              <a:t>שָּׁה לְדַרְכָּהּ </a:t>
            </a:r>
            <a:r>
              <a:rPr lang="he-IL" sz="3600" b="1" dirty="0" err="1" smtClean="0"/>
              <a:t>וַתֹּ</a:t>
            </a:r>
            <a:r>
              <a:rPr lang="he-IL" sz="3600" b="1" dirty="0" smtClean="0"/>
              <a:t>אכַל, וּפָנֶיהָ לֹא-הָיוּ-לָהּ </a:t>
            </a:r>
            <a:r>
              <a:rPr lang="he-IL" sz="3600" b="1" dirty="0" err="1" smtClean="0"/>
              <a:t>עוֹ</a:t>
            </a:r>
            <a:r>
              <a:rPr lang="he-IL" sz="3600" b="1" dirty="0" smtClean="0"/>
              <a:t>ד.</a:t>
            </a:r>
            <a:endParaRPr lang="he-IL" sz="36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395536" y="332656"/>
            <a:ext cx="8229600" cy="1143000"/>
          </a:xfrm>
        </p:spPr>
        <p:txBody>
          <a:bodyPr>
            <a:normAutofit/>
          </a:bodyPr>
          <a:lstStyle/>
          <a:p>
            <a:pPr algn="ctr"/>
            <a:r>
              <a:rPr lang="he-IL" sz="6000" b="1" dirty="0" smtClean="0">
                <a:cs typeface="+mn-cs"/>
              </a:rPr>
              <a:t>סיכום שמואל א' פרק א'</a:t>
            </a:r>
            <a:endParaRPr lang="he-IL" sz="6000" b="1" dirty="0">
              <a:cs typeface="+mn-cs"/>
            </a:endParaRPr>
          </a:p>
        </p:txBody>
      </p:sp>
      <p:sp>
        <p:nvSpPr>
          <p:cNvPr id="3" name="מציין מיקום תוכן 2"/>
          <p:cNvSpPr>
            <a:spLocks noGrp="1"/>
          </p:cNvSpPr>
          <p:nvPr>
            <p:ph idx="1"/>
          </p:nvPr>
        </p:nvSpPr>
        <p:spPr/>
        <p:txBody>
          <a:bodyPr>
            <a:normAutofit/>
          </a:bodyPr>
          <a:lstStyle/>
          <a:p>
            <a:pPr>
              <a:buNone/>
            </a:pPr>
            <a:r>
              <a:rPr lang="he-IL" sz="3600" b="1" u="sng" dirty="0" smtClean="0"/>
              <a:t>פסוקים 12-18: </a:t>
            </a:r>
            <a:r>
              <a:rPr lang="he-IL" sz="3600" b="1" dirty="0" smtClean="0"/>
              <a:t>בזמן שחנה נדרה את הנדר, הביט עלי הכהן על שפתיה שזזו ללא קול. עלי חשב שחנה שיכורה, אך היא הבהירה לו שהיא לא שתתה אלא שהיא הגיעה לשלה להתפלל לה'.</a:t>
            </a:r>
          </a:p>
          <a:p>
            <a:pPr>
              <a:buNone/>
            </a:pPr>
            <a:r>
              <a:rPr lang="he-IL" sz="3600" b="1" dirty="0" smtClean="0"/>
              <a:t>עלי הבטיח לחנה שה' יקיים את בקשתה.</a:t>
            </a:r>
          </a:p>
          <a:p>
            <a:pPr>
              <a:buNone/>
            </a:pPr>
            <a:endParaRPr lang="he-IL" sz="3600" b="1" u="sng"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395536" y="476672"/>
            <a:ext cx="8229600" cy="1143000"/>
          </a:xfrm>
        </p:spPr>
        <p:txBody>
          <a:bodyPr>
            <a:normAutofit/>
          </a:bodyPr>
          <a:lstStyle/>
          <a:p>
            <a:pPr algn="ctr"/>
            <a:r>
              <a:rPr lang="he-IL" sz="6000" b="1" dirty="0" smtClean="0">
                <a:cs typeface="+mn-cs"/>
              </a:rPr>
              <a:t>פסוקים 19-20</a:t>
            </a:r>
            <a:endParaRPr lang="he-IL" sz="6000" b="1" dirty="0">
              <a:cs typeface="+mn-cs"/>
            </a:endParaRPr>
          </a:p>
        </p:txBody>
      </p:sp>
      <p:sp>
        <p:nvSpPr>
          <p:cNvPr id="3" name="מציין מיקום תוכן 2"/>
          <p:cNvSpPr>
            <a:spLocks noGrp="1"/>
          </p:cNvSpPr>
          <p:nvPr>
            <p:ph idx="1"/>
          </p:nvPr>
        </p:nvSpPr>
        <p:spPr>
          <a:xfrm>
            <a:off x="539552" y="1628800"/>
            <a:ext cx="8229600" cy="2880320"/>
          </a:xfrm>
        </p:spPr>
        <p:txBody>
          <a:bodyPr>
            <a:normAutofit/>
          </a:bodyPr>
          <a:lstStyle/>
          <a:p>
            <a:pPr>
              <a:buNone/>
            </a:pPr>
            <a:r>
              <a:rPr lang="he-IL" sz="3600" b="1" dirty="0" err="1" smtClean="0">
                <a:solidFill>
                  <a:schemeClr val="accent3"/>
                </a:solidFill>
              </a:rPr>
              <a:t>יט</a:t>
            </a:r>
            <a:r>
              <a:rPr lang="he-IL" sz="3600" b="1" dirty="0" smtClean="0"/>
              <a:t> </a:t>
            </a:r>
            <a:r>
              <a:rPr lang="he-IL" sz="3600" b="1" dirty="0" err="1" smtClean="0"/>
              <a:t>וַיַּש</a:t>
            </a:r>
            <a:r>
              <a:rPr lang="he-IL" sz="3600" b="1" dirty="0" smtClean="0"/>
              <a:t>ְׁכִּמוּ </a:t>
            </a:r>
            <a:r>
              <a:rPr lang="he-IL" sz="3600" b="1" dirty="0" err="1" smtClean="0"/>
              <a:t>בַבּ</a:t>
            </a:r>
            <a:r>
              <a:rPr lang="he-IL" sz="3600" b="1" dirty="0" smtClean="0"/>
              <a:t>ֹקֶר, וַיִּשְׁתַּחֲווּ לִפְנ</a:t>
            </a:r>
            <a:r>
              <a:rPr lang="he-IL" sz="3600" b="1" dirty="0" err="1" smtClean="0"/>
              <a:t>ֵי </a:t>
            </a:r>
            <a:r>
              <a:rPr lang="he-IL" sz="3600" b="1" dirty="0" smtClean="0"/>
              <a:t>יְהוָה, וַיָּשֻׁבוּ </a:t>
            </a:r>
            <a:r>
              <a:rPr lang="he-IL" sz="3600" b="1" dirty="0" err="1" smtClean="0"/>
              <a:t>וַיָּ</a:t>
            </a:r>
            <a:r>
              <a:rPr lang="he-IL" sz="3600" b="1" dirty="0" smtClean="0"/>
              <a:t>בֹאוּ </a:t>
            </a:r>
            <a:r>
              <a:rPr lang="he-IL" sz="3600" b="1" dirty="0" err="1" smtClean="0"/>
              <a:t>אֶ</a:t>
            </a:r>
            <a:r>
              <a:rPr lang="he-IL" sz="3600" b="1" dirty="0" smtClean="0"/>
              <a:t>ל-בֵּיתָ</a:t>
            </a:r>
            <a:r>
              <a:rPr lang="he-IL" sz="3600" b="1" dirty="0" err="1" smtClean="0"/>
              <a:t>ם, </a:t>
            </a:r>
            <a:r>
              <a:rPr lang="he-IL" sz="3600" b="1" dirty="0" smtClean="0"/>
              <a:t>הָרָמָתָה; </a:t>
            </a:r>
            <a:r>
              <a:rPr lang="he-IL" sz="3600" b="1" dirty="0" err="1" smtClean="0"/>
              <a:t>וַיּ</a:t>
            </a:r>
            <a:r>
              <a:rPr lang="he-IL" sz="3600" b="1" dirty="0" smtClean="0"/>
              <a:t>ֵדַע אֶלְקָנָה אֶת-חַנָּה </a:t>
            </a:r>
            <a:r>
              <a:rPr lang="he-IL" sz="3600" b="1" dirty="0" err="1" smtClean="0"/>
              <a:t>אִשׁ</a:t>
            </a:r>
            <a:r>
              <a:rPr lang="he-IL" sz="3600" b="1" dirty="0" smtClean="0"/>
              <a:t>ְתּו</a:t>
            </a:r>
            <a:r>
              <a:rPr lang="he-IL" sz="3600" b="1" dirty="0" err="1" smtClean="0"/>
              <a:t>ֹ, </a:t>
            </a:r>
            <a:r>
              <a:rPr lang="he-IL" sz="3600" b="1" dirty="0" smtClean="0"/>
              <a:t>וַיִּזְכְּרֶהָ </a:t>
            </a:r>
            <a:r>
              <a:rPr lang="he-IL" sz="3600" b="1" dirty="0" err="1" smtClean="0"/>
              <a:t>יְהו</a:t>
            </a:r>
            <a:r>
              <a:rPr lang="he-IL" sz="3600" b="1" dirty="0" smtClean="0"/>
              <a:t>ָה. </a:t>
            </a:r>
            <a:r>
              <a:rPr lang="he-IL" sz="3600" b="1" dirty="0" smtClean="0">
                <a:solidFill>
                  <a:schemeClr val="accent3"/>
                </a:solidFill>
              </a:rPr>
              <a:t> כ </a:t>
            </a:r>
            <a:r>
              <a:rPr lang="he-IL" sz="3600" b="1" dirty="0" smtClean="0"/>
              <a:t>וַיְה</a:t>
            </a:r>
            <a:r>
              <a:rPr lang="he-IL" sz="3600" b="1" dirty="0" err="1" smtClean="0"/>
              <a:t>ִי </a:t>
            </a:r>
            <a:r>
              <a:rPr lang="he-IL" sz="3600" b="1" dirty="0" smtClean="0"/>
              <a:t>לִתְקֻפוֹת הַיָּמִ</a:t>
            </a:r>
            <a:r>
              <a:rPr lang="he-IL" sz="3600" b="1" dirty="0" err="1" smtClean="0"/>
              <a:t>ים, וַתּ</a:t>
            </a:r>
            <a:r>
              <a:rPr lang="he-IL" sz="3600" b="1" dirty="0" smtClean="0"/>
              <a:t>ַהַ</a:t>
            </a:r>
            <a:r>
              <a:rPr lang="he-IL" sz="3600" b="1" dirty="0" err="1" smtClean="0"/>
              <a:t>ר </a:t>
            </a:r>
            <a:r>
              <a:rPr lang="he-IL" sz="3600" b="1" dirty="0" smtClean="0"/>
              <a:t>חַנָּה וַתֵּלֶד </a:t>
            </a:r>
            <a:r>
              <a:rPr lang="he-IL" sz="3600" b="1" dirty="0" err="1" smtClean="0"/>
              <a:t>בּ</a:t>
            </a:r>
            <a:r>
              <a:rPr lang="he-IL" sz="3600" b="1" dirty="0" smtClean="0"/>
              <a:t>ֵן; וַתִּקְרָ</a:t>
            </a:r>
            <a:r>
              <a:rPr lang="he-IL" sz="3600" b="1" dirty="0" err="1" smtClean="0"/>
              <a:t>א </a:t>
            </a:r>
            <a:r>
              <a:rPr lang="he-IL" sz="3600" b="1" dirty="0" smtClean="0"/>
              <a:t>אֶת-שְׁ</a:t>
            </a:r>
            <a:r>
              <a:rPr lang="he-IL" sz="3600" b="1" dirty="0" err="1" smtClean="0"/>
              <a:t>מוֹ </a:t>
            </a:r>
            <a:r>
              <a:rPr lang="he-IL" sz="3600" b="1" dirty="0" smtClean="0"/>
              <a:t>שְׁמוּאֵל, כִּי מֵיְהוָה </a:t>
            </a:r>
            <a:r>
              <a:rPr lang="he-IL" sz="3600" b="1" dirty="0" smtClean="0"/>
              <a:t>שְׁאִלְתִּיו </a:t>
            </a:r>
            <a:r>
              <a:rPr lang="he-IL" sz="3600" b="1" dirty="0" smtClean="0">
                <a:solidFill>
                  <a:srgbClr val="00B0F0"/>
                </a:solidFill>
              </a:rPr>
              <a:t>(מהמילה להשאיל)</a:t>
            </a:r>
            <a:endParaRPr lang="he-IL" sz="3600" b="1" dirty="0">
              <a:solidFill>
                <a:srgbClr val="00B0F0"/>
              </a:solidFill>
            </a:endParaRPr>
          </a:p>
        </p:txBody>
      </p:sp>
      <p:pic>
        <p:nvPicPr>
          <p:cNvPr id="4" name="Picture 2" descr="http://jobkatif.org.il/wp-content/uploads/2012/03/%D7%A9%D7%95%D7%AA-%D7%A1%D7%9E%D7%99%D7%99%D7%9C%D7%99.png"/>
          <p:cNvPicPr>
            <a:picLocks noChangeAspect="1" noChangeArrowheads="1"/>
          </p:cNvPicPr>
          <p:nvPr/>
        </p:nvPicPr>
        <p:blipFill>
          <a:blip r:embed="rId2" cstate="print"/>
          <a:srcRect/>
          <a:stretch>
            <a:fillRect/>
          </a:stretch>
        </p:blipFill>
        <p:spPr bwMode="auto">
          <a:xfrm>
            <a:off x="755576" y="4365104"/>
            <a:ext cx="2399160" cy="2470076"/>
          </a:xfrm>
          <a:prstGeom prst="rect">
            <a:avLst/>
          </a:prstGeom>
          <a:noFill/>
        </p:spPr>
      </p:pic>
      <p:sp>
        <p:nvSpPr>
          <p:cNvPr id="5" name="הסבר אליפטי 4"/>
          <p:cNvSpPr/>
          <p:nvPr/>
        </p:nvSpPr>
        <p:spPr>
          <a:xfrm>
            <a:off x="4156356" y="4509120"/>
            <a:ext cx="3872027" cy="2232247"/>
          </a:xfrm>
          <a:prstGeom prst="wedgeEllipseCallout">
            <a:avLst>
              <a:gd name="adj1" fmla="val -76915"/>
              <a:gd name="adj2" fmla="val -5161"/>
            </a:avLst>
          </a:prstGeom>
          <a:solidFill>
            <a:srgbClr val="FFFF00"/>
          </a:solidFill>
          <a:ln>
            <a:solidFill>
              <a:schemeClr val="tx1"/>
            </a:solidFill>
          </a:ln>
        </p:spPr>
        <p:style>
          <a:lnRef idx="3">
            <a:schemeClr val="lt1"/>
          </a:lnRef>
          <a:fillRef idx="1">
            <a:schemeClr val="dk1"/>
          </a:fillRef>
          <a:effectRef idx="1">
            <a:schemeClr val="dk1"/>
          </a:effectRef>
          <a:fontRef idx="minor">
            <a:schemeClr val="lt1"/>
          </a:fontRef>
        </p:style>
        <p:txBody>
          <a:bodyPr rtlCol="1" anchor="ctr"/>
          <a:lstStyle/>
          <a:p>
            <a:pPr algn="ctr"/>
            <a:r>
              <a:rPr lang="he-IL" sz="3200" b="1" dirty="0" smtClean="0">
                <a:solidFill>
                  <a:srgbClr val="FF0000"/>
                </a:solidFill>
                <a:latin typeface="David" pitchFamily="34" charset="-79"/>
                <a:cs typeface="David" pitchFamily="34" charset="-79"/>
              </a:rPr>
              <a:t>למה התכוונה חנה שאמרה שהשאילה את שמואל מה'?</a:t>
            </a:r>
            <a:endParaRPr lang="he-IL" sz="3200" b="1" dirty="0" smtClean="0">
              <a:solidFill>
                <a:srgbClr val="FF0000"/>
              </a:solidFill>
              <a:latin typeface="David" pitchFamily="34" charset="-79"/>
              <a:cs typeface="David" pitchFamily="34" charset="-79"/>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395536" y="1052736"/>
            <a:ext cx="8229600" cy="2016224"/>
          </a:xfrm>
          <a:ln>
            <a:solidFill>
              <a:schemeClr val="tx1"/>
            </a:solidFill>
          </a:ln>
        </p:spPr>
        <p:txBody>
          <a:bodyPr>
            <a:normAutofit lnSpcReduction="10000"/>
          </a:bodyPr>
          <a:lstStyle/>
          <a:p>
            <a:pPr algn="ctr">
              <a:buNone/>
            </a:pPr>
            <a:r>
              <a:rPr lang="he-IL" sz="4400" b="1" dirty="0" smtClean="0">
                <a:solidFill>
                  <a:srgbClr val="FF0000"/>
                </a:solidFill>
              </a:rPr>
              <a:t>האם לדעתכם חנה תעמוד בהסכם עם אלוהים? האם זה הסכם שקל לעמוד בו</a:t>
            </a:r>
            <a:r>
              <a:rPr lang="he-IL" sz="4400" b="1" dirty="0" smtClean="0">
                <a:solidFill>
                  <a:srgbClr val="FF0000"/>
                </a:solidFill>
              </a:rPr>
              <a:t>?</a:t>
            </a:r>
          </a:p>
          <a:p>
            <a:pPr algn="ctr">
              <a:buNone/>
            </a:pPr>
            <a:endParaRPr lang="he-IL" sz="4400" b="1" dirty="0" smtClean="0"/>
          </a:p>
          <a:p>
            <a:pPr algn="ctr">
              <a:buNone/>
            </a:pPr>
            <a:endParaRPr lang="he-IL" sz="4400" dirty="0"/>
          </a:p>
        </p:txBody>
      </p:sp>
      <p:sp>
        <p:nvSpPr>
          <p:cNvPr id="4" name="מציין מיקום תוכן 2"/>
          <p:cNvSpPr txBox="1">
            <a:spLocks/>
          </p:cNvSpPr>
          <p:nvPr/>
        </p:nvSpPr>
        <p:spPr>
          <a:xfrm>
            <a:off x="395536" y="3573016"/>
            <a:ext cx="8229600" cy="2016224"/>
          </a:xfrm>
          <a:prstGeom prst="rect">
            <a:avLst/>
          </a:prstGeom>
          <a:ln>
            <a:solidFill>
              <a:schemeClr val="tx1"/>
            </a:solidFill>
          </a:ln>
        </p:spPr>
        <p:txBody>
          <a:bodyPr vert="horz">
            <a:normAutofit/>
          </a:bodyPr>
          <a:lstStyle/>
          <a:p>
            <a:pPr marL="274320" marR="0" lvl="0" indent="-274320" algn="ctr" defTabSz="914400" rtl="1" eaLnBrk="1" fontAlgn="auto" latinLnBrk="0" hangingPunct="1">
              <a:lnSpc>
                <a:spcPct val="100000"/>
              </a:lnSpc>
              <a:spcBef>
                <a:spcPct val="20000"/>
              </a:spcBef>
              <a:spcAft>
                <a:spcPts val="0"/>
              </a:spcAft>
              <a:buClr>
                <a:schemeClr val="accent3"/>
              </a:buClr>
              <a:buSzPct val="95000"/>
              <a:buFont typeface="Wingdings 2"/>
              <a:buNone/>
              <a:tabLst/>
              <a:defRPr/>
            </a:pPr>
            <a:r>
              <a:rPr kumimoji="0" lang="he-IL" sz="4400" b="1" i="0" u="none" strike="noStrike" kern="1200" cap="none" spc="0" normalizeH="0" baseline="0" noProof="0" dirty="0" smtClean="0">
                <a:ln>
                  <a:noFill/>
                </a:ln>
                <a:solidFill>
                  <a:srgbClr val="FF0000"/>
                </a:solidFill>
                <a:effectLst/>
                <a:uLnTx/>
                <a:uFillTx/>
                <a:latin typeface="+mn-lt"/>
                <a:ea typeface="+mn-ea"/>
                <a:cs typeface="+mn-cs"/>
              </a:rPr>
              <a:t>האם גם לכם היה הסכם עם הורים או חברים? האם</a:t>
            </a:r>
            <a:r>
              <a:rPr kumimoji="0" lang="he-IL" sz="4400" b="1" i="0" u="none" strike="noStrike" kern="1200" cap="none" spc="0" normalizeH="0" noProof="0" dirty="0" smtClean="0">
                <a:ln>
                  <a:noFill/>
                </a:ln>
                <a:solidFill>
                  <a:srgbClr val="FF0000"/>
                </a:solidFill>
                <a:effectLst/>
                <a:uLnTx/>
                <a:uFillTx/>
                <a:latin typeface="+mn-lt"/>
                <a:ea typeface="+mn-ea"/>
                <a:cs typeface="+mn-cs"/>
              </a:rPr>
              <a:t> עמדתם בהסכם בסוף?</a:t>
            </a:r>
            <a:endParaRPr kumimoji="0" lang="he-IL" sz="4400" b="1" i="0" u="none" strike="noStrike" kern="1200" cap="none" spc="0" normalizeH="0" baseline="0" noProof="0" dirty="0" smtClean="0">
              <a:ln>
                <a:noFill/>
              </a:ln>
              <a:solidFill>
                <a:srgbClr val="FF0000"/>
              </a:solidFill>
              <a:effectLst/>
              <a:uLnTx/>
              <a:uFillTx/>
              <a:latin typeface="+mn-lt"/>
              <a:ea typeface="+mn-ea"/>
              <a:cs typeface="+mn-cs"/>
            </a:endParaRPr>
          </a:p>
          <a:p>
            <a:pPr marL="274320" marR="0" lvl="0" indent="-274320" algn="ctr" defTabSz="914400" rtl="1"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he-IL" sz="4400" b="1"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ctr" defTabSz="914400" rtl="1"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he-IL" sz="44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67544" y="404664"/>
            <a:ext cx="8229600" cy="1143000"/>
          </a:xfrm>
        </p:spPr>
        <p:txBody>
          <a:bodyPr>
            <a:normAutofit/>
          </a:bodyPr>
          <a:lstStyle/>
          <a:p>
            <a:pPr algn="ctr"/>
            <a:r>
              <a:rPr lang="he-IL" sz="6000" b="1" dirty="0" smtClean="0">
                <a:cs typeface="+mn-cs"/>
              </a:rPr>
              <a:t>פסוקים 21-22</a:t>
            </a:r>
            <a:endParaRPr lang="he-IL" sz="6000" b="1" dirty="0">
              <a:cs typeface="+mn-cs"/>
            </a:endParaRPr>
          </a:p>
        </p:txBody>
      </p:sp>
      <p:sp>
        <p:nvSpPr>
          <p:cNvPr id="3" name="מציין מיקום תוכן 2"/>
          <p:cNvSpPr>
            <a:spLocks noGrp="1"/>
          </p:cNvSpPr>
          <p:nvPr>
            <p:ph idx="1"/>
          </p:nvPr>
        </p:nvSpPr>
        <p:spPr>
          <a:xfrm>
            <a:off x="467544" y="1700808"/>
            <a:ext cx="8229600" cy="4389120"/>
          </a:xfrm>
        </p:spPr>
        <p:txBody>
          <a:bodyPr>
            <a:noAutofit/>
          </a:bodyPr>
          <a:lstStyle/>
          <a:p>
            <a:pPr>
              <a:buNone/>
            </a:pPr>
            <a:r>
              <a:rPr lang="he-IL" sz="3600" b="1" dirty="0" err="1" smtClean="0">
                <a:solidFill>
                  <a:srgbClr val="7030A0"/>
                </a:solidFill>
              </a:rPr>
              <a:t>כא</a:t>
            </a:r>
            <a:r>
              <a:rPr lang="he-IL" sz="3600" b="1" dirty="0" smtClean="0"/>
              <a:t> וַיַּעַל </a:t>
            </a:r>
            <a:r>
              <a:rPr lang="he-IL" sz="3600" b="1" dirty="0" err="1" smtClean="0"/>
              <a:t>הָאִ</a:t>
            </a:r>
            <a:r>
              <a:rPr lang="he-IL" sz="3600" b="1" dirty="0" smtClean="0"/>
              <a:t>ישׁ אֶלְקָנָה, </a:t>
            </a:r>
            <a:r>
              <a:rPr lang="he-IL" sz="3600" b="1" dirty="0" err="1" smtClean="0"/>
              <a:t>וְכ</a:t>
            </a:r>
            <a:r>
              <a:rPr lang="he-IL" sz="3600" b="1" dirty="0" smtClean="0"/>
              <a:t>ָל-בֵּיתוֹ, </a:t>
            </a:r>
            <a:r>
              <a:rPr lang="he-IL" sz="3600" b="1" dirty="0" err="1" smtClean="0"/>
              <a:t>לִזְבּ</a:t>
            </a:r>
            <a:r>
              <a:rPr lang="he-IL" sz="3600" b="1" dirty="0" smtClean="0"/>
              <a:t>ֹחַ לַיהוָה </a:t>
            </a:r>
            <a:r>
              <a:rPr lang="he-IL" sz="3600" b="1" dirty="0" err="1" smtClean="0"/>
              <a:t>אֶ</a:t>
            </a:r>
            <a:r>
              <a:rPr lang="he-IL" sz="3600" b="1" dirty="0" smtClean="0"/>
              <a:t>ת-זֶבַח הַיָּמִים, </a:t>
            </a:r>
            <a:r>
              <a:rPr lang="he-IL" sz="3600" b="1" dirty="0" err="1" smtClean="0"/>
              <a:t>וְא</a:t>
            </a:r>
            <a:r>
              <a:rPr lang="he-IL" sz="3600" b="1" dirty="0" smtClean="0"/>
              <a:t>ֶת-נִדְרוֹ.  </a:t>
            </a:r>
            <a:r>
              <a:rPr lang="he-IL" sz="3600" b="1" dirty="0" err="1" smtClean="0">
                <a:solidFill>
                  <a:srgbClr val="7030A0"/>
                </a:solidFill>
              </a:rPr>
              <a:t>כב</a:t>
            </a:r>
            <a:r>
              <a:rPr lang="he-IL" sz="3600" b="1" dirty="0" smtClean="0">
                <a:solidFill>
                  <a:srgbClr val="7030A0"/>
                </a:solidFill>
              </a:rPr>
              <a:t> </a:t>
            </a:r>
            <a:r>
              <a:rPr lang="he-IL" sz="3600" b="1" dirty="0" smtClean="0"/>
              <a:t>וְחַנָּה, לֹא עָלָתָה:  </a:t>
            </a:r>
            <a:r>
              <a:rPr lang="he-IL" sz="3600" b="1" dirty="0" err="1" smtClean="0"/>
              <a:t>כּ</a:t>
            </a:r>
            <a:r>
              <a:rPr lang="he-IL" sz="3600" b="1" dirty="0" smtClean="0"/>
              <a:t>ִי-אָמְרָה לְאִישָׁהּ</a:t>
            </a:r>
            <a:r>
              <a:rPr lang="he-IL" sz="3600" b="1" dirty="0" err="1" smtClean="0"/>
              <a:t>, </a:t>
            </a:r>
            <a:r>
              <a:rPr lang="he-IL" sz="3600" b="1" dirty="0" smtClean="0"/>
              <a:t>עַד </a:t>
            </a:r>
            <a:r>
              <a:rPr lang="he-IL" sz="3600" b="1" dirty="0" err="1" smtClean="0"/>
              <a:t>יִגּ</a:t>
            </a:r>
            <a:r>
              <a:rPr lang="he-IL" sz="3600" b="1" dirty="0" smtClean="0"/>
              <a:t>ָמֵ</a:t>
            </a:r>
            <a:r>
              <a:rPr lang="he-IL" sz="3600" b="1" dirty="0" err="1" smtClean="0"/>
              <a:t>ל </a:t>
            </a:r>
            <a:r>
              <a:rPr lang="he-IL" sz="3600" b="1" dirty="0" smtClean="0"/>
              <a:t>הַנַּעַר וַהֲבִאֹתִיו </a:t>
            </a:r>
            <a:r>
              <a:rPr lang="he-IL" sz="3600" b="1" dirty="0" err="1" smtClean="0"/>
              <a:t>וְנִר</a:t>
            </a:r>
            <a:r>
              <a:rPr lang="he-IL" sz="3600" b="1" dirty="0" smtClean="0"/>
              <a:t>ְאָה </a:t>
            </a:r>
            <a:r>
              <a:rPr lang="he-IL" sz="3600" b="1" dirty="0" err="1" smtClean="0"/>
              <a:t>אֶ</a:t>
            </a:r>
            <a:r>
              <a:rPr lang="he-IL" sz="3600" b="1" dirty="0" smtClean="0"/>
              <a:t>ת-פְּנ</a:t>
            </a:r>
            <a:r>
              <a:rPr lang="he-IL" sz="3600" b="1" dirty="0" err="1" smtClean="0"/>
              <a:t>ֵי </a:t>
            </a:r>
            <a:r>
              <a:rPr lang="he-IL" sz="3600" b="1" dirty="0" smtClean="0"/>
              <a:t>יְהוָה, וְיָשַׁב </a:t>
            </a:r>
            <a:r>
              <a:rPr lang="he-IL" sz="3600" b="1" dirty="0" err="1" smtClean="0"/>
              <a:t>שׁ</a:t>
            </a:r>
            <a:r>
              <a:rPr lang="he-IL" sz="3600" b="1" dirty="0" smtClean="0"/>
              <a:t>ָם, עַד-עוֹלָם. </a:t>
            </a:r>
            <a:r>
              <a:rPr lang="he-IL" sz="3600" b="1" dirty="0" smtClean="0">
                <a:solidFill>
                  <a:srgbClr val="00B0F0"/>
                </a:solidFill>
              </a:rPr>
              <a:t>(חנה דוחה את מימוש ההסכם, היא מעוניין לחכות עד ששמואל </a:t>
            </a:r>
            <a:r>
              <a:rPr lang="he-IL" sz="3600" b="1" dirty="0" err="1" smtClean="0">
                <a:solidFill>
                  <a:srgbClr val="00B0F0"/>
                </a:solidFill>
              </a:rPr>
              <a:t>יגמל</a:t>
            </a:r>
            <a:r>
              <a:rPr lang="he-IL" sz="3600" b="1" dirty="0" smtClean="0">
                <a:solidFill>
                  <a:srgbClr val="00B0F0"/>
                </a:solidFill>
              </a:rPr>
              <a:t> מחלב אם)</a:t>
            </a:r>
            <a:endParaRPr lang="he-IL" sz="3600" b="1" dirty="0">
              <a:solidFill>
                <a:srgbClr val="00B0F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611560" y="332656"/>
            <a:ext cx="8229600" cy="1143000"/>
          </a:xfrm>
        </p:spPr>
        <p:txBody>
          <a:bodyPr>
            <a:normAutofit/>
          </a:bodyPr>
          <a:lstStyle/>
          <a:p>
            <a:pPr algn="ctr"/>
            <a:r>
              <a:rPr lang="he-IL" sz="6000" b="1" dirty="0" smtClean="0">
                <a:cs typeface="+mn-cs"/>
              </a:rPr>
              <a:t>פסוק 23</a:t>
            </a:r>
            <a:endParaRPr lang="he-IL" sz="6000" b="1" dirty="0">
              <a:cs typeface="+mn-cs"/>
            </a:endParaRPr>
          </a:p>
        </p:txBody>
      </p:sp>
      <p:sp>
        <p:nvSpPr>
          <p:cNvPr id="3" name="מציין מיקום תוכן 2"/>
          <p:cNvSpPr>
            <a:spLocks noGrp="1"/>
          </p:cNvSpPr>
          <p:nvPr>
            <p:ph idx="1"/>
          </p:nvPr>
        </p:nvSpPr>
        <p:spPr>
          <a:xfrm>
            <a:off x="395536" y="1556792"/>
            <a:ext cx="8229600" cy="4389120"/>
          </a:xfrm>
        </p:spPr>
        <p:txBody>
          <a:bodyPr/>
          <a:lstStyle/>
          <a:p>
            <a:pPr>
              <a:buNone/>
            </a:pPr>
            <a:r>
              <a:rPr lang="he-IL" sz="3600" b="1" dirty="0" err="1" smtClean="0">
                <a:solidFill>
                  <a:schemeClr val="accent3"/>
                </a:solidFill>
              </a:rPr>
              <a:t>כג</a:t>
            </a:r>
            <a:r>
              <a:rPr lang="he-IL" sz="3600" b="1" dirty="0" smtClean="0"/>
              <a:t> וַיֹּאמֶר לָהּ אֶלְקָנָה </a:t>
            </a:r>
            <a:r>
              <a:rPr lang="he-IL" sz="3600" b="1" dirty="0" err="1" smtClean="0"/>
              <a:t>אִיש</a:t>
            </a:r>
            <a:r>
              <a:rPr lang="he-IL" sz="3600" b="1" dirty="0" smtClean="0"/>
              <a:t>ָׁהּ </a:t>
            </a:r>
            <a:r>
              <a:rPr lang="he-IL" sz="3600" b="1" dirty="0" err="1" smtClean="0"/>
              <a:t>עֲש</a:t>
            </a:r>
            <a:r>
              <a:rPr lang="he-IL" sz="3600" b="1" dirty="0" smtClean="0"/>
              <a:t>ִׂ</a:t>
            </a:r>
            <a:r>
              <a:rPr lang="he-IL" sz="3600" b="1" dirty="0" err="1" smtClean="0"/>
              <a:t>י </a:t>
            </a:r>
            <a:r>
              <a:rPr lang="he-IL" sz="3600" b="1" dirty="0" smtClean="0"/>
              <a:t>הַטּוֹב בְּעֵינַיִךְ, שְׁבִי </a:t>
            </a:r>
            <a:r>
              <a:rPr lang="he-IL" sz="3600" b="1" dirty="0" err="1" smtClean="0"/>
              <a:t>עַ</a:t>
            </a:r>
            <a:r>
              <a:rPr lang="he-IL" sz="3600" b="1" dirty="0" smtClean="0"/>
              <a:t>ד-גָּמְלֵךְ </a:t>
            </a:r>
            <a:r>
              <a:rPr lang="he-IL" sz="3600" b="1" dirty="0" smtClean="0"/>
              <a:t>אֹתוֹ-א</a:t>
            </a:r>
            <a:r>
              <a:rPr lang="he-IL" sz="3600" b="1" dirty="0" err="1" smtClean="0"/>
              <a:t>ַךְ</a:t>
            </a:r>
            <a:r>
              <a:rPr lang="he-IL" sz="3600" b="1" dirty="0" smtClean="0"/>
              <a:t> </a:t>
            </a:r>
            <a:r>
              <a:rPr lang="he-IL" sz="3600" b="1" dirty="0" err="1" smtClean="0"/>
              <a:t>יָק</a:t>
            </a:r>
            <a:r>
              <a:rPr lang="he-IL" sz="3600" b="1" dirty="0" smtClean="0"/>
              <a:t>ֵם יְהוָה, </a:t>
            </a:r>
            <a:r>
              <a:rPr lang="he-IL" sz="3600" b="1" dirty="0" err="1" smtClean="0"/>
              <a:t>אֶ</a:t>
            </a:r>
            <a:r>
              <a:rPr lang="he-IL" sz="3600" b="1" dirty="0" smtClean="0"/>
              <a:t>ת-דְּבָרוֹ; </a:t>
            </a:r>
            <a:r>
              <a:rPr lang="he-IL" sz="3600" b="1" dirty="0" err="1" smtClean="0"/>
              <a:t>וַתּ</a:t>
            </a:r>
            <a:r>
              <a:rPr lang="he-IL" sz="3600" b="1" dirty="0" smtClean="0"/>
              <a:t>ֵשֶׁב </a:t>
            </a:r>
            <a:r>
              <a:rPr lang="he-IL" sz="3600" b="1" dirty="0" err="1" smtClean="0"/>
              <a:t>הָאִ</a:t>
            </a:r>
            <a:r>
              <a:rPr lang="he-IL" sz="3600" b="1" dirty="0" smtClean="0"/>
              <a:t>שּׁ</a:t>
            </a:r>
            <a:r>
              <a:rPr lang="he-IL" sz="3600" b="1" dirty="0" err="1" smtClean="0"/>
              <a:t>ָה </a:t>
            </a:r>
            <a:r>
              <a:rPr lang="he-IL" sz="3600" b="1" dirty="0" smtClean="0"/>
              <a:t>וַתֵּינֶק אֶת-בְּנָהּ</a:t>
            </a:r>
            <a:r>
              <a:rPr lang="he-IL" sz="3600" b="1" dirty="0" err="1" smtClean="0"/>
              <a:t>, </a:t>
            </a:r>
            <a:r>
              <a:rPr lang="he-IL" sz="3600" b="1" dirty="0" smtClean="0"/>
              <a:t>עַד-גָמְלָהּ </a:t>
            </a:r>
            <a:r>
              <a:rPr lang="he-IL" sz="3600" b="1" dirty="0" err="1" smtClean="0"/>
              <a:t>אֹת</a:t>
            </a:r>
            <a:r>
              <a:rPr lang="he-IL" sz="3600" b="1" dirty="0" smtClean="0"/>
              <a:t>וֹ. </a:t>
            </a:r>
          </a:p>
          <a:p>
            <a:endParaRPr lang="he-IL"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395536" y="548680"/>
            <a:ext cx="8229600" cy="1143000"/>
          </a:xfrm>
        </p:spPr>
        <p:txBody>
          <a:bodyPr>
            <a:normAutofit/>
          </a:bodyPr>
          <a:lstStyle/>
          <a:p>
            <a:pPr algn="ctr"/>
            <a:r>
              <a:rPr lang="he-IL" sz="6000" b="1" dirty="0" smtClean="0">
                <a:cs typeface="+mn-cs"/>
              </a:rPr>
              <a:t>פסוקים 24-25</a:t>
            </a:r>
            <a:endParaRPr lang="he-IL" sz="6000" b="1" dirty="0">
              <a:cs typeface="+mn-cs"/>
            </a:endParaRPr>
          </a:p>
        </p:txBody>
      </p:sp>
      <p:sp>
        <p:nvSpPr>
          <p:cNvPr id="3" name="מציין מיקום תוכן 2"/>
          <p:cNvSpPr>
            <a:spLocks noGrp="1"/>
          </p:cNvSpPr>
          <p:nvPr>
            <p:ph idx="1"/>
          </p:nvPr>
        </p:nvSpPr>
        <p:spPr/>
        <p:txBody>
          <a:bodyPr>
            <a:normAutofit/>
          </a:bodyPr>
          <a:lstStyle/>
          <a:p>
            <a:pPr>
              <a:buNone/>
            </a:pPr>
            <a:r>
              <a:rPr lang="he-IL" sz="3600" b="1" dirty="0" smtClean="0">
                <a:solidFill>
                  <a:schemeClr val="accent3"/>
                </a:solidFill>
              </a:rPr>
              <a:t>כד</a:t>
            </a:r>
            <a:r>
              <a:rPr lang="he-IL" sz="3600" b="1" dirty="0" smtClean="0"/>
              <a:t> וַתַּעֲלֵהו</a:t>
            </a:r>
            <a:r>
              <a:rPr lang="he-IL" sz="3600" b="1" dirty="0" err="1" smtClean="0"/>
              <a:t>ּ </a:t>
            </a:r>
            <a:r>
              <a:rPr lang="he-IL" sz="3600" b="1" dirty="0" smtClean="0"/>
              <a:t>עִמָּהּ </a:t>
            </a:r>
            <a:r>
              <a:rPr lang="he-IL" sz="3600" b="1" dirty="0" err="1" smtClean="0"/>
              <a:t>כַּא</a:t>
            </a:r>
            <a:r>
              <a:rPr lang="he-IL" sz="3600" b="1" dirty="0" smtClean="0"/>
              <a:t>ֲשֶׁר גְּמָלַתּוּ, </a:t>
            </a:r>
            <a:r>
              <a:rPr lang="he-IL" sz="3600" b="1" dirty="0" err="1" smtClean="0"/>
              <a:t>בְּפָרִי</a:t>
            </a:r>
            <a:r>
              <a:rPr lang="he-IL" sz="3600" b="1" dirty="0" smtClean="0"/>
              <a:t>ם </a:t>
            </a:r>
            <a:r>
              <a:rPr lang="he-IL" sz="3600" b="1" dirty="0" smtClean="0"/>
              <a:t>שְׁלֹשָׁה </a:t>
            </a:r>
            <a:r>
              <a:rPr lang="he-IL" sz="3600" b="1" dirty="0" smtClean="0">
                <a:solidFill>
                  <a:srgbClr val="00B0F0"/>
                </a:solidFill>
              </a:rPr>
              <a:t>(פר בן 3) </a:t>
            </a:r>
            <a:r>
              <a:rPr lang="he-IL" sz="3600" b="1" dirty="0" smtClean="0"/>
              <a:t>וְאֵיפָה </a:t>
            </a:r>
            <a:r>
              <a:rPr lang="he-IL" sz="3600" b="1" dirty="0" smtClean="0">
                <a:solidFill>
                  <a:srgbClr val="00B0F0"/>
                </a:solidFill>
              </a:rPr>
              <a:t>(מידה) </a:t>
            </a:r>
            <a:r>
              <a:rPr lang="he-IL" sz="3600" b="1" dirty="0" smtClean="0"/>
              <a:t>אַחַ</a:t>
            </a:r>
            <a:r>
              <a:rPr lang="he-IL" sz="3600" b="1" dirty="0" err="1" smtClean="0"/>
              <a:t>ת </a:t>
            </a:r>
            <a:r>
              <a:rPr lang="he-IL" sz="3600" b="1" dirty="0" smtClean="0"/>
              <a:t>קֶמַ</a:t>
            </a:r>
            <a:r>
              <a:rPr lang="he-IL" sz="3600" b="1" dirty="0" err="1" smtClean="0"/>
              <a:t>ח </a:t>
            </a:r>
            <a:r>
              <a:rPr lang="he-IL" sz="3600" b="1" dirty="0" smtClean="0"/>
              <a:t>וְנֵבֶל </a:t>
            </a:r>
            <a:r>
              <a:rPr lang="he-IL" sz="3600" b="1" dirty="0" err="1" smtClean="0"/>
              <a:t>יַי</a:t>
            </a:r>
            <a:r>
              <a:rPr lang="he-IL" sz="3600" b="1" dirty="0" smtClean="0"/>
              <a:t>ִן </a:t>
            </a:r>
            <a:r>
              <a:rPr lang="he-IL" sz="3600" b="1" dirty="0" smtClean="0">
                <a:solidFill>
                  <a:srgbClr val="00B0F0"/>
                </a:solidFill>
              </a:rPr>
              <a:t>(כלי ובו יין) </a:t>
            </a:r>
            <a:r>
              <a:rPr lang="he-IL" sz="3600" b="1" dirty="0" smtClean="0"/>
              <a:t>, </a:t>
            </a:r>
            <a:r>
              <a:rPr lang="he-IL" sz="3600" b="1" dirty="0" err="1" smtClean="0"/>
              <a:t>וַתְּבִאֵ</a:t>
            </a:r>
            <a:r>
              <a:rPr lang="he-IL" sz="3600" b="1" dirty="0" smtClean="0"/>
              <a:t>הוּ בֵית-יְהוָה, </a:t>
            </a:r>
            <a:r>
              <a:rPr lang="he-IL" sz="3600" b="1" dirty="0" err="1" smtClean="0"/>
              <a:t>שִׁ</a:t>
            </a:r>
            <a:r>
              <a:rPr lang="he-IL" sz="3600" b="1" dirty="0" smtClean="0"/>
              <a:t>לוֹ; וְהַנַּעַר, </a:t>
            </a:r>
            <a:r>
              <a:rPr lang="he-IL" sz="3600" b="1" dirty="0" err="1" smtClean="0"/>
              <a:t>נָע</a:t>
            </a:r>
            <a:r>
              <a:rPr lang="he-IL" sz="3600" b="1" dirty="0" smtClean="0"/>
              <a:t>ַר.  </a:t>
            </a:r>
            <a:r>
              <a:rPr lang="he-IL" sz="3600" b="1" dirty="0" smtClean="0">
                <a:solidFill>
                  <a:schemeClr val="accent3"/>
                </a:solidFill>
              </a:rPr>
              <a:t>כה</a:t>
            </a:r>
            <a:r>
              <a:rPr lang="he-IL" sz="3600" b="1" dirty="0" smtClean="0"/>
              <a:t> וַיִּשְׁחֲטוּ, אֶת-הַפָּר; וַיָּבִאו</a:t>
            </a:r>
            <a:r>
              <a:rPr lang="he-IL" sz="3600" b="1" dirty="0" err="1" smtClean="0"/>
              <a:t>ּ </a:t>
            </a:r>
            <a:r>
              <a:rPr lang="he-IL" sz="3600" b="1" dirty="0" smtClean="0"/>
              <a:t>אֶת-הַנַּעַר, אֶל-עֵלִי.  </a:t>
            </a:r>
            <a:endParaRPr lang="he-IL" sz="3600"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539552" y="260648"/>
            <a:ext cx="8229600" cy="1143000"/>
          </a:xfrm>
        </p:spPr>
        <p:txBody>
          <a:bodyPr>
            <a:normAutofit/>
          </a:bodyPr>
          <a:lstStyle/>
          <a:p>
            <a:pPr algn="ctr"/>
            <a:r>
              <a:rPr lang="he-IL" sz="6000" b="1" dirty="0" smtClean="0">
                <a:cs typeface="+mn-cs"/>
              </a:rPr>
              <a:t>פסוקים 26-28</a:t>
            </a:r>
            <a:endParaRPr lang="he-IL" sz="6000" b="1" dirty="0">
              <a:cs typeface="+mn-cs"/>
            </a:endParaRPr>
          </a:p>
        </p:txBody>
      </p:sp>
      <p:sp>
        <p:nvSpPr>
          <p:cNvPr id="3" name="מציין מיקום תוכן 2"/>
          <p:cNvSpPr>
            <a:spLocks noGrp="1"/>
          </p:cNvSpPr>
          <p:nvPr>
            <p:ph idx="1"/>
          </p:nvPr>
        </p:nvSpPr>
        <p:spPr>
          <a:xfrm>
            <a:off x="395536" y="1412776"/>
            <a:ext cx="8373616" cy="5184576"/>
          </a:xfrm>
        </p:spPr>
        <p:txBody>
          <a:bodyPr>
            <a:normAutofit lnSpcReduction="10000"/>
          </a:bodyPr>
          <a:lstStyle/>
          <a:p>
            <a:pPr>
              <a:buNone/>
            </a:pPr>
            <a:r>
              <a:rPr lang="he-IL" sz="3600" b="1" dirty="0" err="1" smtClean="0">
                <a:solidFill>
                  <a:schemeClr val="accent3"/>
                </a:solidFill>
              </a:rPr>
              <a:t>כו</a:t>
            </a:r>
            <a:r>
              <a:rPr lang="he-IL" sz="3600" b="1" dirty="0" smtClean="0"/>
              <a:t> וַתֹּאמֶר בִּי אֲדֹנִי, </a:t>
            </a:r>
            <a:r>
              <a:rPr lang="he-IL" sz="3600" b="1" dirty="0" err="1" smtClean="0"/>
              <a:t>חֵ</a:t>
            </a:r>
            <a:r>
              <a:rPr lang="he-IL" sz="3600" b="1" dirty="0" smtClean="0"/>
              <a:t>י נַפְשְׁךָ </a:t>
            </a:r>
            <a:r>
              <a:rPr lang="he-IL" sz="3600" b="1" dirty="0" err="1" smtClean="0"/>
              <a:t>אֲדֹ</a:t>
            </a:r>
            <a:r>
              <a:rPr lang="he-IL" sz="3600" b="1" dirty="0" smtClean="0"/>
              <a:t>נִי; אֲנִי </a:t>
            </a:r>
            <a:r>
              <a:rPr lang="he-IL" sz="3600" b="1" dirty="0" err="1" smtClean="0"/>
              <a:t>הָאִ</a:t>
            </a:r>
            <a:r>
              <a:rPr lang="he-IL" sz="3600" b="1" dirty="0" smtClean="0"/>
              <a:t>שָּׁ</a:t>
            </a:r>
            <a:r>
              <a:rPr lang="he-IL" sz="3600" b="1" dirty="0" err="1" smtClean="0"/>
              <a:t>ה, הַנִּ</a:t>
            </a:r>
            <a:r>
              <a:rPr lang="he-IL" sz="3600" b="1" dirty="0" smtClean="0"/>
              <a:t>צֶּב</a:t>
            </a:r>
            <a:r>
              <a:rPr lang="he-IL" sz="3600" b="1" dirty="0" err="1" smtClean="0"/>
              <a:t>ֶת עִמּ</a:t>
            </a:r>
            <a:r>
              <a:rPr lang="he-IL" sz="3600" b="1" dirty="0" smtClean="0"/>
              <a:t>ְכָה בָּזֶ</a:t>
            </a:r>
            <a:r>
              <a:rPr lang="he-IL" sz="3600" b="1" dirty="0" err="1" smtClean="0"/>
              <a:t>ה, </a:t>
            </a:r>
            <a:r>
              <a:rPr lang="he-IL" sz="3600" b="1" dirty="0" smtClean="0"/>
              <a:t>לְהִתְפַּלֵּל, אֶל-יְהוָה.  </a:t>
            </a:r>
            <a:r>
              <a:rPr lang="he-IL" sz="3600" b="1" dirty="0" err="1" smtClean="0">
                <a:solidFill>
                  <a:schemeClr val="accent3"/>
                </a:solidFill>
              </a:rPr>
              <a:t>כז</a:t>
            </a:r>
            <a:r>
              <a:rPr lang="he-IL" sz="3600" b="1" dirty="0" smtClean="0"/>
              <a:t> אֶל-הַנַּעַר </a:t>
            </a:r>
            <a:r>
              <a:rPr lang="he-IL" sz="3600" b="1" dirty="0" err="1" smtClean="0"/>
              <a:t>הַז</a:t>
            </a:r>
            <a:r>
              <a:rPr lang="he-IL" sz="3600" b="1" dirty="0" smtClean="0"/>
              <a:t>ֶּה</a:t>
            </a:r>
            <a:r>
              <a:rPr lang="he-IL" sz="3600" b="1" dirty="0" err="1" smtClean="0"/>
              <a:t>, </a:t>
            </a:r>
            <a:r>
              <a:rPr lang="he-IL" sz="3600" b="1" dirty="0" smtClean="0"/>
              <a:t>הִתְפַּלּ</a:t>
            </a:r>
            <a:r>
              <a:rPr lang="he-IL" sz="3600" b="1" dirty="0" err="1" smtClean="0"/>
              <a:t>ָלְת</a:t>
            </a:r>
            <a:r>
              <a:rPr lang="he-IL" sz="3600" b="1" dirty="0" smtClean="0"/>
              <a:t>ִּי; </a:t>
            </a:r>
            <a:r>
              <a:rPr lang="he-IL" sz="3600" b="1" dirty="0" err="1" smtClean="0"/>
              <a:t>וַיּ</a:t>
            </a:r>
            <a:r>
              <a:rPr lang="he-IL" sz="3600" b="1" dirty="0" smtClean="0"/>
              <a:t>ִתּ</a:t>
            </a:r>
            <a:r>
              <a:rPr lang="he-IL" sz="3600" b="1" dirty="0" err="1" smtClean="0"/>
              <a:t>ֵן </a:t>
            </a:r>
            <a:r>
              <a:rPr lang="he-IL" sz="3600" b="1" dirty="0" smtClean="0"/>
              <a:t>יְהוָה </a:t>
            </a:r>
            <a:r>
              <a:rPr lang="he-IL" sz="3600" b="1" dirty="0" err="1" smtClean="0"/>
              <a:t>לִ</a:t>
            </a:r>
            <a:r>
              <a:rPr lang="he-IL" sz="3600" b="1" dirty="0" smtClean="0"/>
              <a:t>י אֶת-שְׁאֵלָתִי, אֲשֶׁר שָׁאַלְתִּי </a:t>
            </a:r>
            <a:r>
              <a:rPr lang="he-IL" sz="3600" b="1" dirty="0" err="1" smtClean="0"/>
              <a:t>מֵעִמּ</a:t>
            </a:r>
            <a:r>
              <a:rPr lang="he-IL" sz="3600" b="1" dirty="0" smtClean="0"/>
              <a:t>וֹ.  </a:t>
            </a:r>
            <a:r>
              <a:rPr lang="he-IL" sz="3600" b="1" dirty="0" err="1" smtClean="0">
                <a:solidFill>
                  <a:schemeClr val="accent3"/>
                </a:solidFill>
              </a:rPr>
              <a:t>כח</a:t>
            </a:r>
            <a:r>
              <a:rPr lang="he-IL" sz="3600" b="1" dirty="0" smtClean="0">
                <a:solidFill>
                  <a:schemeClr val="accent3"/>
                </a:solidFill>
              </a:rPr>
              <a:t> </a:t>
            </a:r>
            <a:r>
              <a:rPr lang="he-IL" sz="3600" b="1" dirty="0" smtClean="0"/>
              <a:t>וְגַ</a:t>
            </a:r>
            <a:r>
              <a:rPr lang="he-IL" sz="3600" b="1" dirty="0" err="1" smtClean="0"/>
              <a:t>ם </a:t>
            </a:r>
            <a:r>
              <a:rPr lang="he-IL" sz="3600" b="1" dirty="0" smtClean="0"/>
              <a:t>אָנֹכִי, הִשְׁאִלְתִּהוּ לַיהוָה, </a:t>
            </a:r>
            <a:r>
              <a:rPr lang="he-IL" sz="3600" b="1" dirty="0" err="1" smtClean="0"/>
              <a:t>כּ</a:t>
            </a:r>
            <a:r>
              <a:rPr lang="he-IL" sz="3600" b="1" dirty="0" smtClean="0"/>
              <a:t>ָל-הַיָּמִים אֲשֶׁר </a:t>
            </a:r>
            <a:r>
              <a:rPr lang="he-IL" sz="3600" b="1" dirty="0" err="1" smtClean="0"/>
              <a:t>הָי</a:t>
            </a:r>
            <a:r>
              <a:rPr lang="he-IL" sz="3600" b="1" dirty="0" smtClean="0"/>
              <a:t>ָה,</a:t>
            </a:r>
            <a:r>
              <a:rPr lang="he-IL" sz="3600" b="1" dirty="0" err="1" smtClean="0"/>
              <a:t> </a:t>
            </a:r>
            <a:r>
              <a:rPr lang="he-IL" sz="3600" b="1" dirty="0" smtClean="0"/>
              <a:t>הוּא שָׁאוּל לַיהוָה; </a:t>
            </a:r>
            <a:r>
              <a:rPr lang="he-IL" sz="3600" b="1" dirty="0" err="1" smtClean="0"/>
              <a:t>וַיִּשְׁתַּחו</a:t>
            </a:r>
            <a:r>
              <a:rPr lang="he-IL" sz="3600" b="1" dirty="0" smtClean="0"/>
              <a:t>ּ שָׁם, לַיהוָה.  </a:t>
            </a:r>
            <a:endParaRPr lang="he-IL" sz="3600" b="1" dirty="0" smtClean="0"/>
          </a:p>
          <a:p>
            <a:pPr>
              <a:buNone/>
            </a:pPr>
            <a:endParaRPr lang="he-IL" sz="3600" b="1" dirty="0" smtClean="0"/>
          </a:p>
          <a:p>
            <a:pPr>
              <a:buNone/>
            </a:pPr>
            <a:r>
              <a:rPr lang="he-IL" sz="3600" b="1" dirty="0" smtClean="0">
                <a:solidFill>
                  <a:srgbClr val="00B0F0"/>
                </a:solidFill>
              </a:rPr>
              <a:t>חנה מזכירה לעלי מי היא, ומספרת לו שה' קיים את בקשתה ועכשיו היא מקיימת את הנדר.</a:t>
            </a:r>
            <a:endParaRPr lang="he-IL" sz="3600" b="1" dirty="0">
              <a:solidFill>
                <a:srgbClr val="00B0F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67544" y="548680"/>
            <a:ext cx="8229600" cy="1143000"/>
          </a:xfrm>
        </p:spPr>
        <p:txBody>
          <a:bodyPr/>
          <a:lstStyle/>
          <a:p>
            <a:pPr algn="ctr"/>
            <a:r>
              <a:rPr lang="he-IL" sz="5400" b="1" dirty="0" smtClean="0"/>
              <a:t>סיכום שמואל א' פרק א'</a:t>
            </a:r>
            <a:endParaRPr lang="he-IL" dirty="0"/>
          </a:p>
        </p:txBody>
      </p:sp>
      <p:sp>
        <p:nvSpPr>
          <p:cNvPr id="3" name="מציין מיקום תוכן 2"/>
          <p:cNvSpPr>
            <a:spLocks noGrp="1"/>
          </p:cNvSpPr>
          <p:nvPr>
            <p:ph idx="1"/>
          </p:nvPr>
        </p:nvSpPr>
        <p:spPr>
          <a:xfrm>
            <a:off x="457200" y="1772816"/>
            <a:ext cx="8229600" cy="4551784"/>
          </a:xfrm>
        </p:spPr>
        <p:txBody>
          <a:bodyPr>
            <a:normAutofit/>
          </a:bodyPr>
          <a:lstStyle/>
          <a:p>
            <a:pPr>
              <a:buNone/>
            </a:pPr>
            <a:r>
              <a:rPr lang="he-IL" sz="3600" b="1" u="sng" dirty="0" smtClean="0"/>
              <a:t>פסוקים 19-28: </a:t>
            </a:r>
            <a:r>
              <a:rPr lang="he-IL" sz="3600" b="1" dirty="0" smtClean="0"/>
              <a:t>חנה נכנסת להריון וקוראת לבנה שמואל- כי השאילה אותו מה'. לאחר שנה אלקנה ומשפחתו עולים שוב לשילה לזבוח לה'. חנה מחליטה להישאר בבית עם שמואל בנה עד תגמול אותו מחלב אם. כשנגמל שמואל עולה חנה לשילה, מקיימת את נדרה ומקדישה את שמואל לה'.</a:t>
            </a:r>
            <a:endParaRPr lang="he-IL" sz="3600" b="1" u="sng"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זרימה">
  <a:themeElements>
    <a:clrScheme name="עירוני">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זרימה">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זרימה">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1861</TotalTime>
  <Words>596</Words>
  <Application>Microsoft Office PowerPoint</Application>
  <PresentationFormat>‫הצגה על המסך (4:3)</PresentationFormat>
  <Paragraphs>51</Paragraphs>
  <Slides>21</Slides>
  <Notes>2</Notes>
  <HiddenSlides>0</HiddenSlides>
  <MMClips>0</MMClips>
  <ScaleCrop>false</ScaleCrop>
  <HeadingPairs>
    <vt:vector size="4" baseType="variant">
      <vt:variant>
        <vt:lpstr>ערכת נושא</vt:lpstr>
      </vt:variant>
      <vt:variant>
        <vt:i4>1</vt:i4>
      </vt:variant>
      <vt:variant>
        <vt:lpstr>כותרות שקופיות</vt:lpstr>
      </vt:variant>
      <vt:variant>
        <vt:i4>21</vt:i4>
      </vt:variant>
    </vt:vector>
  </HeadingPairs>
  <TitlesOfParts>
    <vt:vector size="22" baseType="lpstr">
      <vt:lpstr>זרימה</vt:lpstr>
      <vt:lpstr> שמואל א' פרק א'</vt:lpstr>
      <vt:lpstr>מבוא ספר שמואל</vt:lpstr>
      <vt:lpstr>שקופית 3</vt:lpstr>
      <vt:lpstr>שקופית 4</vt:lpstr>
      <vt:lpstr>שקופית 5</vt:lpstr>
      <vt:lpstr>שקופית 6</vt:lpstr>
      <vt:lpstr>שקופית 7</vt:lpstr>
      <vt:lpstr>שקופית 8</vt:lpstr>
      <vt:lpstr>מהו נדר?</vt:lpstr>
      <vt:lpstr>פסוקים 12-14</vt:lpstr>
      <vt:lpstr>פסוקים 15-16</vt:lpstr>
      <vt:lpstr>למה עלי חשב שחנה שיכורה?</vt:lpstr>
      <vt:lpstr>פסוקים 17-18</vt:lpstr>
      <vt:lpstr>סיכום שמואל א' פרק א'</vt:lpstr>
      <vt:lpstr>פסוקים 19-20</vt:lpstr>
      <vt:lpstr>שקופית 16</vt:lpstr>
      <vt:lpstr>פסוקים 21-22</vt:lpstr>
      <vt:lpstr>פסוק 23</vt:lpstr>
      <vt:lpstr>פסוקים 24-25</vt:lpstr>
      <vt:lpstr>פסוקים 26-28</vt:lpstr>
      <vt:lpstr>סיכום שמואל א' פרק א'</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שמואל א' פרק א'</dc:title>
  <dc:creator>user</dc:creator>
  <cp:lastModifiedBy>user</cp:lastModifiedBy>
  <cp:revision>92</cp:revision>
  <dcterms:created xsi:type="dcterms:W3CDTF">2014-05-17T07:34:18Z</dcterms:created>
  <dcterms:modified xsi:type="dcterms:W3CDTF">2014-05-18T14:47:02Z</dcterms:modified>
</cp:coreProperties>
</file>