
<file path=[Content_Types].xml><?xml version="1.0" encoding="utf-8"?>
<Types xmlns="http://schemas.openxmlformats.org/package/2006/content-types">
  <Default Extension="jfif" ContentType="image/j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סגנון ביניים 4 - הדגשה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1039" autoAdjust="0"/>
    <p:restoredTop sz="94660"/>
  </p:normalViewPr>
  <p:slideViewPr>
    <p:cSldViewPr snapToGrid="0">
      <p:cViewPr varScale="1">
        <p:scale>
          <a:sx n="77" d="100"/>
          <a:sy n="77" d="100"/>
        </p:scale>
        <p:origin x="12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07A8C67-5D76-4835-AC8D-E0A7CFB51D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D6F198F3-14E0-44B8-BBEE-2983CB5AAF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A16AEE44-8CB9-42B9-B036-E7D8BDFB34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6816A-D477-4D30-93F4-6C01EDC0B27E}" type="datetimeFigureOut">
              <a:rPr lang="he-IL" smtClean="0"/>
              <a:t>ט"ז/תשרי/תשפ"ב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B5DDFF28-EC19-4080-919E-C293A3A10C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249CA740-653F-4128-BA8D-05999AF57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16DC3-B755-4F20-8C7A-B1AA6C8DD5F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49426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297A1F5-8424-412E-979A-C0AC72076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39C9913B-B4A4-4026-A197-493B314931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C2400FB7-9F07-4196-BA39-97E907F88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6816A-D477-4D30-93F4-6C01EDC0B27E}" type="datetimeFigureOut">
              <a:rPr lang="he-IL" smtClean="0"/>
              <a:t>ט"ז/תשרי/תשפ"ב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076317DE-1E66-4D7D-8312-3B5CDA6DF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F04335AB-4679-465D-A9E8-61E3DEAB6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16DC3-B755-4F20-8C7A-B1AA6C8DD5F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52554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B28C281-EBA2-4BA5-8D0D-60B1DAF98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7716172A-4551-44D1-9B59-BE474F044B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D6ACD56A-A49B-4D5D-A5B4-DEE786E25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6816A-D477-4D30-93F4-6C01EDC0B27E}" type="datetimeFigureOut">
              <a:rPr lang="he-IL" smtClean="0"/>
              <a:t>ט"ז/תשרי/תשפ"ב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4C4864D2-F7EC-4054-9B36-4BF27486B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C6AEB915-08EE-43A5-8461-7C725BB5B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16DC3-B755-4F20-8C7A-B1AA6C8DD5F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813974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9BEA9B8-3CD0-4115-8145-504027229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1BD0C07-C0E4-4B25-8BBC-987380CDA3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53024EFB-E97F-45CA-ADA9-83892762F1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FA818329-97FA-454B-8FAF-5568DBB56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6816A-D477-4D30-93F4-6C01EDC0B27E}" type="datetimeFigureOut">
              <a:rPr lang="he-IL" smtClean="0"/>
              <a:t>ט"ז/תשרי/תשפ"ב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E60BB0F4-93F8-4EC1-88C2-92A710EDE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7DC81EEE-D60C-4C36-B4F3-4603304ED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16DC3-B755-4F20-8C7A-B1AA6C8DD5F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608030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52014D3-90AC-4A3A-B063-1CE842C0F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25B80F60-A1DD-47F9-B518-C7DCB9F6A1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B7627D6A-D735-4951-AA25-8699EFC087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EC7DDAFB-7CB3-41A2-B776-C2BF21606C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D1CC86F0-E9EB-40C3-8E2A-2D0E71CF64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A8A51752-5648-4419-9115-0B416F04D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6816A-D477-4D30-93F4-6C01EDC0B27E}" type="datetimeFigureOut">
              <a:rPr lang="he-IL" smtClean="0"/>
              <a:t>ט"ז/תשרי/תשפ"ב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A8825DAF-E892-4612-BA66-A28B56256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8CA28963-C5DD-461E-AEA8-C44844B52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16DC3-B755-4F20-8C7A-B1AA6C8DD5F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35927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D2EC7AB-6445-47A2-AB60-6378970F6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2BA2461E-3D5B-49BF-8FF1-6D7B96332B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6816A-D477-4D30-93F4-6C01EDC0B27E}" type="datetimeFigureOut">
              <a:rPr lang="he-IL" smtClean="0"/>
              <a:t>ט"ז/תשרי/תשפ"ב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6FD9B382-48F1-4052-8B73-39E459189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9E0E4002-64E2-47A2-AE8E-EE856EB4D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16DC3-B755-4F20-8C7A-B1AA6C8DD5F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95583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955669E0-6272-4EF4-8194-4DE03A0F9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6816A-D477-4D30-93F4-6C01EDC0B27E}" type="datetimeFigureOut">
              <a:rPr lang="he-IL" smtClean="0"/>
              <a:t>ט"ז/תשרי/תשפ"ב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35DAFB6C-40B3-429E-A593-9A528C914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C861FA1C-51D2-4227-BA72-C60916507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16DC3-B755-4F20-8C7A-B1AA6C8DD5F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265939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6AFDA5A-79A5-4FC0-AEB8-2555F15B3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53F79959-1DA2-4038-AFD2-1AFFDB6428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4F3016C0-5037-41A8-8740-36C2C867D2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0912C28D-5714-45EE-8BA0-25BF2E6E7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6816A-D477-4D30-93F4-6C01EDC0B27E}" type="datetimeFigureOut">
              <a:rPr lang="he-IL" smtClean="0"/>
              <a:t>ט"ז/תשרי/תשפ"ב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A32CAB06-B257-411D-A9C9-AFD6D9CA6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C19CDBF1-A3FA-4632-8F0E-34F108FCD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16DC3-B755-4F20-8C7A-B1AA6C8DD5F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692596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4435DCE-C3FC-4871-A793-69E588D12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5C9FC4C5-DEAF-42BF-B492-A8B3836337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0B8F0B99-DC55-47D5-8EE8-FFCD6936E9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B9BFC8F2-2DC9-4939-81CD-8C5FFACA5C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6816A-D477-4D30-93F4-6C01EDC0B27E}" type="datetimeFigureOut">
              <a:rPr lang="he-IL" smtClean="0"/>
              <a:t>ט"ז/תשרי/תשפ"ב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E7E210C9-6C0B-4B58-B41B-655FD27EA4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1FA0751E-E32C-4A74-9C0F-C50620ADC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16DC3-B755-4F20-8C7A-B1AA6C8DD5F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2377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A4FEDC9-4E2A-4D70-B721-64DBE4FA2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83D16FE1-5310-4813-B094-497042EA48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D9AE77FC-2C83-4F7F-B404-A906371AF7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6816A-D477-4D30-93F4-6C01EDC0B27E}" type="datetimeFigureOut">
              <a:rPr lang="he-IL" smtClean="0"/>
              <a:t>ט"ז/תשרי/תשפ"ב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9B45D1FF-421B-4AE4-A071-3F4175BE8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2D46712B-828C-441C-9760-D1CF4DD30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16DC3-B755-4F20-8C7A-B1AA6C8DD5F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81877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388AEDE9-8BBB-419E-A908-07D40E8526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DAD1330F-8365-4AE2-B64F-C6C4E1B1E5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FCE1FD1F-F6A8-4CD0-B8E5-395A2068F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6816A-D477-4D30-93F4-6C01EDC0B27E}" type="datetimeFigureOut">
              <a:rPr lang="he-IL" smtClean="0"/>
              <a:t>ט"ז/תשרי/תשפ"ב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2C7BEF92-7A12-4446-9193-A0B3362B96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3D1BEA56-2EDC-4BDB-BD54-07C5221F5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16DC3-B755-4F20-8C7A-B1AA6C8DD5F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37878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f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EC0B0ED3-0D5A-4789-A1A0-467B40AF3D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9D22909D-77FD-480B-B291-39B07A5DDF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E25F5370-6131-486A-B59B-3C41E39A5C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D6816A-D477-4D30-93F4-6C01EDC0B27E}" type="datetimeFigureOut">
              <a:rPr lang="he-IL" smtClean="0"/>
              <a:t>ט"ז/תשרי/תשפ"ב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5F0E5DD9-3F92-4438-B890-20530AC719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30A22537-DA01-480C-BD6E-7CB284D5BE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316DC3-B755-4F20-8C7A-B1AA6C8DD5F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82586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324DA9A-C3B3-48A9-8FCE-71AC202877C2}"/>
              </a:ext>
            </a:extLst>
          </p:cNvPr>
          <p:cNvSpPr txBox="1"/>
          <p:nvPr/>
        </p:nvSpPr>
        <p:spPr>
          <a:xfrm>
            <a:off x="8346830" y="187569"/>
            <a:ext cx="3212123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4800" b="1" dirty="0">
                <a:latin typeface="David" panose="020E0502060401010101" pitchFamily="34" charset="-79"/>
                <a:cs typeface="David" panose="020E0502060401010101" pitchFamily="34" charset="-79"/>
              </a:rPr>
              <a:t>ספר שמואל 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C41389-D4B9-4FD0-BD73-AEE7945C634F}"/>
              </a:ext>
            </a:extLst>
          </p:cNvPr>
          <p:cNvSpPr txBox="1"/>
          <p:nvPr/>
        </p:nvSpPr>
        <p:spPr>
          <a:xfrm>
            <a:off x="7420707" y="1418493"/>
            <a:ext cx="4618893" cy="255454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ספר שמואל הוא הספר השלישי בנביאים והוא ספר אחד ארוך , אך כאשר העתיקו והדפיסו אותו חילקו אותו לשניים.</a:t>
            </a:r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9A19B64D-F81C-4900-B941-8A73369CDBC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333" t="20736" r="4598" b="20187"/>
          <a:stretch/>
        </p:blipFill>
        <p:spPr>
          <a:xfrm>
            <a:off x="4091354" y="4333025"/>
            <a:ext cx="2977661" cy="2267067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89AAA532-F89E-40C4-A0F5-F89A7E86F9F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162" t="21769" r="17212" b="20500"/>
          <a:stretch/>
        </p:blipFill>
        <p:spPr>
          <a:xfrm>
            <a:off x="503919" y="4333025"/>
            <a:ext cx="3388143" cy="226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350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5A1B337-657C-492E-8D30-E8CF0FD9B17F}"/>
              </a:ext>
            </a:extLst>
          </p:cNvPr>
          <p:cNvSpPr txBox="1"/>
          <p:nvPr/>
        </p:nvSpPr>
        <p:spPr>
          <a:xfrm>
            <a:off x="7655169" y="211016"/>
            <a:ext cx="4138246" cy="584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3200" b="1" u="sng" dirty="0">
                <a:latin typeface="David" panose="020E0502060401010101" pitchFamily="34" charset="-79"/>
                <a:cs typeface="David" panose="020E0502060401010101" pitchFamily="34" charset="-79"/>
              </a:rPr>
              <a:t>מי כתב את ספר שמואל?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EF02E7-5FCD-4035-B220-318DEB93B187}"/>
              </a:ext>
            </a:extLst>
          </p:cNvPr>
          <p:cNvSpPr txBox="1"/>
          <p:nvPr/>
        </p:nvSpPr>
        <p:spPr>
          <a:xfrm>
            <a:off x="7537937" y="961294"/>
            <a:ext cx="4255478" cy="5311914"/>
          </a:xfrm>
          <a:prstGeom prst="verticalScroll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שמואל הנביא לא כתב את כל ספרו. פשוט כי בפרק כח' בשמואל א' נפטר שמואל הנביא. מי המשיך לכתוב את הספר? שני צדיקים- גד החוזה </a:t>
            </a:r>
          </a:p>
          <a:p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ונתן הנביא.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D21EB8-352D-4970-B1D9-228214C2DB35}"/>
              </a:ext>
            </a:extLst>
          </p:cNvPr>
          <p:cNvSpPr txBox="1"/>
          <p:nvPr/>
        </p:nvSpPr>
        <p:spPr>
          <a:xfrm>
            <a:off x="1488831" y="211016"/>
            <a:ext cx="5146431" cy="3724751"/>
          </a:xfrm>
          <a:prstGeom prst="verticalScroll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3200" b="1" u="sng" dirty="0">
                <a:latin typeface="David" panose="020E0502060401010101" pitchFamily="34" charset="-79"/>
                <a:cs typeface="David" panose="020E0502060401010101" pitchFamily="34" charset="-79"/>
              </a:rPr>
              <a:t>ולמה נקרא הספר על שמו של שמואל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? מפני מעלתו של שמואל </a:t>
            </a:r>
            <a:r>
              <a:rPr lang="he-IL" sz="3200" dirty="0" err="1">
                <a:latin typeface="David" panose="020E0502060401010101" pitchFamily="34" charset="-79"/>
                <a:cs typeface="David" panose="020E0502060401010101" pitchFamily="34" charset="-79"/>
              </a:rPr>
              <a:t>שהוקש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 בגדלותו למשה ואהרון "משה ואהרון </a:t>
            </a:r>
            <a:r>
              <a:rPr lang="he-IL" sz="3200" dirty="0" err="1">
                <a:latin typeface="David" panose="020E0502060401010101" pitchFamily="34" charset="-79"/>
                <a:cs typeface="David" panose="020E0502060401010101" pitchFamily="34" charset="-79"/>
              </a:rPr>
              <a:t>בכהניו</a:t>
            </a:r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 ושמואל בקוראי שמו"</a:t>
            </a:r>
          </a:p>
        </p:txBody>
      </p:sp>
      <p:sp>
        <p:nvSpPr>
          <p:cNvPr id="5" name="חץ: שמאלה 4">
            <a:extLst>
              <a:ext uri="{FF2B5EF4-FFF2-40B4-BE49-F238E27FC236}">
                <a16:creationId xmlns:a16="http://schemas.microsoft.com/office/drawing/2014/main" id="{4ED440FD-F939-4C9D-B61C-969E69A0B35C}"/>
              </a:ext>
            </a:extLst>
          </p:cNvPr>
          <p:cNvSpPr/>
          <p:nvPr/>
        </p:nvSpPr>
        <p:spPr>
          <a:xfrm>
            <a:off x="6096000" y="1840523"/>
            <a:ext cx="1946031" cy="94956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A48FEB-F079-4176-A2B5-953440D8BD44}"/>
              </a:ext>
            </a:extLst>
          </p:cNvPr>
          <p:cNvSpPr txBox="1"/>
          <p:nvPr/>
        </p:nvSpPr>
        <p:spPr>
          <a:xfrm>
            <a:off x="0" y="3815009"/>
            <a:ext cx="6893169" cy="2576810"/>
          </a:xfrm>
          <a:prstGeom prst="cloudCallou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2400" dirty="0">
                <a:latin typeface="David" panose="020E0502060401010101" pitchFamily="34" charset="-79"/>
                <a:cs typeface="David" panose="020E0502060401010101" pitchFamily="34" charset="-79"/>
              </a:rPr>
              <a:t>בחז"ל נקרא שמואל </a:t>
            </a:r>
            <a:r>
              <a:rPr lang="he-IL" sz="2800" b="1" dirty="0">
                <a:latin typeface="David" panose="020E0502060401010101" pitchFamily="34" charset="-79"/>
                <a:cs typeface="David" panose="020E0502060401010101" pitchFamily="34" charset="-79"/>
              </a:rPr>
              <a:t>"רבן של כל הנביאים" </a:t>
            </a:r>
            <a:r>
              <a:rPr lang="he-IL" sz="2400" dirty="0">
                <a:latin typeface="David" panose="020E0502060401010101" pitchFamily="34" charset="-79"/>
                <a:cs typeface="David" panose="020E0502060401010101" pitchFamily="34" charset="-79"/>
              </a:rPr>
              <a:t>שהוא הפותח תקופה חדשה ומתמנה לנביא הראשון לאחר תקופת השופטים </a:t>
            </a:r>
          </a:p>
        </p:txBody>
      </p:sp>
    </p:spTree>
    <p:extLst>
      <p:ext uri="{BB962C8B-B14F-4D97-AF65-F5344CB8AC3E}">
        <p14:creationId xmlns:p14="http://schemas.microsoft.com/office/powerpoint/2010/main" val="3705152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70D750F-DCCE-4CB7-AB45-2E4655C52F75}"/>
              </a:ext>
            </a:extLst>
          </p:cNvPr>
          <p:cNvSpPr txBox="1"/>
          <p:nvPr/>
        </p:nvSpPr>
        <p:spPr>
          <a:xfrm>
            <a:off x="6693877" y="293077"/>
            <a:ext cx="5146431" cy="3198019"/>
          </a:xfrm>
          <a:prstGeom prst="verticalScroll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3600" b="1" u="sng" dirty="0">
                <a:latin typeface="David" panose="020E0502060401010101" pitchFamily="34" charset="-79"/>
                <a:cs typeface="David" panose="020E0502060401010101" pitchFamily="34" charset="-79"/>
              </a:rPr>
              <a:t>בספר שמואל מסופר:</a:t>
            </a:r>
          </a:p>
          <a:p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על עלי הכהן ושני בניו</a:t>
            </a:r>
          </a:p>
          <a:p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על שמואל הנביא</a:t>
            </a:r>
          </a:p>
          <a:p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ועל משיחת שני מלכים- </a:t>
            </a:r>
          </a:p>
          <a:p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שאול המלך ודוד המלך.</a:t>
            </a: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4EAC6F68-4069-47D2-BB82-944E1A20B2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798" y="293077"/>
            <a:ext cx="3505202" cy="1994023"/>
          </a:xfrm>
          <a:prstGeom prst="rect">
            <a:avLst/>
          </a:prstGeom>
        </p:spPr>
      </p:pic>
      <p:sp>
        <p:nvSpPr>
          <p:cNvPr id="4" name="AutoShape 2" descr="סבתא רות: הייחוס המשפחתי של דוד המלך - דרשה לחג השבועות - הרב שניאור אשכנזי">
            <a:extLst>
              <a:ext uri="{FF2B5EF4-FFF2-40B4-BE49-F238E27FC236}">
                <a16:creationId xmlns:a16="http://schemas.microsoft.com/office/drawing/2014/main" id="{3FDAB688-CE71-48A3-AAFC-6D6A01E2282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B5710535-ADD4-415B-8359-30040FC3F7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7174" y="2591533"/>
            <a:ext cx="4771595" cy="1799126"/>
          </a:xfrm>
          <a:prstGeom prst="rect">
            <a:avLst/>
          </a:prstGeom>
        </p:spPr>
      </p:pic>
      <p:cxnSp>
        <p:nvCxnSpPr>
          <p:cNvPr id="7" name="מחבר חץ ישר 6">
            <a:extLst>
              <a:ext uri="{FF2B5EF4-FFF2-40B4-BE49-F238E27FC236}">
                <a16:creationId xmlns:a16="http://schemas.microsoft.com/office/drawing/2014/main" id="{59801BBF-A264-4739-8F92-7C1A0904F595}"/>
              </a:ext>
            </a:extLst>
          </p:cNvPr>
          <p:cNvCxnSpPr/>
          <p:nvPr/>
        </p:nvCxnSpPr>
        <p:spPr>
          <a:xfrm flipH="1" flipV="1">
            <a:off x="5627077" y="1383323"/>
            <a:ext cx="4982308" cy="157089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מחבר חץ ישר 7">
            <a:extLst>
              <a:ext uri="{FF2B5EF4-FFF2-40B4-BE49-F238E27FC236}">
                <a16:creationId xmlns:a16="http://schemas.microsoft.com/office/drawing/2014/main" id="{E97B50C4-8E0F-4B52-AA59-697C3C915FEA}"/>
              </a:ext>
            </a:extLst>
          </p:cNvPr>
          <p:cNvCxnSpPr>
            <a:cxnSpLocks/>
          </p:cNvCxnSpPr>
          <p:nvPr/>
        </p:nvCxnSpPr>
        <p:spPr>
          <a:xfrm flipH="1">
            <a:off x="3449515" y="3049465"/>
            <a:ext cx="5058508" cy="68378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תמונה 9">
            <a:extLst>
              <a:ext uri="{FF2B5EF4-FFF2-40B4-BE49-F238E27FC236}">
                <a16:creationId xmlns:a16="http://schemas.microsoft.com/office/drawing/2014/main" id="{E84C9490-2AD6-43CB-B95C-50C2277B42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6633" y="4606070"/>
            <a:ext cx="2152650" cy="2124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853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>
            <a:extLst>
              <a:ext uri="{FF2B5EF4-FFF2-40B4-BE49-F238E27FC236}">
                <a16:creationId xmlns:a16="http://schemas.microsoft.com/office/drawing/2014/main" id="{7272ECF9-9560-4FBA-9123-64E0769B25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8800" y="-29308"/>
            <a:ext cx="6553199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85DD546-CED9-4D2D-BF40-99B1773B175B}"/>
              </a:ext>
            </a:extLst>
          </p:cNvPr>
          <p:cNvSpPr txBox="1"/>
          <p:nvPr/>
        </p:nvSpPr>
        <p:spPr>
          <a:xfrm>
            <a:off x="457201" y="4138246"/>
            <a:ext cx="4700954" cy="156966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3200" dirty="0">
                <a:latin typeface="David" panose="020E0502060401010101" pitchFamily="34" charset="-79"/>
                <a:cs typeface="David" panose="020E0502060401010101" pitchFamily="34" charset="-79"/>
              </a:rPr>
              <a:t>מפה לספר שמואל לכמה אירועים שקרו והיכן נמצאים בארץ.</a:t>
            </a:r>
          </a:p>
        </p:txBody>
      </p:sp>
    </p:spTree>
    <p:extLst>
      <p:ext uri="{BB962C8B-B14F-4D97-AF65-F5344CB8AC3E}">
        <p14:creationId xmlns:p14="http://schemas.microsoft.com/office/powerpoint/2010/main" val="39025172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טבלה 1">
            <a:extLst>
              <a:ext uri="{FF2B5EF4-FFF2-40B4-BE49-F238E27FC236}">
                <a16:creationId xmlns:a16="http://schemas.microsoft.com/office/drawing/2014/main" id="{6592CB49-BD9E-4CFF-89A0-AAFF5BF1F4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6356208"/>
              </p:ext>
            </p:extLst>
          </p:nvPr>
        </p:nvGraphicFramePr>
        <p:xfrm>
          <a:off x="1180118" y="3814558"/>
          <a:ext cx="10515606" cy="2834640"/>
        </p:xfrm>
        <a:graphic>
          <a:graphicData uri="http://schemas.openxmlformats.org/drawingml/2006/table">
            <a:tbl>
              <a:tblPr rtl="1" firstRow="1" bandRow="1">
                <a:tableStyleId>{8A107856-5554-42FB-B03E-39F5DBC370BA}</a:tableStyleId>
              </a:tblPr>
              <a:tblGrid>
                <a:gridCol w="1752601">
                  <a:extLst>
                    <a:ext uri="{9D8B030D-6E8A-4147-A177-3AD203B41FA5}">
                      <a16:colId xmlns:a16="http://schemas.microsoft.com/office/drawing/2014/main" val="1879985544"/>
                    </a:ext>
                  </a:extLst>
                </a:gridCol>
                <a:gridCol w="1752601">
                  <a:extLst>
                    <a:ext uri="{9D8B030D-6E8A-4147-A177-3AD203B41FA5}">
                      <a16:colId xmlns:a16="http://schemas.microsoft.com/office/drawing/2014/main" val="468648777"/>
                    </a:ext>
                  </a:extLst>
                </a:gridCol>
                <a:gridCol w="1752601">
                  <a:extLst>
                    <a:ext uri="{9D8B030D-6E8A-4147-A177-3AD203B41FA5}">
                      <a16:colId xmlns:a16="http://schemas.microsoft.com/office/drawing/2014/main" val="3633324826"/>
                    </a:ext>
                  </a:extLst>
                </a:gridCol>
                <a:gridCol w="1752601">
                  <a:extLst>
                    <a:ext uri="{9D8B030D-6E8A-4147-A177-3AD203B41FA5}">
                      <a16:colId xmlns:a16="http://schemas.microsoft.com/office/drawing/2014/main" val="1045374583"/>
                    </a:ext>
                  </a:extLst>
                </a:gridCol>
                <a:gridCol w="1752601">
                  <a:extLst>
                    <a:ext uri="{9D8B030D-6E8A-4147-A177-3AD203B41FA5}">
                      <a16:colId xmlns:a16="http://schemas.microsoft.com/office/drawing/2014/main" val="3690799440"/>
                    </a:ext>
                  </a:extLst>
                </a:gridCol>
                <a:gridCol w="1752601">
                  <a:extLst>
                    <a:ext uri="{9D8B030D-6E8A-4147-A177-3AD203B41FA5}">
                      <a16:colId xmlns:a16="http://schemas.microsoft.com/office/drawing/2014/main" val="122343039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 rtl="1"/>
                      <a:r>
                        <a:rPr lang="he-IL" sz="3600" dirty="0"/>
                        <a:t>סוף ימי השופטים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 sz="4000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rtl="1"/>
                      <a:r>
                        <a:rPr lang="he-IL" sz="4000" dirty="0"/>
                        <a:t> ימי מלכות שאול המלך: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 sz="40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 sz="40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 sz="4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8851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he-IL" sz="3200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עלי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3200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שמואל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3200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המלכת שאול והצלחתו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3200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ה' מואס בשאול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3200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שאול רודף אחרי דוד המלך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3200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מפלת שאול המלך.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075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he-IL" sz="3200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א'-ה'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3200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ו'-י'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3200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י'-טו'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3200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טו'-יח'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3200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יח'-</a:t>
                      </a:r>
                      <a:r>
                        <a:rPr lang="he-IL" sz="3200" dirty="0" err="1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כו</a:t>
                      </a:r>
                      <a:r>
                        <a:rPr lang="he-IL" sz="3200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'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3200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כז'-לא'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46993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4F00856F-C865-48A7-8E70-874262BFB5B2}"/>
              </a:ext>
            </a:extLst>
          </p:cNvPr>
          <p:cNvSpPr txBox="1"/>
          <p:nvPr/>
        </p:nvSpPr>
        <p:spPr>
          <a:xfrm>
            <a:off x="5072186" y="1601807"/>
            <a:ext cx="6623538" cy="1827193"/>
          </a:xfrm>
          <a:prstGeom prst="cloudCallou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3600" b="1" dirty="0">
                <a:latin typeface="David" panose="020E0502060401010101" pitchFamily="34" charset="-79"/>
                <a:cs typeface="David" panose="020E0502060401010101" pitchFamily="34" charset="-79"/>
              </a:rPr>
              <a:t>חלוקת ספר שמואל א'</a:t>
            </a:r>
          </a:p>
          <a:p>
            <a:r>
              <a:rPr lang="he-IL" sz="3600" b="1" dirty="0">
                <a:latin typeface="David" panose="020E0502060401010101" pitchFamily="34" charset="-79"/>
                <a:cs typeface="David" panose="020E0502060401010101" pitchFamily="34" charset="-79"/>
              </a:rPr>
              <a:t>והנושאים שבו: </a:t>
            </a:r>
          </a:p>
        </p:txBody>
      </p:sp>
    </p:spTree>
    <p:extLst>
      <p:ext uri="{BB962C8B-B14F-4D97-AF65-F5344CB8AC3E}">
        <p14:creationId xmlns:p14="http://schemas.microsoft.com/office/powerpoint/2010/main" val="3695760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195</Words>
  <Application>Microsoft Office PowerPoint</Application>
  <PresentationFormat>מסך רחב</PresentationFormat>
  <Paragraphs>29</Paragraphs>
  <Slides>5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5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David</vt:lpstr>
      <vt:lpstr>Times New Roman</vt:lpstr>
      <vt:lpstr>ערכת נושא Office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Teacher</dc:creator>
  <cp:lastModifiedBy>Teacher</cp:lastModifiedBy>
  <cp:revision>9</cp:revision>
  <dcterms:created xsi:type="dcterms:W3CDTF">2021-07-11T13:43:32Z</dcterms:created>
  <dcterms:modified xsi:type="dcterms:W3CDTF">2021-09-22T17:00:13Z</dcterms:modified>
</cp:coreProperties>
</file>