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6858000" cx="9144000"/>
  <p:notesSz cx="6858000" cy="9144000"/>
  <p:embeddedFontLst>
    <p:embeddedFont>
      <p:font typeface="Arimo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Arimo-bold.fntdata"/><Relationship Id="rId27" Type="http://schemas.openxmlformats.org/officeDocument/2006/relationships/font" Target="fonts/Arim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Arim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Arim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rt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slide" Target="/ppt/slides/slide4.xml"/><Relationship Id="rId5" Type="http://schemas.openxmlformats.org/officeDocument/2006/relationships/image" Target="../media/image8.png"/><Relationship Id="rId6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3.xml"/><Relationship Id="rId10" Type="http://schemas.openxmlformats.org/officeDocument/2006/relationships/image" Target="../media/image10.png"/><Relationship Id="rId13" Type="http://schemas.openxmlformats.org/officeDocument/2006/relationships/image" Target="../media/image7.png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9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3.png"/><Relationship Id="rId7" Type="http://schemas.openxmlformats.org/officeDocument/2006/relationships/image" Target="../media/image5.png"/><Relationship Id="rId8" Type="http://schemas.openxmlformats.org/officeDocument/2006/relationships/slide" Target="/ppt/slides/slide8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6.xml"/><Relationship Id="rId10" Type="http://schemas.openxmlformats.org/officeDocument/2006/relationships/image" Target="../media/image10.png"/><Relationship Id="rId13" Type="http://schemas.openxmlformats.org/officeDocument/2006/relationships/image" Target="../media/image7.png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9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3.png"/><Relationship Id="rId8" Type="http://schemas.openxmlformats.org/officeDocument/2006/relationships/slide" Target="/ppt/slides/slide10.xml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2.png"/><Relationship Id="rId13" Type="http://schemas.openxmlformats.org/officeDocument/2006/relationships/image" Target="../media/image12.png"/><Relationship Id="rId12" Type="http://schemas.openxmlformats.org/officeDocument/2006/relationships/slide" Target="/ppt/slides/slide5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openxmlformats.org/officeDocument/2006/relationships/slide" Target="/ppt/slides/slide7.xml"/><Relationship Id="rId5" Type="http://schemas.openxmlformats.org/officeDocument/2006/relationships/image" Target="../media/image1.png"/><Relationship Id="rId6" Type="http://schemas.openxmlformats.org/officeDocument/2006/relationships/image" Target="../media/image6.png"/><Relationship Id="rId7" Type="http://schemas.openxmlformats.org/officeDocument/2006/relationships/image" Target="../media/image5.png"/><Relationship Id="rId8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9.xml"/><Relationship Id="rId10" Type="http://schemas.openxmlformats.org/officeDocument/2006/relationships/image" Target="../media/image10.png"/><Relationship Id="rId13" Type="http://schemas.openxmlformats.org/officeDocument/2006/relationships/image" Target="../media/image7.png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9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3.png"/><Relationship Id="rId8" Type="http://schemas.openxmlformats.org/officeDocument/2006/relationships/slide" Target="/ppt/slides/slide11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2.png"/><Relationship Id="rId13" Type="http://schemas.openxmlformats.org/officeDocument/2006/relationships/image" Target="../media/image12.png"/><Relationship Id="rId12" Type="http://schemas.openxmlformats.org/officeDocument/2006/relationships/slide" Target="/ppt/slides/slide11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9" Type="http://schemas.openxmlformats.org/officeDocument/2006/relationships/slide" Target="/ppt/slides/slide14.xml"/><Relationship Id="rId1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3.png"/><Relationship Id="rId8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5.png"/><Relationship Id="rId10" Type="http://schemas.openxmlformats.org/officeDocument/2006/relationships/image" Target="../media/image7.png"/><Relationship Id="rId13" Type="http://schemas.openxmlformats.org/officeDocument/2006/relationships/slide" Target="/ppt/slides/slide18.xml"/><Relationship Id="rId1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image" Target="../media/image13.png"/><Relationship Id="rId15" Type="http://schemas.openxmlformats.org/officeDocument/2006/relationships/image" Target="../media/image10.png"/><Relationship Id="rId14" Type="http://schemas.openxmlformats.org/officeDocument/2006/relationships/image" Target="../media/image2.png"/><Relationship Id="rId17" Type="http://schemas.openxmlformats.org/officeDocument/2006/relationships/image" Target="../media/image12.png"/><Relationship Id="rId16" Type="http://schemas.openxmlformats.org/officeDocument/2006/relationships/slide" Target="/ppt/slides/slide14.xml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14.png"/><Relationship Id="rId8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5.png"/><Relationship Id="rId10" Type="http://schemas.openxmlformats.org/officeDocument/2006/relationships/image" Target="../media/image7.png"/><Relationship Id="rId13" Type="http://schemas.openxmlformats.org/officeDocument/2006/relationships/slide" Target="/ppt/slides/slide18.xml"/><Relationship Id="rId1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image" Target="../media/image13.png"/><Relationship Id="rId15" Type="http://schemas.openxmlformats.org/officeDocument/2006/relationships/image" Target="../media/image10.png"/><Relationship Id="rId14" Type="http://schemas.openxmlformats.org/officeDocument/2006/relationships/image" Target="../media/image2.png"/><Relationship Id="rId17" Type="http://schemas.openxmlformats.org/officeDocument/2006/relationships/image" Target="../media/image12.png"/><Relationship Id="rId16" Type="http://schemas.openxmlformats.org/officeDocument/2006/relationships/slide" Target="/ppt/slides/slide14.xml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14.png"/><Relationship Id="rId8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17.xml"/><Relationship Id="rId10" Type="http://schemas.openxmlformats.org/officeDocument/2006/relationships/image" Target="../media/image5.png"/><Relationship Id="rId13" Type="http://schemas.openxmlformats.org/officeDocument/2006/relationships/slide" Target="/ppt/slides/slide17.xml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9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14.png"/><Relationship Id="rId7" Type="http://schemas.openxmlformats.org/officeDocument/2006/relationships/image" Target="../media/image1.png"/><Relationship Id="rId8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17.xml"/><Relationship Id="rId10" Type="http://schemas.openxmlformats.org/officeDocument/2006/relationships/image" Target="../media/image5.png"/><Relationship Id="rId13" Type="http://schemas.openxmlformats.org/officeDocument/2006/relationships/slide" Target="/ppt/slides/slide17.xml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9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14.png"/><Relationship Id="rId7" Type="http://schemas.openxmlformats.org/officeDocument/2006/relationships/image" Target="../media/image1.png"/><Relationship Id="rId8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17.xml"/><Relationship Id="rId10" Type="http://schemas.openxmlformats.org/officeDocument/2006/relationships/image" Target="../media/image5.png"/><Relationship Id="rId13" Type="http://schemas.openxmlformats.org/officeDocument/2006/relationships/slide" Target="/ppt/slides/slide17.xml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9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14.png"/><Relationship Id="rId7" Type="http://schemas.openxmlformats.org/officeDocument/2006/relationships/image" Target="../media/image1.png"/><Relationship Id="rId8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jpg"/><Relationship Id="rId4" Type="http://schemas.openxmlformats.org/officeDocument/2006/relationships/image" Target="../media/image18.png"/><Relationship Id="rId5" Type="http://schemas.openxmlformats.org/officeDocument/2006/relationships/slide" Target="/ppt/slides/slide1.xml"/><Relationship Id="rId6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/>
        </p:nvSpPr>
        <p:spPr>
          <a:xfrm>
            <a:off x="179512" y="116632"/>
            <a:ext cx="8640960" cy="66171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4800" u="none" cap="none" strike="noStrike">
                <a:solidFill>
                  <a:srgbClr val="E5B8B7"/>
                </a:solidFill>
                <a:latin typeface="Calibri"/>
                <a:ea typeface="Calibri"/>
                <a:cs typeface="Calibri"/>
                <a:sym typeface="Calibri"/>
              </a:rPr>
              <a:t>הוראות משחק קנדי קראש/ משניות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A12173"/>
                </a:solidFill>
                <a:latin typeface="Calibri"/>
                <a:ea typeface="Calibri"/>
                <a:cs typeface="Calibri"/>
                <a:sym typeface="Calibri"/>
              </a:rPr>
              <a:t>בכל שקופית מוצגת שאלה.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A12173"/>
                </a:solidFill>
                <a:latin typeface="Calibri"/>
                <a:ea typeface="Calibri"/>
                <a:cs typeface="Calibri"/>
                <a:sym typeface="Calibri"/>
              </a:rPr>
              <a:t>בה עליך להשלים את המשנה </a:t>
            </a:r>
            <a:endParaRPr b="1" i="0" sz="2400" u="none" cap="none" strike="noStrike">
              <a:solidFill>
                <a:srgbClr val="A1217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עליך לבחור באפשרות הנכונה   </a:t>
            </a:r>
            <a:endParaRPr b="1" i="0" sz="2400" u="none" cap="none" strike="noStrike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מבין שלושת האפשרויות  . </a:t>
            </a:r>
            <a:endParaRPr b="1" i="0" sz="2400" u="none" cap="none" strike="noStrike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במקרה וענית תשובה שגויה  </a:t>
            </a:r>
            <a:r>
              <a:rPr b="1" i="0" lang="iw-IL" sz="3200" u="sng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לא נורא </a:t>
            </a:r>
            <a:endParaRPr b="1" i="0" sz="2400" u="sng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תינתן לך אפשרות לחזור למסך השאלה </a:t>
            </a:r>
            <a:endParaRPr b="1" i="0" sz="2400" u="none" cap="none" strike="noStrike">
              <a:solidFill>
                <a:srgbClr val="E36C0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ולהקליק שנית, את התשובה הנכונה </a:t>
            </a:r>
            <a:r>
              <a:rPr b="1" i="0" lang="iw-IL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מטרת המשחק :  לענות על כל השאלות בשלמותם,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 ולהגיע לסוף המסלול.  </a:t>
            </a:r>
            <a:endParaRPr b="1" i="0" sz="2400" u="none" cap="none" strike="noStrik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מספר  המשתתפים : לכל משחק רצוי משתתף אחד,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אשר יוכל לענות על השאלות </a:t>
            </a:r>
            <a:endParaRPr b="1" i="0" sz="24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מהידע האישי שרכש אפשרי גם לשחק בזוגות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משחק מהנה </a:t>
            </a:r>
            <a:endParaRPr b="1" i="0" sz="32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00608" y="0"/>
            <a:ext cx="109728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>
            <a:hlinkClick action="ppaction://hlinksldjump"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5670941" y="4916952"/>
            <a:ext cx="1120174" cy="1191849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lt2"/>
            </a:outerShdw>
          </a:effectLst>
        </p:spPr>
      </p:pic>
      <p:pic>
        <p:nvPicPr>
          <p:cNvPr id="95" name="Google Shape;95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15284" y="-1251520"/>
            <a:ext cx="609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/>
          <p:nvPr/>
        </p:nvSpPr>
        <p:spPr>
          <a:xfrm>
            <a:off x="2849564" y="4854467"/>
            <a:ext cx="2688557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משחק שאלות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משניות</a:t>
            </a:r>
            <a:endParaRPr b="1" i="0" sz="3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06" name="Google Shape;106;p16"/>
          <p:cNvPicPr preferRelativeResize="0"/>
          <p:nvPr/>
        </p:nvPicPr>
        <p:blipFill rotWithShape="1">
          <a:blip r:embed="rId3">
            <a:alphaModFix/>
          </a:blip>
          <a:srcRect b="19404" l="1076" r="8108" t="12483"/>
          <a:stretch/>
        </p:blipFill>
        <p:spPr>
          <a:xfrm>
            <a:off x="24959" y="-29025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6"/>
          <p:cNvSpPr/>
          <p:nvPr/>
        </p:nvSpPr>
        <p:spPr>
          <a:xfrm>
            <a:off x="1886619" y="3016824"/>
            <a:ext cx="5370763" cy="3748345"/>
          </a:xfrm>
          <a:prstGeom prst="roundRect">
            <a:avLst>
              <a:gd fmla="val 16667" name="adj"/>
            </a:avLst>
          </a:prstGeom>
          <a:solidFill>
            <a:srgbClr val="5585BF">
              <a:alpha val="80784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סהר\Desktop\ללא שם-21.png" id="108" name="Google Shape;108;p16"/>
          <p:cNvPicPr preferRelativeResize="0"/>
          <p:nvPr/>
        </p:nvPicPr>
        <p:blipFill rotWithShape="1">
          <a:blip r:embed="rId4">
            <a:alphaModFix/>
          </a:blip>
          <a:srcRect b="62466" l="28415" r="63922" t="26820"/>
          <a:stretch/>
        </p:blipFill>
        <p:spPr>
          <a:xfrm>
            <a:off x="2270049" y="3296551"/>
            <a:ext cx="1002764" cy="10514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09" name="Google Shape;109;p16"/>
          <p:cNvPicPr preferRelativeResize="0"/>
          <p:nvPr/>
        </p:nvPicPr>
        <p:blipFill rotWithShape="1">
          <a:blip r:embed="rId5">
            <a:alphaModFix/>
          </a:blip>
          <a:srcRect b="32567" l="64088" r="10207" t="47129"/>
          <a:stretch/>
        </p:blipFill>
        <p:spPr>
          <a:xfrm>
            <a:off x="3345517" y="3184660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10" name="Google Shape;110;p16"/>
          <p:cNvPicPr preferRelativeResize="0"/>
          <p:nvPr/>
        </p:nvPicPr>
        <p:blipFill rotWithShape="1">
          <a:blip r:embed="rId5">
            <a:alphaModFix/>
          </a:blip>
          <a:srcRect b="13673" l="4931" r="72802" t="64375"/>
          <a:stretch/>
        </p:blipFill>
        <p:spPr>
          <a:xfrm>
            <a:off x="5935595" y="4357641"/>
            <a:ext cx="1182293" cy="12129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11" name="Google Shape;111;p16"/>
          <p:cNvPicPr preferRelativeResize="0"/>
          <p:nvPr/>
        </p:nvPicPr>
        <p:blipFill rotWithShape="1">
          <a:blip r:embed="rId5">
            <a:alphaModFix/>
          </a:blip>
          <a:srcRect b="67188" l="47631" r="32231" t="13672"/>
          <a:stretch/>
        </p:blipFill>
        <p:spPr>
          <a:xfrm>
            <a:off x="4833448" y="3296551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12" name="Google Shape;112;p16"/>
          <p:cNvPicPr preferRelativeResize="0"/>
          <p:nvPr/>
        </p:nvPicPr>
        <p:blipFill rotWithShape="1">
          <a:blip r:embed="rId5">
            <a:alphaModFix/>
          </a:blip>
          <a:srcRect b="13673" l="4931" r="72802" t="64375"/>
          <a:stretch/>
        </p:blipFill>
        <p:spPr>
          <a:xfrm>
            <a:off x="2117679" y="4303569"/>
            <a:ext cx="1182293" cy="12129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13" name="Google Shape;113;p16"/>
          <p:cNvPicPr preferRelativeResize="0"/>
          <p:nvPr/>
        </p:nvPicPr>
        <p:blipFill rotWithShape="1">
          <a:blip r:embed="rId5">
            <a:alphaModFix/>
          </a:blip>
          <a:srcRect b="13673" l="4931" r="72802" t="64375"/>
          <a:stretch/>
        </p:blipFill>
        <p:spPr>
          <a:xfrm>
            <a:off x="3389708" y="5552195"/>
            <a:ext cx="1182293" cy="12129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14" name="Google Shape;114;p16"/>
          <p:cNvPicPr preferRelativeResize="0"/>
          <p:nvPr/>
        </p:nvPicPr>
        <p:blipFill rotWithShape="1">
          <a:blip r:embed="rId5">
            <a:alphaModFix/>
          </a:blip>
          <a:srcRect b="67188" l="47631" r="32231" t="13672"/>
          <a:stretch/>
        </p:blipFill>
        <p:spPr>
          <a:xfrm>
            <a:off x="4833448" y="5707258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3-2.png" id="115" name="Google Shape;115;p16"/>
          <p:cNvPicPr preferRelativeResize="0"/>
          <p:nvPr/>
        </p:nvPicPr>
        <p:blipFill rotWithShape="1">
          <a:blip r:embed="rId6">
            <a:alphaModFix/>
          </a:blip>
          <a:srcRect b="11413" l="26497" r="15598" t="30812"/>
          <a:stretch/>
        </p:blipFill>
        <p:spPr>
          <a:xfrm>
            <a:off x="3602943" y="4415460"/>
            <a:ext cx="913112" cy="1097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16" name="Google Shape;116;p16"/>
          <p:cNvPicPr preferRelativeResize="0"/>
          <p:nvPr/>
        </p:nvPicPr>
        <p:blipFill rotWithShape="1">
          <a:blip r:embed="rId5">
            <a:alphaModFix/>
          </a:blip>
          <a:srcRect b="67188" l="47631" r="32231" t="13672"/>
          <a:stretch/>
        </p:blipFill>
        <p:spPr>
          <a:xfrm>
            <a:off x="2222292" y="5730931"/>
            <a:ext cx="1102147" cy="1090183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6"/>
          <p:cNvSpPr/>
          <p:nvPr/>
        </p:nvSpPr>
        <p:spPr>
          <a:xfrm>
            <a:off x="2148071" y="327663"/>
            <a:ext cx="4739337" cy="93610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השלימי את המשפט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" איזהו חכם" </a:t>
            </a:r>
            <a:endParaRPr b="0" i="0" sz="32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8" name="Google Shape;118;p16"/>
          <p:cNvSpPr/>
          <p:nvPr/>
        </p:nvSpPr>
        <p:spPr>
          <a:xfrm>
            <a:off x="50393" y="1794780"/>
            <a:ext cx="2865420" cy="544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"המרבה בשתיקה "</a:t>
            </a:r>
            <a:endParaRPr b="0" i="0" sz="24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9" name="Google Shape;119;p16"/>
          <p:cNvSpPr/>
          <p:nvPr/>
        </p:nvSpPr>
        <p:spPr>
          <a:xfrm>
            <a:off x="3133699" y="1799686"/>
            <a:ext cx="2876599" cy="53949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"הלומד מכל אדם "</a:t>
            </a:r>
            <a:endParaRPr b="0" i="0" sz="20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20" name="Google Shape;120;p16"/>
          <p:cNvSpPr/>
          <p:nvPr/>
        </p:nvSpPr>
        <p:spPr>
          <a:xfrm>
            <a:off x="6228184" y="1811518"/>
            <a:ext cx="2865420" cy="52766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"הלומד מתלמידי חכמים "</a:t>
            </a:r>
            <a:endParaRPr b="0" i="0" sz="20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descr="C:\Users\סהר\Desktop\candy crush\ללא שם-4.png" id="121" name="Google Shape;121;p16"/>
          <p:cNvPicPr preferRelativeResize="0"/>
          <p:nvPr/>
        </p:nvPicPr>
        <p:blipFill rotWithShape="1">
          <a:blip r:embed="rId5">
            <a:alphaModFix/>
          </a:blip>
          <a:srcRect b="32567" l="64088" r="10207" t="47129"/>
          <a:stretch/>
        </p:blipFill>
        <p:spPr>
          <a:xfrm>
            <a:off x="4651801" y="4415460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22" name="Google Shape;122;p16"/>
          <p:cNvPicPr preferRelativeResize="0"/>
          <p:nvPr/>
        </p:nvPicPr>
        <p:blipFill rotWithShape="1">
          <a:blip r:embed="rId5">
            <a:alphaModFix/>
          </a:blip>
          <a:srcRect b="32567" l="64088" r="10207" t="47129"/>
          <a:stretch/>
        </p:blipFill>
        <p:spPr>
          <a:xfrm>
            <a:off x="5873599" y="3296551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23" name="Google Shape;123;p16"/>
          <p:cNvPicPr preferRelativeResize="0"/>
          <p:nvPr/>
        </p:nvPicPr>
        <p:blipFill rotWithShape="1">
          <a:blip r:embed="rId5">
            <a:alphaModFix/>
          </a:blip>
          <a:srcRect b="32567" l="64088" r="10207" t="47129"/>
          <a:stretch/>
        </p:blipFill>
        <p:spPr>
          <a:xfrm>
            <a:off x="5836725" y="5570615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3.png" id="124" name="Google Shape;124;p16"/>
          <p:cNvPicPr preferRelativeResize="0"/>
          <p:nvPr/>
        </p:nvPicPr>
        <p:blipFill rotWithShape="1">
          <a:blip r:embed="rId7">
            <a:alphaModFix/>
          </a:blip>
          <a:srcRect b="20635" l="30294" r="19951" t="18594"/>
          <a:stretch/>
        </p:blipFill>
        <p:spPr>
          <a:xfrm>
            <a:off x="6166520" y="3184660"/>
            <a:ext cx="839033" cy="1113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3-2.png" id="125" name="Google Shape;125;p16"/>
          <p:cNvPicPr preferRelativeResize="0"/>
          <p:nvPr/>
        </p:nvPicPr>
        <p:blipFill rotWithShape="1">
          <a:blip r:embed="rId6">
            <a:alphaModFix/>
          </a:blip>
          <a:srcRect b="11413" l="26497" r="15598" t="30812"/>
          <a:stretch/>
        </p:blipFill>
        <p:spPr>
          <a:xfrm>
            <a:off x="6129480" y="3296551"/>
            <a:ext cx="913112" cy="1097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3.png" id="126" name="Google Shape;126;p16"/>
          <p:cNvPicPr preferRelativeResize="0"/>
          <p:nvPr/>
        </p:nvPicPr>
        <p:blipFill rotWithShape="1">
          <a:blip r:embed="rId7">
            <a:alphaModFix/>
          </a:blip>
          <a:srcRect b="20635" l="30294" r="19951" t="18594"/>
          <a:stretch/>
        </p:blipFill>
        <p:spPr>
          <a:xfrm>
            <a:off x="6166519" y="3196232"/>
            <a:ext cx="839033" cy="1113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6">
            <a:hlinkClick action="ppaction://hlinksldjump" r:id="rId8"/>
          </p:cNvPr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873250" y="7029400"/>
            <a:ext cx="5395913" cy="3822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5.png" id="128" name="Google Shape;128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059049" y="5277890"/>
            <a:ext cx="2121463" cy="1588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5.png" id="129" name="Google Shape;129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flipH="1">
            <a:off x="-108519" y="5277890"/>
            <a:ext cx="2121463" cy="1588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6">
            <a:hlinkClick action="ppaction://hlinksldjump" r:id="rId11"/>
          </p:cNvPr>
          <p:cNvPicPr preferRelativeResize="0"/>
          <p:nvPr/>
        </p:nvPicPr>
        <p:blipFill rotWithShape="1">
          <a:blip r:embed="rId12">
            <a:alphaModFix/>
          </a:blip>
          <a:srcRect b="3197" l="0" r="0" t="3581"/>
          <a:stretch/>
        </p:blipFill>
        <p:spPr>
          <a:xfrm>
            <a:off x="-32049" y="7029399"/>
            <a:ext cx="9206429" cy="6865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376633" y="-1107504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89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45" name="Google Shape;145;p19"/>
          <p:cNvPicPr preferRelativeResize="0"/>
          <p:nvPr/>
        </p:nvPicPr>
        <p:blipFill rotWithShape="1">
          <a:blip r:embed="rId3">
            <a:alphaModFix/>
          </a:blip>
          <a:srcRect b="19404" l="1076" r="8108" t="12483"/>
          <a:stretch/>
        </p:blipFill>
        <p:spPr>
          <a:xfrm>
            <a:off x="-2983" y="-1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9"/>
          <p:cNvSpPr/>
          <p:nvPr/>
        </p:nvSpPr>
        <p:spPr>
          <a:xfrm>
            <a:off x="1886619" y="3016824"/>
            <a:ext cx="5370763" cy="3748345"/>
          </a:xfrm>
          <a:prstGeom prst="roundRect">
            <a:avLst>
              <a:gd fmla="val 16667" name="adj"/>
            </a:avLst>
          </a:prstGeom>
          <a:solidFill>
            <a:srgbClr val="5585BF">
              <a:alpha val="80784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סהר\Desktop\ללא שם-21.png" id="147" name="Google Shape;147;p19"/>
          <p:cNvPicPr preferRelativeResize="0"/>
          <p:nvPr/>
        </p:nvPicPr>
        <p:blipFill rotWithShape="1">
          <a:blip r:embed="rId4">
            <a:alphaModFix/>
          </a:blip>
          <a:srcRect b="62466" l="28415" r="63922" t="26820"/>
          <a:stretch/>
        </p:blipFill>
        <p:spPr>
          <a:xfrm>
            <a:off x="2270049" y="4437112"/>
            <a:ext cx="1002764" cy="10514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48" name="Google Shape;148;p19"/>
          <p:cNvPicPr preferRelativeResize="0"/>
          <p:nvPr/>
        </p:nvPicPr>
        <p:blipFill rotWithShape="1">
          <a:blip r:embed="rId5">
            <a:alphaModFix/>
          </a:blip>
          <a:srcRect b="32567" l="64088" r="10207" t="47129"/>
          <a:stretch/>
        </p:blipFill>
        <p:spPr>
          <a:xfrm>
            <a:off x="3345517" y="4371364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3.png" id="149" name="Google Shape;149;p19"/>
          <p:cNvPicPr preferRelativeResize="0"/>
          <p:nvPr/>
        </p:nvPicPr>
        <p:blipFill rotWithShape="1">
          <a:blip r:embed="rId6">
            <a:alphaModFix/>
          </a:blip>
          <a:srcRect b="20635" l="30294" r="19951" t="18594"/>
          <a:stretch/>
        </p:blipFill>
        <p:spPr>
          <a:xfrm>
            <a:off x="6166520" y="3184660"/>
            <a:ext cx="839033" cy="1113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3-2.png" id="150" name="Google Shape;150;p19"/>
          <p:cNvPicPr preferRelativeResize="0"/>
          <p:nvPr/>
        </p:nvPicPr>
        <p:blipFill rotWithShape="1">
          <a:blip r:embed="rId7">
            <a:alphaModFix/>
          </a:blip>
          <a:srcRect b="11413" l="26497" r="15598" t="30812"/>
          <a:stretch/>
        </p:blipFill>
        <p:spPr>
          <a:xfrm>
            <a:off x="6153386" y="4415460"/>
            <a:ext cx="913112" cy="1097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51" name="Google Shape;151;p19"/>
          <p:cNvPicPr preferRelativeResize="0"/>
          <p:nvPr/>
        </p:nvPicPr>
        <p:blipFill rotWithShape="1">
          <a:blip r:embed="rId5">
            <a:alphaModFix/>
          </a:blip>
          <a:srcRect b="67188" l="47631" r="32231" t="13672"/>
          <a:stretch/>
        </p:blipFill>
        <p:spPr>
          <a:xfrm>
            <a:off x="4833448" y="4499057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52" name="Google Shape;152;p19"/>
          <p:cNvPicPr preferRelativeResize="0"/>
          <p:nvPr/>
        </p:nvPicPr>
        <p:blipFill rotWithShape="1">
          <a:blip r:embed="rId5">
            <a:alphaModFix/>
          </a:blip>
          <a:srcRect b="67188" l="47631" r="32231" t="13672"/>
          <a:stretch/>
        </p:blipFill>
        <p:spPr>
          <a:xfrm>
            <a:off x="4833448" y="5707258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3-2.png" id="153" name="Google Shape;153;p19"/>
          <p:cNvPicPr preferRelativeResize="0"/>
          <p:nvPr/>
        </p:nvPicPr>
        <p:blipFill rotWithShape="1">
          <a:blip r:embed="rId7">
            <a:alphaModFix/>
          </a:blip>
          <a:srcRect b="11413" l="26497" r="15598" t="30812"/>
          <a:stretch/>
        </p:blipFill>
        <p:spPr>
          <a:xfrm>
            <a:off x="3563888" y="5661248"/>
            <a:ext cx="913112" cy="1097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54" name="Google Shape;154;p19"/>
          <p:cNvPicPr preferRelativeResize="0"/>
          <p:nvPr/>
        </p:nvPicPr>
        <p:blipFill rotWithShape="1">
          <a:blip r:embed="rId5">
            <a:alphaModFix/>
          </a:blip>
          <a:srcRect b="67188" l="47631" r="32231" t="13672"/>
          <a:stretch/>
        </p:blipFill>
        <p:spPr>
          <a:xfrm>
            <a:off x="2222292" y="5730931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3.png" id="155" name="Google Shape;155;p19"/>
          <p:cNvPicPr preferRelativeResize="0"/>
          <p:nvPr/>
        </p:nvPicPr>
        <p:blipFill rotWithShape="1">
          <a:blip r:embed="rId6">
            <a:alphaModFix/>
          </a:blip>
          <a:srcRect b="20635" l="30294" r="19951" t="18594"/>
          <a:stretch/>
        </p:blipFill>
        <p:spPr>
          <a:xfrm>
            <a:off x="6139378" y="5596050"/>
            <a:ext cx="839033" cy="11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9"/>
          <p:cNvSpPr/>
          <p:nvPr/>
        </p:nvSpPr>
        <p:spPr>
          <a:xfrm>
            <a:off x="2057929" y="327050"/>
            <a:ext cx="4739337" cy="93610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השלמי את ההמשך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" לא הביישן למד "...</a:t>
            </a:r>
            <a:endParaRPr b="0" i="0" sz="32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57" name="Google Shape;157;p19"/>
          <p:cNvSpPr/>
          <p:nvPr/>
        </p:nvSpPr>
        <p:spPr>
          <a:xfrm>
            <a:off x="35496" y="1794780"/>
            <a:ext cx="2865420" cy="544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"ולא בעל נכסים"</a:t>
            </a:r>
            <a:endParaRPr b="0" i="0" sz="24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58" name="Google Shape;158;p19"/>
          <p:cNvSpPr/>
          <p:nvPr/>
        </p:nvSpPr>
        <p:spPr>
          <a:xfrm>
            <a:off x="6313319" y="1799686"/>
            <a:ext cx="2876599" cy="53949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"ולא הקפדן מלמד </a:t>
            </a:r>
            <a:endParaRPr b="0" i="0" sz="24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59" name="Google Shape;159;p19"/>
          <p:cNvSpPr/>
          <p:nvPr/>
        </p:nvSpPr>
        <p:spPr>
          <a:xfrm>
            <a:off x="3146740" y="1811518"/>
            <a:ext cx="2865420" cy="52766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"ולא עם הארץ" </a:t>
            </a:r>
            <a:endParaRPr b="0" i="0" sz="24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descr="C:\Users\סהר\Desktop\candy crush\ללא שם-4.png" id="160" name="Google Shape;160;p19"/>
          <p:cNvPicPr preferRelativeResize="0"/>
          <p:nvPr/>
        </p:nvPicPr>
        <p:blipFill rotWithShape="1">
          <a:blip r:embed="rId5">
            <a:alphaModFix/>
          </a:blip>
          <a:srcRect b="32567" l="64088" r="10207" t="47129"/>
          <a:stretch/>
        </p:blipFill>
        <p:spPr>
          <a:xfrm>
            <a:off x="2051720" y="3068960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61" name="Google Shape;161;p19"/>
          <p:cNvPicPr preferRelativeResize="0"/>
          <p:nvPr/>
        </p:nvPicPr>
        <p:blipFill rotWithShape="1">
          <a:blip r:embed="rId5">
            <a:alphaModFix/>
          </a:blip>
          <a:srcRect b="67188" l="47631" r="32231" t="13672"/>
          <a:stretch/>
        </p:blipFill>
        <p:spPr>
          <a:xfrm>
            <a:off x="3541861" y="3212976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62" name="Google Shape;162;p19"/>
          <p:cNvPicPr preferRelativeResize="0"/>
          <p:nvPr/>
        </p:nvPicPr>
        <p:blipFill rotWithShape="1">
          <a:blip r:embed="rId5">
            <a:alphaModFix/>
          </a:blip>
          <a:srcRect b="13673" l="4931" r="72802" t="64375"/>
          <a:stretch/>
        </p:blipFill>
        <p:spPr>
          <a:xfrm>
            <a:off x="4732398" y="3068960"/>
            <a:ext cx="1182293" cy="12129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3.png" id="163" name="Google Shape;163;p19"/>
          <p:cNvPicPr preferRelativeResize="0"/>
          <p:nvPr/>
        </p:nvPicPr>
        <p:blipFill rotWithShape="1">
          <a:blip r:embed="rId6">
            <a:alphaModFix/>
          </a:blip>
          <a:srcRect b="20635" l="30294" r="19951" t="18594"/>
          <a:stretch/>
        </p:blipFill>
        <p:spPr>
          <a:xfrm>
            <a:off x="4969079" y="3118859"/>
            <a:ext cx="839033" cy="1113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3-2.png" id="164" name="Google Shape;164;p19"/>
          <p:cNvPicPr preferRelativeResize="0"/>
          <p:nvPr/>
        </p:nvPicPr>
        <p:blipFill rotWithShape="1">
          <a:blip r:embed="rId7">
            <a:alphaModFix/>
          </a:blip>
          <a:srcRect b="11413" l="26497" r="15598" t="30812"/>
          <a:stretch/>
        </p:blipFill>
        <p:spPr>
          <a:xfrm>
            <a:off x="4932039" y="3198135"/>
            <a:ext cx="913112" cy="1097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65" name="Google Shape;165;p19"/>
          <p:cNvPicPr preferRelativeResize="0"/>
          <p:nvPr/>
        </p:nvPicPr>
        <p:blipFill rotWithShape="1">
          <a:blip r:embed="rId5">
            <a:alphaModFix/>
          </a:blip>
          <a:srcRect b="32567" l="64088" r="10207" t="47129"/>
          <a:stretch/>
        </p:blipFill>
        <p:spPr>
          <a:xfrm>
            <a:off x="4706719" y="3118859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9">
            <a:hlinkClick action="ppaction://hlinksldjump" r:id="rId8"/>
          </p:cNvPr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873250" y="7029400"/>
            <a:ext cx="5395913" cy="3822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5.png" id="167" name="Google Shape;167;p1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059049" y="5277890"/>
            <a:ext cx="2121463" cy="1588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5.png" id="168" name="Google Shape;168;p1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flipH="1">
            <a:off x="-108519" y="5277890"/>
            <a:ext cx="2121463" cy="1588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9">
            <a:hlinkClick action="ppaction://hlinksldjump" r:id="rId11"/>
          </p:cNvPr>
          <p:cNvPicPr preferRelativeResize="0"/>
          <p:nvPr/>
        </p:nvPicPr>
        <p:blipFill rotWithShape="1">
          <a:blip r:embed="rId12">
            <a:alphaModFix/>
          </a:blip>
          <a:srcRect b="3197" l="0" r="0" t="3581"/>
          <a:stretch/>
        </p:blipFill>
        <p:spPr>
          <a:xfrm>
            <a:off x="-36512" y="7004203"/>
            <a:ext cx="9206429" cy="6865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9"/>
          <p:cNvPicPr preferRelativeResize="0"/>
          <p:nvPr>
            <p:ph idx="1" type="body"/>
          </p:nvPr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427598" y="-1323528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94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9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176" name="Google Shape;176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7598" y="-1107504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0"/>
          <p:cNvPicPr preferRelativeResize="0"/>
          <p:nvPr/>
        </p:nvPicPr>
        <p:blipFill rotWithShape="1">
          <a:blip r:embed="rId4">
            <a:alphaModFix/>
          </a:blip>
          <a:srcRect b="19404" l="1076" r="8108" t="12483"/>
          <a:stretch/>
        </p:blipFill>
        <p:spPr>
          <a:xfrm>
            <a:off x="-1" y="-1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0"/>
          <p:cNvSpPr/>
          <p:nvPr/>
        </p:nvSpPr>
        <p:spPr>
          <a:xfrm>
            <a:off x="1886619" y="3016824"/>
            <a:ext cx="5370763" cy="3748345"/>
          </a:xfrm>
          <a:prstGeom prst="roundRect">
            <a:avLst>
              <a:gd fmla="val 16667" name="adj"/>
            </a:avLst>
          </a:prstGeom>
          <a:solidFill>
            <a:srgbClr val="5585BF">
              <a:alpha val="80784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סהר\Desktop\ללא שם-21.png" id="179" name="Google Shape;179;p20"/>
          <p:cNvPicPr preferRelativeResize="0"/>
          <p:nvPr/>
        </p:nvPicPr>
        <p:blipFill rotWithShape="1">
          <a:blip r:embed="rId5">
            <a:alphaModFix/>
          </a:blip>
          <a:srcRect b="62466" l="28415" r="63922" t="26820"/>
          <a:stretch/>
        </p:blipFill>
        <p:spPr>
          <a:xfrm>
            <a:off x="2270049" y="3296551"/>
            <a:ext cx="1002764" cy="10514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80" name="Google Shape;180;p20"/>
          <p:cNvPicPr preferRelativeResize="0"/>
          <p:nvPr/>
        </p:nvPicPr>
        <p:blipFill rotWithShape="1">
          <a:blip r:embed="rId6">
            <a:alphaModFix/>
          </a:blip>
          <a:srcRect b="32567" l="64088" r="10207" t="47129"/>
          <a:stretch/>
        </p:blipFill>
        <p:spPr>
          <a:xfrm>
            <a:off x="3345517" y="3184660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3.png" id="181" name="Google Shape;181;p20"/>
          <p:cNvPicPr preferRelativeResize="0"/>
          <p:nvPr/>
        </p:nvPicPr>
        <p:blipFill rotWithShape="1">
          <a:blip r:embed="rId7">
            <a:alphaModFix/>
          </a:blip>
          <a:srcRect b="20635" l="30294" r="19951" t="18594"/>
          <a:stretch/>
        </p:blipFill>
        <p:spPr>
          <a:xfrm>
            <a:off x="6166520" y="3184660"/>
            <a:ext cx="839033" cy="1113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3-2.png" id="182" name="Google Shape;182;p20"/>
          <p:cNvPicPr preferRelativeResize="0"/>
          <p:nvPr/>
        </p:nvPicPr>
        <p:blipFill rotWithShape="1">
          <a:blip r:embed="rId8">
            <a:alphaModFix/>
          </a:blip>
          <a:srcRect b="11413" l="26497" r="15598" t="30812"/>
          <a:stretch/>
        </p:blipFill>
        <p:spPr>
          <a:xfrm>
            <a:off x="6153386" y="4415460"/>
            <a:ext cx="913112" cy="1097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83" name="Google Shape;183;p20"/>
          <p:cNvPicPr preferRelativeResize="0"/>
          <p:nvPr/>
        </p:nvPicPr>
        <p:blipFill rotWithShape="1">
          <a:blip r:embed="rId6">
            <a:alphaModFix/>
          </a:blip>
          <a:srcRect b="13673" l="4931" r="72802" t="64375"/>
          <a:stretch/>
        </p:blipFill>
        <p:spPr>
          <a:xfrm>
            <a:off x="4732398" y="4303569"/>
            <a:ext cx="1182293" cy="12129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84" name="Google Shape;184;p20"/>
          <p:cNvPicPr preferRelativeResize="0"/>
          <p:nvPr/>
        </p:nvPicPr>
        <p:blipFill rotWithShape="1">
          <a:blip r:embed="rId6">
            <a:alphaModFix/>
          </a:blip>
          <a:srcRect b="67188" l="47631" r="32231" t="13672"/>
          <a:stretch/>
        </p:blipFill>
        <p:spPr>
          <a:xfrm>
            <a:off x="4833448" y="3296551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85" name="Google Shape;185;p20"/>
          <p:cNvPicPr preferRelativeResize="0"/>
          <p:nvPr/>
        </p:nvPicPr>
        <p:blipFill rotWithShape="1">
          <a:blip r:embed="rId6">
            <a:alphaModFix/>
          </a:blip>
          <a:srcRect b="13673" l="4931" r="72802" t="64375"/>
          <a:stretch/>
        </p:blipFill>
        <p:spPr>
          <a:xfrm>
            <a:off x="2117679" y="4303569"/>
            <a:ext cx="1182293" cy="12129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86" name="Google Shape;186;p20"/>
          <p:cNvPicPr preferRelativeResize="0"/>
          <p:nvPr/>
        </p:nvPicPr>
        <p:blipFill rotWithShape="1">
          <a:blip r:embed="rId6">
            <a:alphaModFix/>
          </a:blip>
          <a:srcRect b="13673" l="4931" r="72802" t="64375"/>
          <a:stretch/>
        </p:blipFill>
        <p:spPr>
          <a:xfrm>
            <a:off x="3389708" y="5552195"/>
            <a:ext cx="1182293" cy="12129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87" name="Google Shape;187;p20"/>
          <p:cNvPicPr preferRelativeResize="0"/>
          <p:nvPr/>
        </p:nvPicPr>
        <p:blipFill rotWithShape="1">
          <a:blip r:embed="rId6">
            <a:alphaModFix/>
          </a:blip>
          <a:srcRect b="67188" l="47631" r="32231" t="13672"/>
          <a:stretch/>
        </p:blipFill>
        <p:spPr>
          <a:xfrm>
            <a:off x="4833448" y="5707258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3-2.png" id="188" name="Google Shape;188;p20"/>
          <p:cNvPicPr preferRelativeResize="0"/>
          <p:nvPr/>
        </p:nvPicPr>
        <p:blipFill rotWithShape="1">
          <a:blip r:embed="rId8">
            <a:alphaModFix/>
          </a:blip>
          <a:srcRect b="11413" l="26497" r="15598" t="30812"/>
          <a:stretch/>
        </p:blipFill>
        <p:spPr>
          <a:xfrm>
            <a:off x="3602943" y="4415460"/>
            <a:ext cx="913112" cy="1097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89" name="Google Shape;189;p20"/>
          <p:cNvPicPr preferRelativeResize="0"/>
          <p:nvPr/>
        </p:nvPicPr>
        <p:blipFill rotWithShape="1">
          <a:blip r:embed="rId6">
            <a:alphaModFix/>
          </a:blip>
          <a:srcRect b="67188" l="47631" r="32231" t="13672"/>
          <a:stretch/>
        </p:blipFill>
        <p:spPr>
          <a:xfrm>
            <a:off x="2222292" y="5730931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3.png" id="190" name="Google Shape;190;p20"/>
          <p:cNvPicPr preferRelativeResize="0"/>
          <p:nvPr/>
        </p:nvPicPr>
        <p:blipFill rotWithShape="1">
          <a:blip r:embed="rId7">
            <a:alphaModFix/>
          </a:blip>
          <a:srcRect b="20635" l="30294" r="19951" t="18594"/>
          <a:stretch/>
        </p:blipFill>
        <p:spPr>
          <a:xfrm>
            <a:off x="6139378" y="5596050"/>
            <a:ext cx="839033" cy="11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0"/>
          <p:cNvSpPr/>
          <p:nvPr/>
        </p:nvSpPr>
        <p:spPr>
          <a:xfrm>
            <a:off x="2148071" y="327663"/>
            <a:ext cx="4739337" cy="93610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השלימי את המשפט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" איזה גיבור " ...</a:t>
            </a:r>
            <a:endParaRPr b="0" i="0" sz="32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92" name="Google Shape;192;p20"/>
          <p:cNvSpPr/>
          <p:nvPr/>
        </p:nvSpPr>
        <p:spPr>
          <a:xfrm>
            <a:off x="3131840" y="1804480"/>
            <a:ext cx="2865420" cy="544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"העומד במשימתו "</a:t>
            </a:r>
            <a:endParaRPr b="0" i="0" sz="20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93" name="Google Shape;193;p20"/>
          <p:cNvSpPr/>
          <p:nvPr/>
        </p:nvSpPr>
        <p:spPr>
          <a:xfrm>
            <a:off x="-14900" y="1811518"/>
            <a:ext cx="2876599" cy="53949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"הכובש את יצרו "</a:t>
            </a:r>
            <a:endParaRPr b="0" i="0" sz="24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94" name="Google Shape;194;p20"/>
          <p:cNvSpPr/>
          <p:nvPr/>
        </p:nvSpPr>
        <p:spPr>
          <a:xfrm>
            <a:off x="6228184" y="1811518"/>
            <a:ext cx="2865420" cy="52766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"המנצח את אוייבו "</a:t>
            </a:r>
            <a:endParaRPr b="0" i="0" sz="20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descr="C:\Users\סהר\Desktop\candy crush\ללא שם-4.png" id="195" name="Google Shape;195;p20"/>
          <p:cNvPicPr preferRelativeResize="0"/>
          <p:nvPr/>
        </p:nvPicPr>
        <p:blipFill rotWithShape="1">
          <a:blip r:embed="rId6">
            <a:alphaModFix/>
          </a:blip>
          <a:srcRect b="32567" l="64088" r="10207" t="47129"/>
          <a:stretch/>
        </p:blipFill>
        <p:spPr>
          <a:xfrm>
            <a:off x="2051720" y="3212976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96" name="Google Shape;196;p20"/>
          <p:cNvPicPr preferRelativeResize="0"/>
          <p:nvPr/>
        </p:nvPicPr>
        <p:blipFill rotWithShape="1">
          <a:blip r:embed="rId6">
            <a:alphaModFix/>
          </a:blip>
          <a:srcRect b="67188" l="47631" r="32231" t="13672"/>
          <a:stretch/>
        </p:blipFill>
        <p:spPr>
          <a:xfrm>
            <a:off x="3508425" y="3284984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197" name="Google Shape;197;p20"/>
          <p:cNvPicPr preferRelativeResize="0"/>
          <p:nvPr/>
        </p:nvPicPr>
        <p:blipFill rotWithShape="1">
          <a:blip r:embed="rId6">
            <a:alphaModFix/>
          </a:blip>
          <a:srcRect b="13673" l="4931" r="72802" t="64375"/>
          <a:stretch/>
        </p:blipFill>
        <p:spPr>
          <a:xfrm>
            <a:off x="4732398" y="3152130"/>
            <a:ext cx="1182293" cy="1212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0">
            <a:hlinkClick action="ppaction://hlinksldjump" r:id="rId9"/>
          </p:cNvPr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873250" y="7029400"/>
            <a:ext cx="5395913" cy="3822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5.png" id="199" name="Google Shape;199;p2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059049" y="5277890"/>
            <a:ext cx="2121463" cy="1588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5.png" id="200" name="Google Shape;200;p2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-108519" y="5277890"/>
            <a:ext cx="2121463" cy="1588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0">
            <a:hlinkClick action="ppaction://hlinksldjump" r:id="rId12"/>
          </p:cNvPr>
          <p:cNvPicPr preferRelativeResize="0"/>
          <p:nvPr/>
        </p:nvPicPr>
        <p:blipFill rotWithShape="1">
          <a:blip r:embed="rId13">
            <a:alphaModFix/>
          </a:blip>
          <a:srcRect b="3197" l="0" r="0" t="3581"/>
          <a:stretch/>
        </p:blipFill>
        <p:spPr>
          <a:xfrm>
            <a:off x="-36512" y="7004203"/>
            <a:ext cx="9206429" cy="68659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251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11" name="Google Shape;211;p22"/>
          <p:cNvPicPr preferRelativeResize="0"/>
          <p:nvPr/>
        </p:nvPicPr>
        <p:blipFill rotWithShape="1">
          <a:blip r:embed="rId3">
            <a:alphaModFix/>
          </a:blip>
          <a:srcRect b="19404" l="1076" r="8108" t="12483"/>
          <a:stretch/>
        </p:blipFill>
        <p:spPr>
          <a:xfrm>
            <a:off x="-95001" y="-1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2"/>
          <p:cNvSpPr/>
          <p:nvPr/>
        </p:nvSpPr>
        <p:spPr>
          <a:xfrm>
            <a:off x="1886619" y="3016824"/>
            <a:ext cx="5370763" cy="3748345"/>
          </a:xfrm>
          <a:prstGeom prst="roundRect">
            <a:avLst>
              <a:gd fmla="val 16667" name="adj"/>
            </a:avLst>
          </a:prstGeom>
          <a:solidFill>
            <a:srgbClr val="5585BF">
              <a:alpha val="80784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סהר\Desktop\ללא שם-21.png" id="213" name="Google Shape;213;p22"/>
          <p:cNvPicPr preferRelativeResize="0"/>
          <p:nvPr/>
        </p:nvPicPr>
        <p:blipFill rotWithShape="1">
          <a:blip r:embed="rId4">
            <a:alphaModFix/>
          </a:blip>
          <a:srcRect b="62466" l="28415" r="63922" t="26820"/>
          <a:stretch/>
        </p:blipFill>
        <p:spPr>
          <a:xfrm>
            <a:off x="2270049" y="4437112"/>
            <a:ext cx="1002764" cy="10514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214" name="Google Shape;214;p22"/>
          <p:cNvPicPr preferRelativeResize="0"/>
          <p:nvPr/>
        </p:nvPicPr>
        <p:blipFill rotWithShape="1">
          <a:blip r:embed="rId5">
            <a:alphaModFix/>
          </a:blip>
          <a:srcRect b="32567" l="64088" r="10207" t="47129"/>
          <a:stretch/>
        </p:blipFill>
        <p:spPr>
          <a:xfrm>
            <a:off x="3345517" y="4371364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3.png" id="215" name="Google Shape;215;p22"/>
          <p:cNvPicPr preferRelativeResize="0"/>
          <p:nvPr/>
        </p:nvPicPr>
        <p:blipFill rotWithShape="1">
          <a:blip r:embed="rId6">
            <a:alphaModFix/>
          </a:blip>
          <a:srcRect b="20635" l="30294" r="19951" t="18594"/>
          <a:stretch/>
        </p:blipFill>
        <p:spPr>
          <a:xfrm>
            <a:off x="6166520" y="3184660"/>
            <a:ext cx="839033" cy="1113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3-2.png" id="216" name="Google Shape;216;p22"/>
          <p:cNvPicPr preferRelativeResize="0"/>
          <p:nvPr/>
        </p:nvPicPr>
        <p:blipFill rotWithShape="1">
          <a:blip r:embed="rId7">
            <a:alphaModFix/>
          </a:blip>
          <a:srcRect b="11413" l="26497" r="15598" t="30812"/>
          <a:stretch/>
        </p:blipFill>
        <p:spPr>
          <a:xfrm>
            <a:off x="6153386" y="4415460"/>
            <a:ext cx="913112" cy="1097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3-2.png" id="217" name="Google Shape;217;p22"/>
          <p:cNvPicPr preferRelativeResize="0"/>
          <p:nvPr/>
        </p:nvPicPr>
        <p:blipFill rotWithShape="1">
          <a:blip r:embed="rId7">
            <a:alphaModFix/>
          </a:blip>
          <a:srcRect b="11413" l="26497" r="15598" t="30812"/>
          <a:stretch/>
        </p:blipFill>
        <p:spPr>
          <a:xfrm>
            <a:off x="3563888" y="5661248"/>
            <a:ext cx="913112" cy="1097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218" name="Google Shape;218;p22"/>
          <p:cNvPicPr preferRelativeResize="0"/>
          <p:nvPr/>
        </p:nvPicPr>
        <p:blipFill rotWithShape="1">
          <a:blip r:embed="rId5">
            <a:alphaModFix/>
          </a:blip>
          <a:srcRect b="67188" l="47631" r="32231" t="13672"/>
          <a:stretch/>
        </p:blipFill>
        <p:spPr>
          <a:xfrm>
            <a:off x="2222292" y="5730931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3.png" id="219" name="Google Shape;219;p22"/>
          <p:cNvPicPr preferRelativeResize="0"/>
          <p:nvPr/>
        </p:nvPicPr>
        <p:blipFill rotWithShape="1">
          <a:blip r:embed="rId6">
            <a:alphaModFix/>
          </a:blip>
          <a:srcRect b="20635" l="30294" r="19951" t="18594"/>
          <a:stretch/>
        </p:blipFill>
        <p:spPr>
          <a:xfrm>
            <a:off x="6139378" y="5596050"/>
            <a:ext cx="839033" cy="11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2148071" y="327663"/>
            <a:ext cx="4739337" cy="93610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שלושה שאכלו יחד ולא אמרו דברי תורה נחשב כאילו ...</a:t>
            </a:r>
            <a:endParaRPr b="0" i="0" sz="24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21" name="Google Shape;221;p22"/>
          <p:cNvSpPr/>
          <p:nvPr/>
        </p:nvSpPr>
        <p:spPr>
          <a:xfrm>
            <a:off x="2609" y="1758341"/>
            <a:ext cx="2865420" cy="544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אכלו מאכלים משובחים </a:t>
            </a:r>
            <a:endParaRPr b="0" i="0" sz="20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22" name="Google Shape;222;p22"/>
          <p:cNvSpPr/>
          <p:nvPr/>
        </p:nvSpPr>
        <p:spPr>
          <a:xfrm>
            <a:off x="3160586" y="1799686"/>
            <a:ext cx="2876599" cy="53949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אכלו זבחי מתים  </a:t>
            </a:r>
            <a:endParaRPr b="0" i="0" sz="24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23" name="Google Shape;223;p22"/>
          <p:cNvSpPr/>
          <p:nvPr/>
        </p:nvSpPr>
        <p:spPr>
          <a:xfrm>
            <a:off x="6228184" y="1811518"/>
            <a:ext cx="2865420" cy="52766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אכלו לשובע</a:t>
            </a:r>
            <a:endParaRPr b="0" i="0" sz="24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descr="C:\Users\סהר\Desktop\candy crush\ללא שם-4.png" id="224" name="Google Shape;224;p22"/>
          <p:cNvPicPr preferRelativeResize="0"/>
          <p:nvPr/>
        </p:nvPicPr>
        <p:blipFill rotWithShape="1">
          <a:blip r:embed="rId5">
            <a:alphaModFix/>
          </a:blip>
          <a:srcRect b="32567" l="64088" r="10207" t="47129"/>
          <a:stretch/>
        </p:blipFill>
        <p:spPr>
          <a:xfrm>
            <a:off x="2051720" y="3068960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225" name="Google Shape;225;p22"/>
          <p:cNvPicPr preferRelativeResize="0"/>
          <p:nvPr/>
        </p:nvPicPr>
        <p:blipFill rotWithShape="1">
          <a:blip r:embed="rId5">
            <a:alphaModFix/>
          </a:blip>
          <a:srcRect b="13673" l="4931" r="72802" t="64375"/>
          <a:stretch/>
        </p:blipFill>
        <p:spPr>
          <a:xfrm>
            <a:off x="3389707" y="3068960"/>
            <a:ext cx="1182293" cy="12129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3.png" id="226" name="Google Shape;226;p22"/>
          <p:cNvPicPr preferRelativeResize="0"/>
          <p:nvPr/>
        </p:nvPicPr>
        <p:blipFill rotWithShape="1">
          <a:blip r:embed="rId6">
            <a:alphaModFix/>
          </a:blip>
          <a:srcRect b="20635" l="30294" r="19951" t="18594"/>
          <a:stretch/>
        </p:blipFill>
        <p:spPr>
          <a:xfrm>
            <a:off x="4885095" y="4365104"/>
            <a:ext cx="839033" cy="1113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3-2.png" id="227" name="Google Shape;227;p22"/>
          <p:cNvPicPr preferRelativeResize="0"/>
          <p:nvPr/>
        </p:nvPicPr>
        <p:blipFill rotWithShape="1">
          <a:blip r:embed="rId7">
            <a:alphaModFix/>
          </a:blip>
          <a:srcRect b="11413" l="26497" r="15598" t="30812"/>
          <a:stretch/>
        </p:blipFill>
        <p:spPr>
          <a:xfrm>
            <a:off x="4883024" y="5644032"/>
            <a:ext cx="913112" cy="1097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228" name="Google Shape;228;p22"/>
          <p:cNvPicPr preferRelativeResize="0"/>
          <p:nvPr/>
        </p:nvPicPr>
        <p:blipFill rotWithShape="1">
          <a:blip r:embed="rId5">
            <a:alphaModFix/>
          </a:blip>
          <a:srcRect b="32567" l="64088" r="10207" t="47129"/>
          <a:stretch/>
        </p:blipFill>
        <p:spPr>
          <a:xfrm>
            <a:off x="4644008" y="3140968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ללא שם-21.png" id="229" name="Google Shape;229;p22"/>
          <p:cNvPicPr preferRelativeResize="0"/>
          <p:nvPr/>
        </p:nvPicPr>
        <p:blipFill rotWithShape="1">
          <a:blip r:embed="rId4">
            <a:alphaModFix/>
          </a:blip>
          <a:srcRect b="62466" l="28415" r="63922" t="26820"/>
          <a:stretch/>
        </p:blipFill>
        <p:spPr>
          <a:xfrm>
            <a:off x="4870086" y="3163387"/>
            <a:ext cx="1002764" cy="10514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3.png" id="230" name="Google Shape;230;p22"/>
          <p:cNvPicPr preferRelativeResize="0"/>
          <p:nvPr/>
        </p:nvPicPr>
        <p:blipFill rotWithShape="1">
          <a:blip r:embed="rId6">
            <a:alphaModFix/>
          </a:blip>
          <a:srcRect b="20635" l="30294" r="19951" t="18594"/>
          <a:stretch/>
        </p:blipFill>
        <p:spPr>
          <a:xfrm>
            <a:off x="3579142" y="3132520"/>
            <a:ext cx="839033" cy="1113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3.png" id="231" name="Google Shape;231;p22"/>
          <p:cNvPicPr preferRelativeResize="0"/>
          <p:nvPr/>
        </p:nvPicPr>
        <p:blipFill rotWithShape="1">
          <a:blip r:embed="rId6">
            <a:alphaModFix/>
          </a:blip>
          <a:srcRect b="20635" l="30294" r="19951" t="18594"/>
          <a:stretch/>
        </p:blipFill>
        <p:spPr>
          <a:xfrm>
            <a:off x="2300760" y="3107915"/>
            <a:ext cx="839033" cy="1113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2">
            <a:hlinkClick action="ppaction://hlinksldjump" r:id="rId8"/>
          </p:cNvPr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873250" y="7029400"/>
            <a:ext cx="5395913" cy="3822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5.png" id="233" name="Google Shape;233;p2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059049" y="5277890"/>
            <a:ext cx="2121463" cy="1588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5.png" id="234" name="Google Shape;234;p2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flipH="1">
            <a:off x="-108519" y="5277890"/>
            <a:ext cx="2121463" cy="1588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2">
            <a:hlinkClick action="ppaction://hlinksldjump" r:id="rId11"/>
          </p:cNvPr>
          <p:cNvPicPr preferRelativeResize="0"/>
          <p:nvPr/>
        </p:nvPicPr>
        <p:blipFill rotWithShape="1">
          <a:blip r:embed="rId12">
            <a:alphaModFix/>
          </a:blip>
          <a:srcRect b="3197" l="0" r="0" t="3581"/>
          <a:stretch/>
        </p:blipFill>
        <p:spPr>
          <a:xfrm>
            <a:off x="-36512" y="7004203"/>
            <a:ext cx="9206429" cy="6865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442150" y="-1107504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391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46" name="Google Shape;246;p24"/>
          <p:cNvPicPr preferRelativeResize="0"/>
          <p:nvPr/>
        </p:nvPicPr>
        <p:blipFill rotWithShape="1">
          <a:blip r:embed="rId3">
            <a:alphaModFix/>
          </a:blip>
          <a:srcRect b="19404" l="1076" r="8108" t="12483"/>
          <a:stretch/>
        </p:blipFill>
        <p:spPr>
          <a:xfrm>
            <a:off x="-1" y="-1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4"/>
          <p:cNvSpPr/>
          <p:nvPr/>
        </p:nvSpPr>
        <p:spPr>
          <a:xfrm>
            <a:off x="1886619" y="3016824"/>
            <a:ext cx="5370763" cy="3748345"/>
          </a:xfrm>
          <a:prstGeom prst="roundRect">
            <a:avLst>
              <a:gd fmla="val 16667" name="adj"/>
            </a:avLst>
          </a:prstGeom>
          <a:solidFill>
            <a:srgbClr val="5585BF">
              <a:alpha val="80784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סהר\Desktop\ללא שם-21.png" id="248" name="Google Shape;248;p24"/>
          <p:cNvPicPr preferRelativeResize="0"/>
          <p:nvPr/>
        </p:nvPicPr>
        <p:blipFill rotWithShape="1">
          <a:blip r:embed="rId4">
            <a:alphaModFix/>
          </a:blip>
          <a:srcRect b="62466" l="28415" r="63922" t="26820"/>
          <a:stretch/>
        </p:blipFill>
        <p:spPr>
          <a:xfrm>
            <a:off x="2270049" y="4437112"/>
            <a:ext cx="1002764" cy="10514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249" name="Google Shape;249;p24"/>
          <p:cNvPicPr preferRelativeResize="0"/>
          <p:nvPr/>
        </p:nvPicPr>
        <p:blipFill rotWithShape="1">
          <a:blip r:embed="rId5">
            <a:alphaModFix/>
          </a:blip>
          <a:srcRect b="32567" l="64088" r="10207" t="47129"/>
          <a:stretch/>
        </p:blipFill>
        <p:spPr>
          <a:xfrm>
            <a:off x="3345517" y="4371364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3.png" id="250" name="Google Shape;250;p24"/>
          <p:cNvPicPr preferRelativeResize="0"/>
          <p:nvPr/>
        </p:nvPicPr>
        <p:blipFill rotWithShape="1">
          <a:blip r:embed="rId6">
            <a:alphaModFix/>
          </a:blip>
          <a:srcRect b="20635" l="30294" r="19951" t="18594"/>
          <a:stretch/>
        </p:blipFill>
        <p:spPr>
          <a:xfrm>
            <a:off x="6166520" y="3184660"/>
            <a:ext cx="839033" cy="1113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3-2.png" id="251" name="Google Shape;251;p24"/>
          <p:cNvPicPr preferRelativeResize="0"/>
          <p:nvPr/>
        </p:nvPicPr>
        <p:blipFill rotWithShape="1">
          <a:blip r:embed="rId7">
            <a:alphaModFix/>
          </a:blip>
          <a:srcRect b="11413" l="26497" r="15598" t="30812"/>
          <a:stretch/>
        </p:blipFill>
        <p:spPr>
          <a:xfrm>
            <a:off x="6153386" y="4415460"/>
            <a:ext cx="913112" cy="1097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3-2.png" id="252" name="Google Shape;252;p24"/>
          <p:cNvPicPr preferRelativeResize="0"/>
          <p:nvPr/>
        </p:nvPicPr>
        <p:blipFill rotWithShape="1">
          <a:blip r:embed="rId7">
            <a:alphaModFix/>
          </a:blip>
          <a:srcRect b="11413" l="26497" r="15598" t="30812"/>
          <a:stretch/>
        </p:blipFill>
        <p:spPr>
          <a:xfrm>
            <a:off x="3563888" y="5661248"/>
            <a:ext cx="913112" cy="1097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253" name="Google Shape;253;p24"/>
          <p:cNvPicPr preferRelativeResize="0"/>
          <p:nvPr/>
        </p:nvPicPr>
        <p:blipFill rotWithShape="1">
          <a:blip r:embed="rId5">
            <a:alphaModFix/>
          </a:blip>
          <a:srcRect b="67188" l="47631" r="32231" t="13672"/>
          <a:stretch/>
        </p:blipFill>
        <p:spPr>
          <a:xfrm>
            <a:off x="2222292" y="5730931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3.png" id="254" name="Google Shape;254;p24"/>
          <p:cNvPicPr preferRelativeResize="0"/>
          <p:nvPr/>
        </p:nvPicPr>
        <p:blipFill rotWithShape="1">
          <a:blip r:embed="rId6">
            <a:alphaModFix/>
          </a:blip>
          <a:srcRect b="20635" l="30294" r="19951" t="18594"/>
          <a:stretch/>
        </p:blipFill>
        <p:spPr>
          <a:xfrm>
            <a:off x="6118557" y="5628195"/>
            <a:ext cx="839033" cy="11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4"/>
          <p:cNvSpPr/>
          <p:nvPr/>
        </p:nvSpPr>
        <p:spPr>
          <a:xfrm>
            <a:off x="2148071" y="327663"/>
            <a:ext cx="4739337" cy="93610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מי אמר משפט זה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"מצווה גוררת מצווה ועברה גוררת עברה"</a:t>
            </a:r>
            <a:endParaRPr b="0" i="0" sz="20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56" name="Google Shape;256;p24"/>
          <p:cNvSpPr/>
          <p:nvPr/>
        </p:nvSpPr>
        <p:spPr>
          <a:xfrm>
            <a:off x="3203848" y="1776686"/>
            <a:ext cx="2865420" cy="544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בן זומא  </a:t>
            </a:r>
            <a:endParaRPr b="0" i="0" sz="24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57" name="Google Shape;257;p24"/>
          <p:cNvSpPr/>
          <p:nvPr/>
        </p:nvSpPr>
        <p:spPr>
          <a:xfrm>
            <a:off x="111225" y="1772816"/>
            <a:ext cx="2876599" cy="53949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בן עזאי  </a:t>
            </a:r>
            <a:endParaRPr b="0" i="0" sz="24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58" name="Google Shape;258;p24"/>
          <p:cNvSpPr/>
          <p:nvPr/>
        </p:nvSpPr>
        <p:spPr>
          <a:xfrm>
            <a:off x="6228184" y="1811518"/>
            <a:ext cx="2865420" cy="52766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רבי יוסי הגלילי </a:t>
            </a:r>
            <a:endParaRPr b="0" i="0" sz="24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descr="C:\Users\סהר\Desktop\candy crush\ללא שם-3.png" id="259" name="Google Shape;259;p24"/>
          <p:cNvPicPr preferRelativeResize="0"/>
          <p:nvPr/>
        </p:nvPicPr>
        <p:blipFill rotWithShape="1">
          <a:blip r:embed="rId6">
            <a:alphaModFix/>
          </a:blip>
          <a:srcRect b="20635" l="30294" r="19951" t="18594"/>
          <a:stretch/>
        </p:blipFill>
        <p:spPr>
          <a:xfrm>
            <a:off x="4885095" y="4365104"/>
            <a:ext cx="839033" cy="1113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3-2.png" id="260" name="Google Shape;260;p24"/>
          <p:cNvPicPr preferRelativeResize="0"/>
          <p:nvPr/>
        </p:nvPicPr>
        <p:blipFill rotWithShape="1">
          <a:blip r:embed="rId7">
            <a:alphaModFix/>
          </a:blip>
          <a:srcRect b="11413" l="26497" r="15598" t="30812"/>
          <a:stretch/>
        </p:blipFill>
        <p:spPr>
          <a:xfrm>
            <a:off x="4883024" y="5644032"/>
            <a:ext cx="913112" cy="1097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ללא שם-21.png" id="261" name="Google Shape;261;p24"/>
          <p:cNvPicPr preferRelativeResize="0"/>
          <p:nvPr/>
        </p:nvPicPr>
        <p:blipFill rotWithShape="1">
          <a:blip r:embed="rId4">
            <a:alphaModFix/>
          </a:blip>
          <a:srcRect b="62466" l="28415" r="63922" t="26820"/>
          <a:stretch/>
        </p:blipFill>
        <p:spPr>
          <a:xfrm>
            <a:off x="4865380" y="3169647"/>
            <a:ext cx="1002764" cy="10514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3.png" id="262" name="Google Shape;262;p24"/>
          <p:cNvPicPr preferRelativeResize="0"/>
          <p:nvPr/>
        </p:nvPicPr>
        <p:blipFill rotWithShape="1">
          <a:blip r:embed="rId6">
            <a:alphaModFix/>
          </a:blip>
          <a:srcRect b="20635" l="30294" r="19951" t="18594"/>
          <a:stretch/>
        </p:blipFill>
        <p:spPr>
          <a:xfrm>
            <a:off x="3579142" y="3140968"/>
            <a:ext cx="839033" cy="1113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3.png" id="263" name="Google Shape;263;p24"/>
          <p:cNvPicPr preferRelativeResize="0"/>
          <p:nvPr/>
        </p:nvPicPr>
        <p:blipFill rotWithShape="1">
          <a:blip r:embed="rId6">
            <a:alphaModFix/>
          </a:blip>
          <a:srcRect b="20635" l="30294" r="19951" t="18594"/>
          <a:stretch/>
        </p:blipFill>
        <p:spPr>
          <a:xfrm>
            <a:off x="2300760" y="3140968"/>
            <a:ext cx="839033" cy="1113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9.png" id="264" name="Google Shape;264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418175" y="3068960"/>
            <a:ext cx="1568969" cy="1392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265" name="Google Shape;265;p24"/>
          <p:cNvPicPr preferRelativeResize="0"/>
          <p:nvPr/>
        </p:nvPicPr>
        <p:blipFill rotWithShape="1">
          <a:blip r:embed="rId5">
            <a:alphaModFix/>
          </a:blip>
          <a:srcRect b="67188" l="47631" r="32231" t="13672"/>
          <a:stretch/>
        </p:blipFill>
        <p:spPr>
          <a:xfrm>
            <a:off x="6058868" y="3287109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ללא שם-21.png" id="266" name="Google Shape;266;p24"/>
          <p:cNvPicPr preferRelativeResize="0"/>
          <p:nvPr/>
        </p:nvPicPr>
        <p:blipFill rotWithShape="1">
          <a:blip r:embed="rId4">
            <a:alphaModFix/>
          </a:blip>
          <a:srcRect b="62466" l="28415" r="63922" t="26820"/>
          <a:stretch/>
        </p:blipFill>
        <p:spPr>
          <a:xfrm>
            <a:off x="3519062" y="3202700"/>
            <a:ext cx="1002764" cy="10514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267" name="Google Shape;267;p24"/>
          <p:cNvPicPr preferRelativeResize="0"/>
          <p:nvPr/>
        </p:nvPicPr>
        <p:blipFill rotWithShape="1">
          <a:blip r:embed="rId5">
            <a:alphaModFix/>
          </a:blip>
          <a:srcRect b="67188" l="47631" r="32231" t="13672"/>
          <a:stretch/>
        </p:blipFill>
        <p:spPr>
          <a:xfrm>
            <a:off x="2220357" y="3249271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4">
            <a:hlinkClick action="ppaction://hlinksldjump" r:id="rId9"/>
          </p:cNvPr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873250" y="7029400"/>
            <a:ext cx="5395913" cy="3822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5.png" id="269" name="Google Shape;269;p2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059049" y="5277890"/>
            <a:ext cx="2121463" cy="1588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5.png" id="270" name="Google Shape;270;p2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-108519" y="5277890"/>
            <a:ext cx="2121463" cy="1588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4">
            <a:hlinkClick action="ppaction://hlinksldjump" r:id="rId12"/>
          </p:cNvPr>
          <p:cNvPicPr preferRelativeResize="0"/>
          <p:nvPr/>
        </p:nvPicPr>
        <p:blipFill rotWithShape="1">
          <a:blip r:embed="rId13">
            <a:alphaModFix/>
          </a:blip>
          <a:srcRect b="3197" l="0" r="0" t="3581"/>
          <a:stretch/>
        </p:blipFill>
        <p:spPr>
          <a:xfrm>
            <a:off x="-1" y="6887194"/>
            <a:ext cx="9206429" cy="6865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4298413" y="-1035496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72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286" name="Google Shape;286;p27"/>
          <p:cNvPicPr preferRelativeResize="0"/>
          <p:nvPr/>
        </p:nvPicPr>
        <p:blipFill rotWithShape="1">
          <a:blip r:embed="rId3">
            <a:alphaModFix/>
          </a:blip>
          <a:srcRect b="19404" l="1076" r="8108" t="12483"/>
          <a:stretch/>
        </p:blipFill>
        <p:spPr>
          <a:xfrm>
            <a:off x="-31944" y="-15378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7"/>
          <p:cNvSpPr/>
          <p:nvPr/>
        </p:nvSpPr>
        <p:spPr>
          <a:xfrm>
            <a:off x="1886619" y="3016824"/>
            <a:ext cx="5370763" cy="3748345"/>
          </a:xfrm>
          <a:prstGeom prst="roundRect">
            <a:avLst>
              <a:gd fmla="val 16667" name="adj"/>
            </a:avLst>
          </a:prstGeom>
          <a:solidFill>
            <a:srgbClr val="5585BF">
              <a:alpha val="80784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סהר\Desktop\candy crush\ללא שם-4.png" id="288" name="Google Shape;288;p27"/>
          <p:cNvPicPr preferRelativeResize="0"/>
          <p:nvPr/>
        </p:nvPicPr>
        <p:blipFill rotWithShape="1">
          <a:blip r:embed="rId4">
            <a:alphaModFix/>
          </a:blip>
          <a:srcRect b="32567" l="64088" r="10207" t="47129"/>
          <a:stretch/>
        </p:blipFill>
        <p:spPr>
          <a:xfrm>
            <a:off x="3345517" y="5615803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3-2.png" id="289" name="Google Shape;289;p27"/>
          <p:cNvPicPr preferRelativeResize="0"/>
          <p:nvPr/>
        </p:nvPicPr>
        <p:blipFill rotWithShape="1">
          <a:blip r:embed="rId5">
            <a:alphaModFix/>
          </a:blip>
          <a:srcRect b="11413" l="26497" r="15598" t="30812"/>
          <a:stretch/>
        </p:blipFill>
        <p:spPr>
          <a:xfrm>
            <a:off x="6153386" y="4415460"/>
            <a:ext cx="913112" cy="1097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3.png" id="290" name="Google Shape;290;p27"/>
          <p:cNvPicPr preferRelativeResize="0"/>
          <p:nvPr/>
        </p:nvPicPr>
        <p:blipFill rotWithShape="1">
          <a:blip r:embed="rId6">
            <a:alphaModFix/>
          </a:blip>
          <a:srcRect b="20635" l="30294" r="19951" t="18594"/>
          <a:stretch/>
        </p:blipFill>
        <p:spPr>
          <a:xfrm>
            <a:off x="6118557" y="5628195"/>
            <a:ext cx="839033" cy="11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7"/>
          <p:cNvSpPr/>
          <p:nvPr/>
        </p:nvSpPr>
        <p:spPr>
          <a:xfrm>
            <a:off x="2148071" y="327663"/>
            <a:ext cx="4739337" cy="93610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36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עשרה שיושבים ועוסקים בתורה שורה עליהם </a:t>
            </a:r>
            <a:endParaRPr b="0" i="0" sz="36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92" name="Google Shape;292;p27"/>
          <p:cNvSpPr/>
          <p:nvPr/>
        </p:nvSpPr>
        <p:spPr>
          <a:xfrm>
            <a:off x="3061892" y="1872530"/>
            <a:ext cx="2865420" cy="544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ברכה </a:t>
            </a:r>
            <a:endParaRPr b="0" i="0" sz="20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93" name="Google Shape;293;p27"/>
          <p:cNvSpPr/>
          <p:nvPr/>
        </p:nvSpPr>
        <p:spPr>
          <a:xfrm>
            <a:off x="111225" y="1772816"/>
            <a:ext cx="2876599" cy="53949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שפע </a:t>
            </a:r>
            <a:endParaRPr b="0" i="0" sz="20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94" name="Google Shape;294;p27"/>
          <p:cNvSpPr/>
          <p:nvPr/>
        </p:nvSpPr>
        <p:spPr>
          <a:xfrm>
            <a:off x="6228184" y="1811518"/>
            <a:ext cx="2865420" cy="52766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שכינה </a:t>
            </a:r>
            <a:endParaRPr b="0" i="0" sz="20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descr="C:\Users\סהר\Desktop\candy crush\ללא שם-9.png" id="295" name="Google Shape;295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37657" y="5515937"/>
            <a:ext cx="1568969" cy="1392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296" name="Google Shape;296;p27"/>
          <p:cNvPicPr preferRelativeResize="0"/>
          <p:nvPr/>
        </p:nvPicPr>
        <p:blipFill rotWithShape="1">
          <a:blip r:embed="rId4">
            <a:alphaModFix/>
          </a:blip>
          <a:srcRect b="67188" l="47631" r="32231" t="13672"/>
          <a:stretch/>
        </p:blipFill>
        <p:spPr>
          <a:xfrm>
            <a:off x="6058868" y="3284984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ללא שם-21.png" id="297" name="Google Shape;297;p27"/>
          <p:cNvPicPr preferRelativeResize="0"/>
          <p:nvPr/>
        </p:nvPicPr>
        <p:blipFill rotWithShape="1">
          <a:blip r:embed="rId8">
            <a:alphaModFix/>
          </a:blip>
          <a:srcRect b="62466" l="28415" r="63922" t="26820"/>
          <a:stretch/>
        </p:blipFill>
        <p:spPr>
          <a:xfrm>
            <a:off x="3519062" y="3241655"/>
            <a:ext cx="1002764" cy="10514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298" name="Google Shape;298;p27"/>
          <p:cNvPicPr preferRelativeResize="0"/>
          <p:nvPr/>
        </p:nvPicPr>
        <p:blipFill rotWithShape="1">
          <a:blip r:embed="rId4">
            <a:alphaModFix/>
          </a:blip>
          <a:srcRect b="32567" l="64088" r="10207" t="47129"/>
          <a:stretch/>
        </p:blipFill>
        <p:spPr>
          <a:xfrm>
            <a:off x="3345517" y="4412292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299" name="Google Shape;299;p27"/>
          <p:cNvPicPr preferRelativeResize="0"/>
          <p:nvPr/>
        </p:nvPicPr>
        <p:blipFill rotWithShape="1">
          <a:blip r:embed="rId4">
            <a:alphaModFix/>
          </a:blip>
          <a:srcRect b="13673" l="4931" r="72802" t="64375"/>
          <a:stretch/>
        </p:blipFill>
        <p:spPr>
          <a:xfrm>
            <a:off x="4747231" y="4275579"/>
            <a:ext cx="1182293" cy="12129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300" name="Google Shape;300;p27"/>
          <p:cNvPicPr preferRelativeResize="0"/>
          <p:nvPr/>
        </p:nvPicPr>
        <p:blipFill rotWithShape="1">
          <a:blip r:embed="rId4">
            <a:alphaModFix/>
          </a:blip>
          <a:srcRect b="13673" l="4931" r="72802" t="64375"/>
          <a:stretch/>
        </p:blipFill>
        <p:spPr>
          <a:xfrm>
            <a:off x="2116512" y="5584774"/>
            <a:ext cx="1182293" cy="12129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3-2.png" id="301" name="Google Shape;301;p27"/>
          <p:cNvPicPr preferRelativeResize="0"/>
          <p:nvPr/>
        </p:nvPicPr>
        <p:blipFill rotWithShape="1">
          <a:blip r:embed="rId5">
            <a:alphaModFix/>
          </a:blip>
          <a:srcRect b="11413" l="26497" r="15598" t="30812"/>
          <a:stretch/>
        </p:blipFill>
        <p:spPr>
          <a:xfrm>
            <a:off x="2260666" y="4512174"/>
            <a:ext cx="913112" cy="1097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302" name="Google Shape;302;p27"/>
          <p:cNvPicPr preferRelativeResize="0"/>
          <p:nvPr/>
        </p:nvPicPr>
        <p:blipFill rotWithShape="1">
          <a:blip r:embed="rId4">
            <a:alphaModFix/>
          </a:blip>
          <a:srcRect b="67188" l="47631" r="32231" t="13672"/>
          <a:stretch/>
        </p:blipFill>
        <p:spPr>
          <a:xfrm>
            <a:off x="4825165" y="3322109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057674" y="3281393"/>
            <a:ext cx="1283263" cy="1055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049965" y="-121146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305" name="Google Shape;305;p27"/>
          <p:cNvPicPr preferRelativeResize="0"/>
          <p:nvPr/>
        </p:nvPicPr>
        <p:blipFill rotWithShape="1">
          <a:blip r:embed="rId4">
            <a:alphaModFix/>
          </a:blip>
          <a:srcRect b="32567" l="64088" r="10207" t="47129"/>
          <a:stretch/>
        </p:blipFill>
        <p:spPr>
          <a:xfrm>
            <a:off x="3340937" y="3188562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622266" y="3241655"/>
            <a:ext cx="785019" cy="1048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385689" y="3156202"/>
            <a:ext cx="1182727" cy="121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7">
            <a:hlinkClick action="ppaction://hlinksldjump" r:id="rId13"/>
          </p:cNvPr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873250" y="7029400"/>
            <a:ext cx="5395913" cy="3822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5.png" id="309" name="Google Shape;309;p27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7059049" y="5277890"/>
            <a:ext cx="2121463" cy="1588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5.png" id="310" name="Google Shape;310;p27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 flipH="1">
            <a:off x="-108519" y="5277890"/>
            <a:ext cx="2121463" cy="1588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27">
            <a:hlinkClick action="ppaction://hlinksldjump" r:id="rId16"/>
          </p:cNvPr>
          <p:cNvPicPr preferRelativeResize="0"/>
          <p:nvPr/>
        </p:nvPicPr>
        <p:blipFill rotWithShape="1">
          <a:blip r:embed="rId17">
            <a:alphaModFix/>
          </a:blip>
          <a:srcRect b="3197" l="0" r="0" t="3581"/>
          <a:stretch/>
        </p:blipFill>
        <p:spPr>
          <a:xfrm>
            <a:off x="144016" y="6932195"/>
            <a:ext cx="9206429" cy="68659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99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id="317" name="Google Shape;317;p28"/>
          <p:cNvPicPr preferRelativeResize="0"/>
          <p:nvPr/>
        </p:nvPicPr>
        <p:blipFill rotWithShape="1">
          <a:blip r:embed="rId3">
            <a:alphaModFix/>
          </a:blip>
          <a:srcRect b="19404" l="1076" r="8108" t="12483"/>
          <a:stretch/>
        </p:blipFill>
        <p:spPr>
          <a:xfrm>
            <a:off x="-31944" y="-15378"/>
            <a:ext cx="914400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28"/>
          <p:cNvSpPr/>
          <p:nvPr/>
        </p:nvSpPr>
        <p:spPr>
          <a:xfrm>
            <a:off x="1886619" y="3016824"/>
            <a:ext cx="5370763" cy="3748345"/>
          </a:xfrm>
          <a:prstGeom prst="roundRect">
            <a:avLst>
              <a:gd fmla="val 16667" name="adj"/>
            </a:avLst>
          </a:prstGeom>
          <a:solidFill>
            <a:srgbClr val="5585BF">
              <a:alpha val="80784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Users\סהר\Desktop\candy crush\ללא שם-4.png" id="319" name="Google Shape;319;p28"/>
          <p:cNvPicPr preferRelativeResize="0"/>
          <p:nvPr/>
        </p:nvPicPr>
        <p:blipFill rotWithShape="1">
          <a:blip r:embed="rId4">
            <a:alphaModFix/>
          </a:blip>
          <a:srcRect b="32567" l="64088" r="10207" t="47129"/>
          <a:stretch/>
        </p:blipFill>
        <p:spPr>
          <a:xfrm>
            <a:off x="3345517" y="5615803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3-2.png" id="320" name="Google Shape;320;p28"/>
          <p:cNvPicPr preferRelativeResize="0"/>
          <p:nvPr/>
        </p:nvPicPr>
        <p:blipFill rotWithShape="1">
          <a:blip r:embed="rId5">
            <a:alphaModFix/>
          </a:blip>
          <a:srcRect b="11413" l="26497" r="15598" t="30812"/>
          <a:stretch/>
        </p:blipFill>
        <p:spPr>
          <a:xfrm>
            <a:off x="6153386" y="4415460"/>
            <a:ext cx="913112" cy="1097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3.png" id="321" name="Google Shape;321;p28"/>
          <p:cNvPicPr preferRelativeResize="0"/>
          <p:nvPr/>
        </p:nvPicPr>
        <p:blipFill rotWithShape="1">
          <a:blip r:embed="rId6">
            <a:alphaModFix/>
          </a:blip>
          <a:srcRect b="20635" l="30294" r="19951" t="18594"/>
          <a:stretch/>
        </p:blipFill>
        <p:spPr>
          <a:xfrm>
            <a:off x="6118557" y="5628195"/>
            <a:ext cx="839033" cy="1113173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8"/>
          <p:cNvSpPr/>
          <p:nvPr/>
        </p:nvSpPr>
        <p:spPr>
          <a:xfrm>
            <a:off x="2148071" y="327663"/>
            <a:ext cx="4739337" cy="93610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השלימי את המשפט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"הוי רק למצווה קלה " </a:t>
            </a:r>
            <a:endParaRPr b="0" i="0" sz="32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23" name="Google Shape;323;p28"/>
          <p:cNvSpPr/>
          <p:nvPr/>
        </p:nvSpPr>
        <p:spPr>
          <a:xfrm>
            <a:off x="3061892" y="1872530"/>
            <a:ext cx="2865420" cy="544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"ולא רץ לדבר רע " </a:t>
            </a:r>
            <a:endParaRPr b="0" i="0" sz="20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24" name="Google Shape;324;p28"/>
          <p:cNvSpPr/>
          <p:nvPr/>
        </p:nvSpPr>
        <p:spPr>
          <a:xfrm>
            <a:off x="111225" y="1772816"/>
            <a:ext cx="2876599" cy="53949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"ולומד רע" </a:t>
            </a:r>
            <a:endParaRPr b="0" i="0" sz="20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25" name="Google Shape;325;p28"/>
          <p:cNvSpPr/>
          <p:nvPr/>
        </p:nvSpPr>
        <p:spPr>
          <a:xfrm>
            <a:off x="6155728" y="1839763"/>
            <a:ext cx="2865420" cy="52766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"ובורח מן העברה"</a:t>
            </a:r>
            <a:endParaRPr b="0" i="0" sz="20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descr="C:\Users\סהר\Desktop\candy crush\ללא שם-9.png" id="326" name="Google Shape;326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37657" y="5515937"/>
            <a:ext cx="1568969" cy="1392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327" name="Google Shape;327;p28"/>
          <p:cNvPicPr preferRelativeResize="0"/>
          <p:nvPr/>
        </p:nvPicPr>
        <p:blipFill rotWithShape="1">
          <a:blip r:embed="rId4">
            <a:alphaModFix/>
          </a:blip>
          <a:srcRect b="67188" l="47631" r="32231" t="13672"/>
          <a:stretch/>
        </p:blipFill>
        <p:spPr>
          <a:xfrm>
            <a:off x="6058868" y="3284984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ללא שם-21.png" id="328" name="Google Shape;328;p28"/>
          <p:cNvPicPr preferRelativeResize="0"/>
          <p:nvPr/>
        </p:nvPicPr>
        <p:blipFill rotWithShape="1">
          <a:blip r:embed="rId8">
            <a:alphaModFix/>
          </a:blip>
          <a:srcRect b="62466" l="28415" r="63922" t="26820"/>
          <a:stretch/>
        </p:blipFill>
        <p:spPr>
          <a:xfrm>
            <a:off x="3519062" y="3241655"/>
            <a:ext cx="1002764" cy="10514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329" name="Google Shape;329;p28"/>
          <p:cNvPicPr preferRelativeResize="0"/>
          <p:nvPr/>
        </p:nvPicPr>
        <p:blipFill rotWithShape="1">
          <a:blip r:embed="rId4">
            <a:alphaModFix/>
          </a:blip>
          <a:srcRect b="32567" l="64088" r="10207" t="47129"/>
          <a:stretch/>
        </p:blipFill>
        <p:spPr>
          <a:xfrm>
            <a:off x="3345517" y="4412292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330" name="Google Shape;330;p28"/>
          <p:cNvPicPr preferRelativeResize="0"/>
          <p:nvPr/>
        </p:nvPicPr>
        <p:blipFill rotWithShape="1">
          <a:blip r:embed="rId4">
            <a:alphaModFix/>
          </a:blip>
          <a:srcRect b="13673" l="4931" r="72802" t="64375"/>
          <a:stretch/>
        </p:blipFill>
        <p:spPr>
          <a:xfrm>
            <a:off x="4747231" y="4275579"/>
            <a:ext cx="1182293" cy="12129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331" name="Google Shape;331;p28"/>
          <p:cNvPicPr preferRelativeResize="0"/>
          <p:nvPr/>
        </p:nvPicPr>
        <p:blipFill rotWithShape="1">
          <a:blip r:embed="rId4">
            <a:alphaModFix/>
          </a:blip>
          <a:srcRect b="13673" l="4931" r="72802" t="64375"/>
          <a:stretch/>
        </p:blipFill>
        <p:spPr>
          <a:xfrm>
            <a:off x="2116512" y="5584774"/>
            <a:ext cx="1182293" cy="12129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3-2.png" id="332" name="Google Shape;332;p28"/>
          <p:cNvPicPr preferRelativeResize="0"/>
          <p:nvPr/>
        </p:nvPicPr>
        <p:blipFill rotWithShape="1">
          <a:blip r:embed="rId5">
            <a:alphaModFix/>
          </a:blip>
          <a:srcRect b="11413" l="26497" r="15598" t="30812"/>
          <a:stretch/>
        </p:blipFill>
        <p:spPr>
          <a:xfrm>
            <a:off x="2260666" y="4512174"/>
            <a:ext cx="913112" cy="1097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333" name="Google Shape;333;p28"/>
          <p:cNvPicPr preferRelativeResize="0"/>
          <p:nvPr/>
        </p:nvPicPr>
        <p:blipFill rotWithShape="1">
          <a:blip r:embed="rId4">
            <a:alphaModFix/>
          </a:blip>
          <a:srcRect b="67188" l="47631" r="32231" t="13672"/>
          <a:stretch/>
        </p:blipFill>
        <p:spPr>
          <a:xfrm>
            <a:off x="4825165" y="3322109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057674" y="3281393"/>
            <a:ext cx="1283263" cy="1055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049965" y="-121146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336" name="Google Shape;336;p28"/>
          <p:cNvPicPr preferRelativeResize="0"/>
          <p:nvPr/>
        </p:nvPicPr>
        <p:blipFill rotWithShape="1">
          <a:blip r:embed="rId4">
            <a:alphaModFix/>
          </a:blip>
          <a:srcRect b="32567" l="64088" r="10207" t="47129"/>
          <a:stretch/>
        </p:blipFill>
        <p:spPr>
          <a:xfrm>
            <a:off x="3340937" y="3188562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622266" y="3241655"/>
            <a:ext cx="785019" cy="1048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385689" y="3156202"/>
            <a:ext cx="1182727" cy="121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8">
            <a:hlinkClick action="ppaction://hlinksldjump" r:id="rId13"/>
          </p:cNvPr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873250" y="7029400"/>
            <a:ext cx="5395913" cy="3822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5.png" id="340" name="Google Shape;340;p28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7059049" y="5277890"/>
            <a:ext cx="2121463" cy="1588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5.png" id="341" name="Google Shape;341;p28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 flipH="1">
            <a:off x="-108519" y="5277890"/>
            <a:ext cx="2121463" cy="1588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28">
            <a:hlinkClick action="ppaction://hlinksldjump" r:id="rId16"/>
          </p:cNvPr>
          <p:cNvPicPr preferRelativeResize="0"/>
          <p:nvPr/>
        </p:nvPicPr>
        <p:blipFill rotWithShape="1">
          <a:blip r:embed="rId17">
            <a:alphaModFix/>
          </a:blip>
          <a:srcRect b="3197" l="0" r="0" t="3581"/>
          <a:stretch/>
        </p:blipFill>
        <p:spPr>
          <a:xfrm>
            <a:off x="144016" y="6932195"/>
            <a:ext cx="9206429" cy="68659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99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30"/>
          <p:cNvPicPr preferRelativeResize="0"/>
          <p:nvPr/>
        </p:nvPicPr>
        <p:blipFill rotWithShape="1">
          <a:blip r:embed="rId3">
            <a:alphaModFix/>
          </a:blip>
          <a:srcRect b="19404" l="1076" r="8108" t="12483"/>
          <a:stretch/>
        </p:blipFill>
        <p:spPr>
          <a:xfrm>
            <a:off x="15514" y="-294976"/>
            <a:ext cx="9144001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5.png" id="352" name="Google Shape;352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76256" y="5277890"/>
            <a:ext cx="2121463" cy="1588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5.png" id="353" name="Google Shape;353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18289" y="5277890"/>
            <a:ext cx="2121463" cy="1588067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C:\Users\סהר\Desktop\candy crush\ללא שם-4.png" id="355" name="Google Shape;355;p30"/>
          <p:cNvPicPr preferRelativeResize="0"/>
          <p:nvPr/>
        </p:nvPicPr>
        <p:blipFill rotWithShape="1">
          <a:blip r:embed="rId5">
            <a:alphaModFix/>
          </a:blip>
          <a:srcRect b="32567" l="64088" r="10207" t="47129"/>
          <a:stretch/>
        </p:blipFill>
        <p:spPr>
          <a:xfrm>
            <a:off x="3345517" y="5615803"/>
            <a:ext cx="1306284" cy="107386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0"/>
          <p:cNvSpPr/>
          <p:nvPr/>
        </p:nvSpPr>
        <p:spPr>
          <a:xfrm>
            <a:off x="2406219" y="383919"/>
            <a:ext cx="4739337" cy="93610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השלמי את המשפט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"איזה עשיר "</a:t>
            </a:r>
            <a:endParaRPr b="0" i="0" sz="32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57" name="Google Shape;357;p30"/>
          <p:cNvSpPr/>
          <p:nvPr/>
        </p:nvSpPr>
        <p:spPr>
          <a:xfrm>
            <a:off x="3120480" y="1801837"/>
            <a:ext cx="2865420" cy="544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הדואג לשלום חברו</a:t>
            </a:r>
            <a:endParaRPr b="0" i="0" sz="24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58" name="Google Shape;358;p30"/>
          <p:cNvSpPr/>
          <p:nvPr/>
        </p:nvSpPr>
        <p:spPr>
          <a:xfrm>
            <a:off x="111225" y="1772816"/>
            <a:ext cx="2876599" cy="53949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הבורח מעברה </a:t>
            </a:r>
            <a:endParaRPr b="0" i="0" sz="24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59" name="Google Shape;359;p30"/>
          <p:cNvSpPr/>
          <p:nvPr/>
        </p:nvSpPr>
        <p:spPr>
          <a:xfrm>
            <a:off x="6118557" y="1814843"/>
            <a:ext cx="2865420" cy="52766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השמח בחלקו</a:t>
            </a:r>
            <a:endParaRPr b="0" i="0" sz="24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descr="C:\Users\סהר\Desktop\candy crush\ללא שם-9.png" id="360" name="Google Shape;360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37657" y="5515937"/>
            <a:ext cx="1568969" cy="1392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361" name="Google Shape;361;p30"/>
          <p:cNvPicPr preferRelativeResize="0"/>
          <p:nvPr/>
        </p:nvPicPr>
        <p:blipFill rotWithShape="1">
          <a:blip r:embed="rId5">
            <a:alphaModFix/>
          </a:blip>
          <a:srcRect b="67188" l="47631" r="32231" t="13672"/>
          <a:stretch/>
        </p:blipFill>
        <p:spPr>
          <a:xfrm>
            <a:off x="6058868" y="3284984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ללא שם-21.png" id="362" name="Google Shape;362;p30"/>
          <p:cNvPicPr preferRelativeResize="0"/>
          <p:nvPr/>
        </p:nvPicPr>
        <p:blipFill rotWithShape="1">
          <a:blip r:embed="rId7">
            <a:alphaModFix/>
          </a:blip>
          <a:srcRect b="62466" l="28415" r="63922" t="26820"/>
          <a:stretch/>
        </p:blipFill>
        <p:spPr>
          <a:xfrm>
            <a:off x="2295892" y="3304354"/>
            <a:ext cx="1002764" cy="10514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363" name="Google Shape;363;p30"/>
          <p:cNvPicPr preferRelativeResize="0"/>
          <p:nvPr/>
        </p:nvPicPr>
        <p:blipFill rotWithShape="1">
          <a:blip r:embed="rId5">
            <a:alphaModFix/>
          </a:blip>
          <a:srcRect b="32567" l="64088" r="10207" t="47129"/>
          <a:stretch/>
        </p:blipFill>
        <p:spPr>
          <a:xfrm>
            <a:off x="3345517" y="4412292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364" name="Google Shape;364;p30"/>
          <p:cNvPicPr preferRelativeResize="0"/>
          <p:nvPr/>
        </p:nvPicPr>
        <p:blipFill rotWithShape="1">
          <a:blip r:embed="rId5">
            <a:alphaModFix/>
          </a:blip>
          <a:srcRect b="13673" l="4931" r="72802" t="64375"/>
          <a:stretch/>
        </p:blipFill>
        <p:spPr>
          <a:xfrm>
            <a:off x="4747231" y="4275579"/>
            <a:ext cx="1182293" cy="12129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365" name="Google Shape;365;p30"/>
          <p:cNvPicPr preferRelativeResize="0"/>
          <p:nvPr/>
        </p:nvPicPr>
        <p:blipFill rotWithShape="1">
          <a:blip r:embed="rId5">
            <a:alphaModFix/>
          </a:blip>
          <a:srcRect b="13673" l="4931" r="72802" t="64375"/>
          <a:stretch/>
        </p:blipFill>
        <p:spPr>
          <a:xfrm>
            <a:off x="2116512" y="5584774"/>
            <a:ext cx="1182293" cy="12129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3-2.png" id="366" name="Google Shape;366;p30"/>
          <p:cNvPicPr preferRelativeResize="0"/>
          <p:nvPr/>
        </p:nvPicPr>
        <p:blipFill rotWithShape="1">
          <a:blip r:embed="rId8">
            <a:alphaModFix/>
          </a:blip>
          <a:srcRect b="11413" l="26497" r="15598" t="30812"/>
          <a:stretch/>
        </p:blipFill>
        <p:spPr>
          <a:xfrm>
            <a:off x="2260666" y="4512174"/>
            <a:ext cx="913112" cy="1097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367" name="Google Shape;367;p30"/>
          <p:cNvPicPr preferRelativeResize="0"/>
          <p:nvPr/>
        </p:nvPicPr>
        <p:blipFill rotWithShape="1">
          <a:blip r:embed="rId5">
            <a:alphaModFix/>
          </a:blip>
          <a:srcRect b="67188" l="47631" r="32231" t="13672"/>
          <a:stretch/>
        </p:blipFill>
        <p:spPr>
          <a:xfrm>
            <a:off x="4825165" y="3322109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3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049965" y="-121146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369" name="Google Shape;369;p30"/>
          <p:cNvPicPr preferRelativeResize="0"/>
          <p:nvPr/>
        </p:nvPicPr>
        <p:blipFill rotWithShape="1">
          <a:blip r:embed="rId5">
            <a:alphaModFix/>
          </a:blip>
          <a:srcRect b="32567" l="64088" r="10207" t="47129"/>
          <a:stretch/>
        </p:blipFill>
        <p:spPr>
          <a:xfrm>
            <a:off x="3353281" y="3216763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ללא שם-21.png" id="370" name="Google Shape;370;p30"/>
          <p:cNvPicPr preferRelativeResize="0"/>
          <p:nvPr/>
        </p:nvPicPr>
        <p:blipFill rotWithShape="1">
          <a:blip r:embed="rId7">
            <a:alphaModFix/>
          </a:blip>
          <a:srcRect b="62466" l="28415" r="63922" t="26820"/>
          <a:stretch/>
        </p:blipFill>
        <p:spPr>
          <a:xfrm>
            <a:off x="6142792" y="4374545"/>
            <a:ext cx="1002764" cy="10514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3.png" id="371" name="Google Shape;371;p30"/>
          <p:cNvPicPr preferRelativeResize="0"/>
          <p:nvPr/>
        </p:nvPicPr>
        <p:blipFill rotWithShape="1">
          <a:blip r:embed="rId10">
            <a:alphaModFix/>
          </a:blip>
          <a:srcRect b="20635" l="30294" r="19951" t="18594"/>
          <a:stretch/>
        </p:blipFill>
        <p:spPr>
          <a:xfrm>
            <a:off x="6118557" y="5628195"/>
            <a:ext cx="839033" cy="1113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0">
            <a:hlinkClick action="ppaction://hlinksldjump" r:id="rId11"/>
          </p:cNvPr>
          <p:cNvPicPr preferRelativeResize="0"/>
          <p:nvPr/>
        </p:nvPicPr>
        <p:blipFill rotWithShape="1">
          <a:blip r:embed="rId12">
            <a:alphaModFix/>
          </a:blip>
          <a:srcRect b="3197" l="0" r="0" t="3581"/>
          <a:stretch/>
        </p:blipFill>
        <p:spPr>
          <a:xfrm>
            <a:off x="-1" y="6885384"/>
            <a:ext cx="9206429" cy="6865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0">
            <a:hlinkClick action="ppaction://hlinksldjump" r:id="rId13"/>
          </p:cNvPr>
          <p:cNvPicPr preferRelativeResize="0"/>
          <p:nvPr/>
        </p:nvPicPr>
        <p:blipFill rotWithShape="1">
          <a:blip r:embed="rId12">
            <a:alphaModFix/>
          </a:blip>
          <a:srcRect b="3197" l="0" r="0" t="3581"/>
          <a:stretch/>
        </p:blipFill>
        <p:spPr>
          <a:xfrm>
            <a:off x="-2" y="6998808"/>
            <a:ext cx="9206429" cy="6865957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0">
            <a:hlinkClick action="ppaction://hlinkshowjump?jump=nextslide"/>
          </p:cNvPr>
          <p:cNvSpPr/>
          <p:nvPr/>
        </p:nvSpPr>
        <p:spPr>
          <a:xfrm>
            <a:off x="2784704" y="3166403"/>
            <a:ext cx="3600400" cy="230425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8800" y="60000"/>
                </a:moveTo>
                <a:lnTo>
                  <a:pt x="31200" y="15000"/>
                </a:lnTo>
                <a:lnTo>
                  <a:pt x="31200" y="105000"/>
                </a:lnTo>
                <a:close/>
              </a:path>
              <a:path extrusionOk="0" fill="darken" h="120000" w="120000">
                <a:moveTo>
                  <a:pt x="88800" y="60000"/>
                </a:moveTo>
                <a:lnTo>
                  <a:pt x="31200" y="15000"/>
                </a:lnTo>
                <a:lnTo>
                  <a:pt x="31200" y="105000"/>
                </a:lnTo>
                <a:close/>
              </a:path>
              <a:path extrusionOk="0" fill="none" h="120000" w="120000">
                <a:moveTo>
                  <a:pt x="88800" y="60000"/>
                </a:moveTo>
                <a:lnTo>
                  <a:pt x="31200" y="105000"/>
                </a:lnTo>
                <a:lnTo>
                  <a:pt x="31200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3"/>
          </a:solidFill>
          <a:ln cap="flat" cmpd="sng" w="25400">
            <a:solidFill>
              <a:srgbClr val="7188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31"/>
          <p:cNvPicPr preferRelativeResize="0"/>
          <p:nvPr/>
        </p:nvPicPr>
        <p:blipFill rotWithShape="1">
          <a:blip r:embed="rId3">
            <a:alphaModFix/>
          </a:blip>
          <a:srcRect b="19404" l="1076" r="8108" t="12483"/>
          <a:stretch/>
        </p:blipFill>
        <p:spPr>
          <a:xfrm>
            <a:off x="15514" y="-294976"/>
            <a:ext cx="9144001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5.png" id="380" name="Google Shape;380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76256" y="5277890"/>
            <a:ext cx="2121463" cy="1588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5.png" id="381" name="Google Shape;381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18289" y="5277890"/>
            <a:ext cx="2121463" cy="1588067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C:\Users\סהר\Desktop\candy crush\ללא שם-4.png" id="383" name="Google Shape;383;p31"/>
          <p:cNvPicPr preferRelativeResize="0"/>
          <p:nvPr/>
        </p:nvPicPr>
        <p:blipFill rotWithShape="1">
          <a:blip r:embed="rId5">
            <a:alphaModFix/>
          </a:blip>
          <a:srcRect b="32567" l="64088" r="10207" t="47129"/>
          <a:stretch/>
        </p:blipFill>
        <p:spPr>
          <a:xfrm>
            <a:off x="3345517" y="5615803"/>
            <a:ext cx="1306284" cy="107386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31"/>
          <p:cNvSpPr/>
          <p:nvPr/>
        </p:nvSpPr>
        <p:spPr>
          <a:xfrm>
            <a:off x="2406219" y="383919"/>
            <a:ext cx="4739337" cy="93610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מהו השם הנוסף ליום הכיפורים</a:t>
            </a:r>
            <a:endParaRPr b="0" i="0" sz="32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85" name="Google Shape;385;p31"/>
          <p:cNvSpPr/>
          <p:nvPr/>
        </p:nvSpPr>
        <p:spPr>
          <a:xfrm>
            <a:off x="3120480" y="1801837"/>
            <a:ext cx="2865420" cy="544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יום סליחה וכפרה </a:t>
            </a:r>
            <a:endParaRPr b="0" i="0" sz="24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86" name="Google Shape;386;p31"/>
          <p:cNvSpPr/>
          <p:nvPr/>
        </p:nvSpPr>
        <p:spPr>
          <a:xfrm>
            <a:off x="111225" y="1772816"/>
            <a:ext cx="2876599" cy="53949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יום הדין </a:t>
            </a:r>
            <a:endParaRPr b="0" i="0" sz="24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87" name="Google Shape;387;p31"/>
          <p:cNvSpPr/>
          <p:nvPr/>
        </p:nvSpPr>
        <p:spPr>
          <a:xfrm>
            <a:off x="6118557" y="1814843"/>
            <a:ext cx="2865420" cy="52766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שבת שבתון </a:t>
            </a:r>
            <a:endParaRPr b="0" i="0" sz="24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descr="C:\Users\סהר\Desktop\candy crush\ללא שם-9.png" id="388" name="Google Shape;388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37657" y="5515937"/>
            <a:ext cx="1568969" cy="1392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389" name="Google Shape;389;p31"/>
          <p:cNvPicPr preferRelativeResize="0"/>
          <p:nvPr/>
        </p:nvPicPr>
        <p:blipFill rotWithShape="1">
          <a:blip r:embed="rId5">
            <a:alphaModFix/>
          </a:blip>
          <a:srcRect b="67188" l="47631" r="32231" t="13672"/>
          <a:stretch/>
        </p:blipFill>
        <p:spPr>
          <a:xfrm>
            <a:off x="6058868" y="3284984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ללא שם-21.png" id="390" name="Google Shape;390;p31"/>
          <p:cNvPicPr preferRelativeResize="0"/>
          <p:nvPr/>
        </p:nvPicPr>
        <p:blipFill rotWithShape="1">
          <a:blip r:embed="rId7">
            <a:alphaModFix/>
          </a:blip>
          <a:srcRect b="62466" l="28415" r="63922" t="26820"/>
          <a:stretch/>
        </p:blipFill>
        <p:spPr>
          <a:xfrm>
            <a:off x="2295892" y="3304354"/>
            <a:ext cx="1002764" cy="10514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391" name="Google Shape;391;p31"/>
          <p:cNvPicPr preferRelativeResize="0"/>
          <p:nvPr/>
        </p:nvPicPr>
        <p:blipFill rotWithShape="1">
          <a:blip r:embed="rId5">
            <a:alphaModFix/>
          </a:blip>
          <a:srcRect b="32567" l="64088" r="10207" t="47129"/>
          <a:stretch/>
        </p:blipFill>
        <p:spPr>
          <a:xfrm>
            <a:off x="3345517" y="4412292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392" name="Google Shape;392;p31"/>
          <p:cNvPicPr preferRelativeResize="0"/>
          <p:nvPr/>
        </p:nvPicPr>
        <p:blipFill rotWithShape="1">
          <a:blip r:embed="rId5">
            <a:alphaModFix/>
          </a:blip>
          <a:srcRect b="13673" l="4931" r="72802" t="64375"/>
          <a:stretch/>
        </p:blipFill>
        <p:spPr>
          <a:xfrm>
            <a:off x="4747231" y="4275579"/>
            <a:ext cx="1182293" cy="12129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393" name="Google Shape;393;p31"/>
          <p:cNvPicPr preferRelativeResize="0"/>
          <p:nvPr/>
        </p:nvPicPr>
        <p:blipFill rotWithShape="1">
          <a:blip r:embed="rId5">
            <a:alphaModFix/>
          </a:blip>
          <a:srcRect b="13673" l="4931" r="72802" t="64375"/>
          <a:stretch/>
        </p:blipFill>
        <p:spPr>
          <a:xfrm>
            <a:off x="2116512" y="5584774"/>
            <a:ext cx="1182293" cy="12129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3-2.png" id="394" name="Google Shape;394;p31"/>
          <p:cNvPicPr preferRelativeResize="0"/>
          <p:nvPr/>
        </p:nvPicPr>
        <p:blipFill rotWithShape="1">
          <a:blip r:embed="rId8">
            <a:alphaModFix/>
          </a:blip>
          <a:srcRect b="11413" l="26497" r="15598" t="30812"/>
          <a:stretch/>
        </p:blipFill>
        <p:spPr>
          <a:xfrm>
            <a:off x="2260666" y="4512174"/>
            <a:ext cx="913112" cy="1097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395" name="Google Shape;395;p31"/>
          <p:cNvPicPr preferRelativeResize="0"/>
          <p:nvPr/>
        </p:nvPicPr>
        <p:blipFill rotWithShape="1">
          <a:blip r:embed="rId5">
            <a:alphaModFix/>
          </a:blip>
          <a:srcRect b="67188" l="47631" r="32231" t="13672"/>
          <a:stretch/>
        </p:blipFill>
        <p:spPr>
          <a:xfrm>
            <a:off x="4825165" y="3322109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049965" y="-121146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397" name="Google Shape;397;p31"/>
          <p:cNvPicPr preferRelativeResize="0"/>
          <p:nvPr/>
        </p:nvPicPr>
        <p:blipFill rotWithShape="1">
          <a:blip r:embed="rId5">
            <a:alphaModFix/>
          </a:blip>
          <a:srcRect b="32567" l="64088" r="10207" t="47129"/>
          <a:stretch/>
        </p:blipFill>
        <p:spPr>
          <a:xfrm>
            <a:off x="3353281" y="3216763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ללא שם-21.png" id="398" name="Google Shape;398;p31"/>
          <p:cNvPicPr preferRelativeResize="0"/>
          <p:nvPr/>
        </p:nvPicPr>
        <p:blipFill rotWithShape="1">
          <a:blip r:embed="rId7">
            <a:alphaModFix/>
          </a:blip>
          <a:srcRect b="62466" l="28415" r="63922" t="26820"/>
          <a:stretch/>
        </p:blipFill>
        <p:spPr>
          <a:xfrm>
            <a:off x="6142792" y="4374545"/>
            <a:ext cx="1002764" cy="10514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3.png" id="399" name="Google Shape;399;p31"/>
          <p:cNvPicPr preferRelativeResize="0"/>
          <p:nvPr/>
        </p:nvPicPr>
        <p:blipFill rotWithShape="1">
          <a:blip r:embed="rId10">
            <a:alphaModFix/>
          </a:blip>
          <a:srcRect b="20635" l="30294" r="19951" t="18594"/>
          <a:stretch/>
        </p:blipFill>
        <p:spPr>
          <a:xfrm>
            <a:off x="6118557" y="5628195"/>
            <a:ext cx="839033" cy="1113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31">
            <a:hlinkClick action="ppaction://hlinksldjump" r:id="rId11"/>
          </p:cNvPr>
          <p:cNvPicPr preferRelativeResize="0"/>
          <p:nvPr/>
        </p:nvPicPr>
        <p:blipFill rotWithShape="1">
          <a:blip r:embed="rId12">
            <a:alphaModFix/>
          </a:blip>
          <a:srcRect b="3197" l="0" r="0" t="3581"/>
          <a:stretch/>
        </p:blipFill>
        <p:spPr>
          <a:xfrm>
            <a:off x="-1" y="6885384"/>
            <a:ext cx="9206429" cy="6865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31">
            <a:hlinkClick action="ppaction://hlinksldjump" r:id="rId13"/>
          </p:cNvPr>
          <p:cNvPicPr preferRelativeResize="0"/>
          <p:nvPr/>
        </p:nvPicPr>
        <p:blipFill rotWithShape="1">
          <a:blip r:embed="rId12">
            <a:alphaModFix/>
          </a:blip>
          <a:srcRect b="3197" l="0" r="0" t="3581"/>
          <a:stretch/>
        </p:blipFill>
        <p:spPr>
          <a:xfrm>
            <a:off x="-2" y="6998808"/>
            <a:ext cx="9206429" cy="6865957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31">
            <a:hlinkClick action="ppaction://hlinkshowjump?jump=nextslide"/>
          </p:cNvPr>
          <p:cNvSpPr/>
          <p:nvPr/>
        </p:nvSpPr>
        <p:spPr>
          <a:xfrm>
            <a:off x="2784704" y="3166403"/>
            <a:ext cx="3600400" cy="230425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8800" y="60000"/>
                </a:moveTo>
                <a:lnTo>
                  <a:pt x="31200" y="15000"/>
                </a:lnTo>
                <a:lnTo>
                  <a:pt x="31200" y="105000"/>
                </a:lnTo>
                <a:close/>
              </a:path>
              <a:path extrusionOk="0" fill="darken" h="120000" w="120000">
                <a:moveTo>
                  <a:pt x="88800" y="60000"/>
                </a:moveTo>
                <a:lnTo>
                  <a:pt x="31200" y="15000"/>
                </a:lnTo>
                <a:lnTo>
                  <a:pt x="31200" y="105000"/>
                </a:lnTo>
                <a:close/>
              </a:path>
              <a:path extrusionOk="0" fill="none" h="120000" w="120000">
                <a:moveTo>
                  <a:pt x="88800" y="60000"/>
                </a:moveTo>
                <a:lnTo>
                  <a:pt x="31200" y="105000"/>
                </a:lnTo>
                <a:lnTo>
                  <a:pt x="31200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3"/>
          </a:solidFill>
          <a:ln cap="flat" cmpd="sng" w="25400">
            <a:solidFill>
              <a:srgbClr val="7188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" name="Google Shape;407;p32"/>
          <p:cNvPicPr preferRelativeResize="0"/>
          <p:nvPr/>
        </p:nvPicPr>
        <p:blipFill rotWithShape="1">
          <a:blip r:embed="rId3">
            <a:alphaModFix/>
          </a:blip>
          <a:srcRect b="19404" l="1076" r="8108" t="12483"/>
          <a:stretch/>
        </p:blipFill>
        <p:spPr>
          <a:xfrm>
            <a:off x="15514" y="-294976"/>
            <a:ext cx="9144001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5.png" id="408" name="Google Shape;408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76256" y="5277890"/>
            <a:ext cx="2121463" cy="1588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5.png" id="409" name="Google Shape;409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18289" y="5277890"/>
            <a:ext cx="2121463" cy="1588067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C:\Users\סהר\Desktop\candy crush\ללא שם-4.png" id="411" name="Google Shape;411;p32"/>
          <p:cNvPicPr preferRelativeResize="0"/>
          <p:nvPr/>
        </p:nvPicPr>
        <p:blipFill rotWithShape="1">
          <a:blip r:embed="rId5">
            <a:alphaModFix/>
          </a:blip>
          <a:srcRect b="32567" l="64088" r="10207" t="47129"/>
          <a:stretch/>
        </p:blipFill>
        <p:spPr>
          <a:xfrm>
            <a:off x="3345517" y="5615803"/>
            <a:ext cx="1306284" cy="1073860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32"/>
          <p:cNvSpPr/>
          <p:nvPr/>
        </p:nvSpPr>
        <p:spPr>
          <a:xfrm>
            <a:off x="2406219" y="383919"/>
            <a:ext cx="4739337" cy="93610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איך כונה רבי שמואל </a:t>
            </a:r>
            <a:endParaRPr/>
          </a:p>
        </p:txBody>
      </p:sp>
      <p:sp>
        <p:nvSpPr>
          <p:cNvPr id="413" name="Google Shape;413;p32"/>
          <p:cNvSpPr/>
          <p:nvPr/>
        </p:nvSpPr>
        <p:spPr>
          <a:xfrm>
            <a:off x="3120480" y="1801837"/>
            <a:ext cx="2865420" cy="5444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הרבי הצמח צדק </a:t>
            </a:r>
            <a:endParaRPr b="0" i="0" sz="24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14" name="Google Shape;414;p32"/>
          <p:cNvSpPr/>
          <p:nvPr/>
        </p:nvSpPr>
        <p:spPr>
          <a:xfrm>
            <a:off x="111225" y="1772816"/>
            <a:ext cx="2876599" cy="539494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הרבי האמצעי </a:t>
            </a:r>
            <a:endParaRPr b="0" i="0" sz="24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15" name="Google Shape;415;p32"/>
          <p:cNvSpPr/>
          <p:nvPr/>
        </p:nvSpPr>
        <p:spPr>
          <a:xfrm>
            <a:off x="6118557" y="1814843"/>
            <a:ext cx="2865420" cy="527662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57150">
            <a:solidFill>
              <a:srgbClr val="D43099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rPr>
              <a:t>הרבי המהר"ש </a:t>
            </a:r>
            <a:endParaRPr b="0" i="0" sz="2400" u="none" cap="none" strike="noStrike">
              <a:solidFill>
                <a:schemeClr val="dk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descr="C:\Users\סהר\Desktop\candy crush\ללא שם-9.png" id="416" name="Google Shape;416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37657" y="5515937"/>
            <a:ext cx="1568969" cy="1392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417" name="Google Shape;417;p32"/>
          <p:cNvPicPr preferRelativeResize="0"/>
          <p:nvPr/>
        </p:nvPicPr>
        <p:blipFill rotWithShape="1">
          <a:blip r:embed="rId5">
            <a:alphaModFix/>
          </a:blip>
          <a:srcRect b="67188" l="47631" r="32231" t="13672"/>
          <a:stretch/>
        </p:blipFill>
        <p:spPr>
          <a:xfrm>
            <a:off x="6058868" y="3284984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ללא שם-21.png" id="418" name="Google Shape;418;p32"/>
          <p:cNvPicPr preferRelativeResize="0"/>
          <p:nvPr/>
        </p:nvPicPr>
        <p:blipFill rotWithShape="1">
          <a:blip r:embed="rId7">
            <a:alphaModFix/>
          </a:blip>
          <a:srcRect b="62466" l="28415" r="63922" t="26820"/>
          <a:stretch/>
        </p:blipFill>
        <p:spPr>
          <a:xfrm>
            <a:off x="2295892" y="3304354"/>
            <a:ext cx="1002764" cy="10514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419" name="Google Shape;419;p32"/>
          <p:cNvPicPr preferRelativeResize="0"/>
          <p:nvPr/>
        </p:nvPicPr>
        <p:blipFill rotWithShape="1">
          <a:blip r:embed="rId5">
            <a:alphaModFix/>
          </a:blip>
          <a:srcRect b="32567" l="64088" r="10207" t="47129"/>
          <a:stretch/>
        </p:blipFill>
        <p:spPr>
          <a:xfrm>
            <a:off x="3345517" y="4412292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420" name="Google Shape;420;p32"/>
          <p:cNvPicPr preferRelativeResize="0"/>
          <p:nvPr/>
        </p:nvPicPr>
        <p:blipFill rotWithShape="1">
          <a:blip r:embed="rId5">
            <a:alphaModFix/>
          </a:blip>
          <a:srcRect b="13673" l="4931" r="72802" t="64375"/>
          <a:stretch/>
        </p:blipFill>
        <p:spPr>
          <a:xfrm>
            <a:off x="4747231" y="4275579"/>
            <a:ext cx="1182293" cy="12129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421" name="Google Shape;421;p32"/>
          <p:cNvPicPr preferRelativeResize="0"/>
          <p:nvPr/>
        </p:nvPicPr>
        <p:blipFill rotWithShape="1">
          <a:blip r:embed="rId5">
            <a:alphaModFix/>
          </a:blip>
          <a:srcRect b="13673" l="4931" r="72802" t="64375"/>
          <a:stretch/>
        </p:blipFill>
        <p:spPr>
          <a:xfrm>
            <a:off x="2116512" y="5584774"/>
            <a:ext cx="1182293" cy="12129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3-2.png" id="422" name="Google Shape;422;p32"/>
          <p:cNvPicPr preferRelativeResize="0"/>
          <p:nvPr/>
        </p:nvPicPr>
        <p:blipFill rotWithShape="1">
          <a:blip r:embed="rId8">
            <a:alphaModFix/>
          </a:blip>
          <a:srcRect b="11413" l="26497" r="15598" t="30812"/>
          <a:stretch/>
        </p:blipFill>
        <p:spPr>
          <a:xfrm>
            <a:off x="2260666" y="4512174"/>
            <a:ext cx="913112" cy="10973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423" name="Google Shape;423;p32"/>
          <p:cNvPicPr preferRelativeResize="0"/>
          <p:nvPr/>
        </p:nvPicPr>
        <p:blipFill rotWithShape="1">
          <a:blip r:embed="rId5">
            <a:alphaModFix/>
          </a:blip>
          <a:srcRect b="67188" l="47631" r="32231" t="13672"/>
          <a:stretch/>
        </p:blipFill>
        <p:spPr>
          <a:xfrm>
            <a:off x="4825165" y="3322109"/>
            <a:ext cx="1102147" cy="1090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3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049965" y="-121146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4.png" id="425" name="Google Shape;425;p32"/>
          <p:cNvPicPr preferRelativeResize="0"/>
          <p:nvPr/>
        </p:nvPicPr>
        <p:blipFill rotWithShape="1">
          <a:blip r:embed="rId5">
            <a:alphaModFix/>
          </a:blip>
          <a:srcRect b="32567" l="64088" r="10207" t="47129"/>
          <a:stretch/>
        </p:blipFill>
        <p:spPr>
          <a:xfrm>
            <a:off x="3353281" y="3216763"/>
            <a:ext cx="1306284" cy="10738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ללא שם-21.png" id="426" name="Google Shape;426;p32"/>
          <p:cNvPicPr preferRelativeResize="0"/>
          <p:nvPr/>
        </p:nvPicPr>
        <p:blipFill rotWithShape="1">
          <a:blip r:embed="rId7">
            <a:alphaModFix/>
          </a:blip>
          <a:srcRect b="62466" l="28415" r="63922" t="26820"/>
          <a:stretch/>
        </p:blipFill>
        <p:spPr>
          <a:xfrm>
            <a:off x="6142792" y="4374545"/>
            <a:ext cx="1002764" cy="10514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סהר\Desktop\candy crush\ללא שם-3.png" id="427" name="Google Shape;427;p32"/>
          <p:cNvPicPr preferRelativeResize="0"/>
          <p:nvPr/>
        </p:nvPicPr>
        <p:blipFill rotWithShape="1">
          <a:blip r:embed="rId10">
            <a:alphaModFix/>
          </a:blip>
          <a:srcRect b="20635" l="30294" r="19951" t="18594"/>
          <a:stretch/>
        </p:blipFill>
        <p:spPr>
          <a:xfrm>
            <a:off x="6118557" y="5628195"/>
            <a:ext cx="839033" cy="1113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32">
            <a:hlinkClick action="ppaction://hlinksldjump" r:id="rId11"/>
          </p:cNvPr>
          <p:cNvPicPr preferRelativeResize="0"/>
          <p:nvPr/>
        </p:nvPicPr>
        <p:blipFill rotWithShape="1">
          <a:blip r:embed="rId12">
            <a:alphaModFix/>
          </a:blip>
          <a:srcRect b="3197" l="0" r="0" t="3581"/>
          <a:stretch/>
        </p:blipFill>
        <p:spPr>
          <a:xfrm>
            <a:off x="-1" y="6885384"/>
            <a:ext cx="9206429" cy="6865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32">
            <a:hlinkClick action="ppaction://hlinksldjump" r:id="rId13"/>
          </p:cNvPr>
          <p:cNvPicPr preferRelativeResize="0"/>
          <p:nvPr/>
        </p:nvPicPr>
        <p:blipFill rotWithShape="1">
          <a:blip r:embed="rId12">
            <a:alphaModFix/>
          </a:blip>
          <a:srcRect b="3197" l="0" r="0" t="3581"/>
          <a:stretch/>
        </p:blipFill>
        <p:spPr>
          <a:xfrm>
            <a:off x="-2" y="6998808"/>
            <a:ext cx="9206429" cy="6865957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32">
            <a:hlinkClick action="ppaction://hlinkshowjump?jump=nextslide"/>
          </p:cNvPr>
          <p:cNvSpPr/>
          <p:nvPr/>
        </p:nvSpPr>
        <p:spPr>
          <a:xfrm>
            <a:off x="2784704" y="3166403"/>
            <a:ext cx="3600400" cy="2304256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88800" y="60000"/>
                </a:moveTo>
                <a:lnTo>
                  <a:pt x="31200" y="15000"/>
                </a:lnTo>
                <a:lnTo>
                  <a:pt x="31200" y="105000"/>
                </a:lnTo>
                <a:close/>
              </a:path>
              <a:path extrusionOk="0" fill="darken" h="120000" w="120000">
                <a:moveTo>
                  <a:pt x="88800" y="60000"/>
                </a:moveTo>
                <a:lnTo>
                  <a:pt x="31200" y="15000"/>
                </a:lnTo>
                <a:lnTo>
                  <a:pt x="31200" y="105000"/>
                </a:lnTo>
                <a:close/>
              </a:path>
              <a:path extrusionOk="0" fill="none" h="120000" w="120000">
                <a:moveTo>
                  <a:pt x="88800" y="60000"/>
                </a:moveTo>
                <a:lnTo>
                  <a:pt x="31200" y="105000"/>
                </a:lnTo>
                <a:lnTo>
                  <a:pt x="31200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accent3"/>
          </a:solidFill>
          <a:ln cap="flat" cmpd="sng" w="25400">
            <a:solidFill>
              <a:srgbClr val="7188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7384"/>
            <a:ext cx="9144000" cy="6885384"/>
          </a:xfrm>
          <a:prstGeom prst="rect">
            <a:avLst/>
          </a:prstGeom>
          <a:noFill/>
          <a:ln>
            <a:noFill/>
          </a:ln>
        </p:spPr>
      </p:pic>
      <p:sp>
        <p:nvSpPr>
          <p:cNvPr descr="http://4.bp.blogspot.com/-rXnfUvqYJf8/UcQFNgzW7sI/AAAAAAAAr68/Zc13WSvO_JQ/s1600/CCS_StarScreen.png" id="436" name="Google Shape;436;p33"/>
          <p:cNvSpPr/>
          <p:nvPr/>
        </p:nvSpPr>
        <p:spPr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7" name="Google Shape;437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756592" y="-269022"/>
            <a:ext cx="10875963" cy="4151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33">
            <a:hlinkClick action="ppaction://hlinksldjump"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91880" y="4164198"/>
            <a:ext cx="1981200" cy="253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