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3"/>
  </p:notesMasterIdLst>
  <p:sldIdLst>
    <p:sldId id="256" r:id="rId2"/>
    <p:sldId id="320" r:id="rId3"/>
    <p:sldId id="407" r:id="rId4"/>
    <p:sldId id="410" r:id="rId5"/>
    <p:sldId id="264" r:id="rId6"/>
    <p:sldId id="408" r:id="rId7"/>
    <p:sldId id="411" r:id="rId8"/>
    <p:sldId id="412" r:id="rId9"/>
    <p:sldId id="409" r:id="rId10"/>
    <p:sldId id="343" r:id="rId11"/>
    <p:sldId id="406" r:id="rId12"/>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C66142-BC6E-6EEF-71D1-4AB5047BD3E5}" v="1" dt="2024-04-21T02:15:53.2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varScale="1">
        <p:scale>
          <a:sx n="96" d="100"/>
          <a:sy n="96" d="100"/>
        </p:scale>
        <p:origin x="13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Windows Live" clId="Web-{9FC66142-BC6E-6EEF-71D1-4AB5047BD3E5}"/>
    <pc:docChg chg="modSld">
      <pc:chgData name="יהודה טאוב" userId="80c2dbd02819b45c" providerId="Windows Live" clId="Web-{9FC66142-BC6E-6EEF-71D1-4AB5047BD3E5}" dt="2024-04-21T02:15:58.966" v="5" actId="1076"/>
      <pc:docMkLst>
        <pc:docMk/>
      </pc:docMkLst>
      <pc:sldChg chg="modSp">
        <pc:chgData name="יהודה טאוב" userId="80c2dbd02819b45c" providerId="Windows Live" clId="Web-{9FC66142-BC6E-6EEF-71D1-4AB5047BD3E5}" dt="2024-04-21T02:15:53.231" v="4" actId="1076"/>
        <pc:sldMkLst>
          <pc:docMk/>
          <pc:sldMk cId="1869615991" sldId="320"/>
        </pc:sldMkLst>
        <pc:spChg chg="mod">
          <ac:chgData name="יהודה טאוב" userId="80c2dbd02819b45c" providerId="Windows Live" clId="Web-{9FC66142-BC6E-6EEF-71D1-4AB5047BD3E5}" dt="2024-04-21T02:15:53.231" v="4" actId="1076"/>
          <ac:spMkLst>
            <pc:docMk/>
            <pc:sldMk cId="1869615991" sldId="320"/>
            <ac:spMk id="2" creationId="{56314571-BC03-61C2-F1D5-1ABB3FD03794}"/>
          </ac:spMkLst>
        </pc:spChg>
        <pc:graphicFrameChg chg="mod">
          <ac:chgData name="יהודה טאוב" userId="80c2dbd02819b45c" providerId="Windows Live" clId="Web-{9FC66142-BC6E-6EEF-71D1-4AB5047BD3E5}" dt="2024-04-21T02:15:36.167" v="3" actId="1076"/>
          <ac:graphicFrameMkLst>
            <pc:docMk/>
            <pc:sldMk cId="1869615991" sldId="320"/>
            <ac:graphicFrameMk id="5" creationId="{324DA5C2-8A30-7EA9-3C4D-47D5B05DDCCA}"/>
          </ac:graphicFrameMkLst>
        </pc:graphicFrameChg>
      </pc:sldChg>
      <pc:sldChg chg="modSp">
        <pc:chgData name="יהודה טאוב" userId="80c2dbd02819b45c" providerId="Windows Live" clId="Web-{9FC66142-BC6E-6EEF-71D1-4AB5047BD3E5}" dt="2024-04-21T02:15:58.966" v="5" actId="1076"/>
        <pc:sldMkLst>
          <pc:docMk/>
          <pc:sldMk cId="4134208097" sldId="407"/>
        </pc:sldMkLst>
        <pc:graphicFrameChg chg="mod">
          <ac:chgData name="יהודה טאוב" userId="80c2dbd02819b45c" providerId="Windows Live" clId="Web-{9FC66142-BC6E-6EEF-71D1-4AB5047BD3E5}" dt="2024-04-21T02:15:58.966" v="5" actId="1076"/>
          <ac:graphicFrameMkLst>
            <pc:docMk/>
            <pc:sldMk cId="4134208097" sldId="407"/>
            <ac:graphicFrameMk id="4" creationId="{8EBAC8DC-3B01-32FF-7B1E-A534701C6924}"/>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401E44-F3DE-4065-9E67-CE99D4A6DDC4}"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53E40530-7CCF-48AC-98F8-C77A1F9DA2E1}">
      <dgm:prSet phldrT="[טקסט]" custT="1"/>
      <dgm:spPr/>
      <dgm:t>
        <a:bodyPr/>
        <a:lstStyle/>
        <a:p>
          <a:pPr rtl="1"/>
          <a:r>
            <a:rPr lang="he-IL" sz="1800" dirty="0"/>
            <a:t>במהלך החיים, מתפתח מ"עקרון העונג" גם</a:t>
          </a:r>
          <a:r>
            <a:rPr lang="he-IL" sz="1800" b="1" dirty="0"/>
            <a:t> עקרון המציאות</a:t>
          </a:r>
          <a:r>
            <a:rPr lang="he-IL" sz="1800" dirty="0"/>
            <a:t>, שבו אדם אמנם מחפש סיפוקים ונמנע מכאב, אך מוכן לדחות סיפוקים במידת הצורך.</a:t>
          </a:r>
          <a:endParaRPr lang="en-US" sz="1800" dirty="0"/>
        </a:p>
        <a:p>
          <a:pPr rtl="1"/>
          <a:r>
            <a:rPr lang="he-IL" sz="1800" dirty="0"/>
            <a:t>ההתנגשות בין הרצון לסיפוק והצורך לדחות סיפוקים הוא שורש הקונפליקט שבין האדם לחברה. ובין האדם לעצמו.</a:t>
          </a:r>
          <a:endParaRPr lang="en-US" sz="1800" dirty="0"/>
        </a:p>
        <a:p>
          <a:pPr rtl="1"/>
          <a:r>
            <a:rPr lang="he-IL" sz="1800" dirty="0"/>
            <a:t>לפי עקרון זה, האדם חי כדי לספק את חושיו, ברגע שסיפוק חושיו מתנגש עם הצורך של החברה, הוא צריך באחת לרסן אותם. כך למעשה, האדם מעביר את חייו במלחמה עם סובביו המפריעים לו להתענג על חושיו ללא הפרעה.</a:t>
          </a:r>
        </a:p>
      </dgm:t>
    </dgm:pt>
    <dgm:pt modelId="{154FFFC6-176F-4665-ACFF-D7EBDE57B26D}" type="parTrans" cxnId="{DD77F1B0-FEDF-4B08-8C80-9752E731EBED}">
      <dgm:prSet/>
      <dgm:spPr/>
      <dgm:t>
        <a:bodyPr/>
        <a:lstStyle/>
        <a:p>
          <a:pPr rtl="1"/>
          <a:endParaRPr lang="he-IL"/>
        </a:p>
      </dgm:t>
    </dgm:pt>
    <dgm:pt modelId="{E91852E0-8134-4AF1-9388-99D705630ED9}" type="sibTrans" cxnId="{DD77F1B0-FEDF-4B08-8C80-9752E731EBED}">
      <dgm:prSet/>
      <dgm:spPr/>
      <dgm:t>
        <a:bodyPr/>
        <a:lstStyle/>
        <a:p>
          <a:pPr rtl="1"/>
          <a:endParaRPr lang="he-IL"/>
        </a:p>
      </dgm:t>
    </dgm:pt>
    <dgm:pt modelId="{888BE73A-F5D9-4E00-B452-8B3F40D8C18B}">
      <dgm:prSet phldrT="[טקסט]"/>
      <dgm:spPr/>
      <dgm:t>
        <a:bodyPr/>
        <a:lstStyle/>
        <a:p>
          <a:pPr rtl="1"/>
          <a:r>
            <a:rPr lang="he-IL" dirty="0"/>
            <a:t>עקרון העונג הוא עקרון שפיתח זיגמונד פרויד בפסיכואנליזה שלו. לטענתו העיקרון מניע את האדם להגיע להנאה מקסימלית או בריחה כדי לא להגיע לכאב. </a:t>
          </a:r>
        </a:p>
        <a:p>
          <a:pPr rtl="1"/>
          <a:r>
            <a:rPr lang="he-IL" dirty="0"/>
            <a:t>תינוקות פועלים על פי עקרון העונג בלבד.</a:t>
          </a:r>
        </a:p>
      </dgm:t>
    </dgm:pt>
    <dgm:pt modelId="{15B665F1-2DB1-4E6B-80DF-FCC58EA24577}" type="parTrans" cxnId="{929EF672-3648-424D-807F-190B96527D56}">
      <dgm:prSet/>
      <dgm:spPr/>
      <dgm:t>
        <a:bodyPr/>
        <a:lstStyle/>
        <a:p>
          <a:pPr rtl="1"/>
          <a:endParaRPr lang="he-IL"/>
        </a:p>
      </dgm:t>
    </dgm:pt>
    <dgm:pt modelId="{925A4F96-6CE4-48F5-8333-5785390CB91A}" type="sibTrans" cxnId="{929EF672-3648-424D-807F-190B96527D56}">
      <dgm:prSet/>
      <dgm:spPr/>
      <dgm:t>
        <a:bodyPr/>
        <a:lstStyle/>
        <a:p>
          <a:pPr rtl="1"/>
          <a:endParaRPr lang="he-IL"/>
        </a:p>
      </dgm:t>
    </dgm:pt>
    <dgm:pt modelId="{5C5C285E-8B1C-412B-93CE-F32070654062}" type="pres">
      <dgm:prSet presAssocID="{D8401E44-F3DE-4065-9E67-CE99D4A6DDC4}" presName="diagram" presStyleCnt="0">
        <dgm:presLayoutVars>
          <dgm:dir/>
          <dgm:resizeHandles val="exact"/>
        </dgm:presLayoutVars>
      </dgm:prSet>
      <dgm:spPr/>
    </dgm:pt>
    <dgm:pt modelId="{7F75C6BF-716B-41CA-A9F7-E8B7F75AD6DE}" type="pres">
      <dgm:prSet presAssocID="{53E40530-7CCF-48AC-98F8-C77A1F9DA2E1}" presName="node" presStyleLbl="node1" presStyleIdx="0" presStyleCnt="2">
        <dgm:presLayoutVars>
          <dgm:bulletEnabled val="1"/>
        </dgm:presLayoutVars>
      </dgm:prSet>
      <dgm:spPr/>
    </dgm:pt>
    <dgm:pt modelId="{8BA7E3CC-6869-4C99-AED2-A4F01C59D06F}" type="pres">
      <dgm:prSet presAssocID="{E91852E0-8134-4AF1-9388-99D705630ED9}" presName="sibTrans" presStyleCnt="0"/>
      <dgm:spPr/>
    </dgm:pt>
    <dgm:pt modelId="{E3FF0AF5-8CB4-4458-A3E1-9159D77B38D1}" type="pres">
      <dgm:prSet presAssocID="{888BE73A-F5D9-4E00-B452-8B3F40D8C18B}" presName="node" presStyleLbl="node1" presStyleIdx="1" presStyleCnt="2">
        <dgm:presLayoutVars>
          <dgm:bulletEnabled val="1"/>
        </dgm:presLayoutVars>
      </dgm:prSet>
      <dgm:spPr/>
    </dgm:pt>
  </dgm:ptLst>
  <dgm:cxnLst>
    <dgm:cxn modelId="{929EF672-3648-424D-807F-190B96527D56}" srcId="{D8401E44-F3DE-4065-9E67-CE99D4A6DDC4}" destId="{888BE73A-F5D9-4E00-B452-8B3F40D8C18B}" srcOrd="1" destOrd="0" parTransId="{15B665F1-2DB1-4E6B-80DF-FCC58EA24577}" sibTransId="{925A4F96-6CE4-48F5-8333-5785390CB91A}"/>
    <dgm:cxn modelId="{DA224A55-10DF-419A-A494-EB6EE536BABF}" type="presOf" srcId="{53E40530-7CCF-48AC-98F8-C77A1F9DA2E1}" destId="{7F75C6BF-716B-41CA-A9F7-E8B7F75AD6DE}" srcOrd="0" destOrd="0" presId="urn:microsoft.com/office/officeart/2005/8/layout/default"/>
    <dgm:cxn modelId="{51AA837B-A18B-450C-B922-E336A18CDF3B}" type="presOf" srcId="{888BE73A-F5D9-4E00-B452-8B3F40D8C18B}" destId="{E3FF0AF5-8CB4-4458-A3E1-9159D77B38D1}" srcOrd="0" destOrd="0" presId="urn:microsoft.com/office/officeart/2005/8/layout/default"/>
    <dgm:cxn modelId="{2AA5ADA5-CA57-4CD0-82D0-7FE7B9AD8741}" type="presOf" srcId="{D8401E44-F3DE-4065-9E67-CE99D4A6DDC4}" destId="{5C5C285E-8B1C-412B-93CE-F32070654062}" srcOrd="0" destOrd="0" presId="urn:microsoft.com/office/officeart/2005/8/layout/default"/>
    <dgm:cxn modelId="{DD77F1B0-FEDF-4B08-8C80-9752E731EBED}" srcId="{D8401E44-F3DE-4065-9E67-CE99D4A6DDC4}" destId="{53E40530-7CCF-48AC-98F8-C77A1F9DA2E1}" srcOrd="0" destOrd="0" parTransId="{154FFFC6-176F-4665-ACFF-D7EBDE57B26D}" sibTransId="{E91852E0-8134-4AF1-9388-99D705630ED9}"/>
    <dgm:cxn modelId="{FBEB6B87-6540-4185-A82D-FB88C1BF861F}" type="presParOf" srcId="{5C5C285E-8B1C-412B-93CE-F32070654062}" destId="{7F75C6BF-716B-41CA-A9F7-E8B7F75AD6DE}" srcOrd="0" destOrd="0" presId="urn:microsoft.com/office/officeart/2005/8/layout/default"/>
    <dgm:cxn modelId="{4B8725C8-8267-47F6-AAEF-64154026BB3D}" type="presParOf" srcId="{5C5C285E-8B1C-412B-93CE-F32070654062}" destId="{8BA7E3CC-6869-4C99-AED2-A4F01C59D06F}" srcOrd="1" destOrd="0" presId="urn:microsoft.com/office/officeart/2005/8/layout/default"/>
    <dgm:cxn modelId="{67C5CBA1-4126-4EB8-87D6-2B62F8406EB8}" type="presParOf" srcId="{5C5C285E-8B1C-412B-93CE-F32070654062}" destId="{E3FF0AF5-8CB4-4458-A3E1-9159D77B38D1}"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ובחרת בחיים</a:t>
          </a:r>
        </a:p>
        <a:p>
          <a:pPr rtl="1"/>
          <a:r>
            <a:rPr lang="he-IL" dirty="0"/>
            <a:t>הצורה האמיתית של קיום מצוות הוא:</a:t>
          </a:r>
        </a:p>
        <a:p>
          <a:pPr rtl="1"/>
          <a:r>
            <a:rPr lang="he-IL" dirty="0"/>
            <a:t>שבא לי לעשות את המצווה.</a:t>
          </a:r>
        </a:p>
        <a:p>
          <a:pPr rtl="1"/>
          <a:r>
            <a:rPr lang="he-IL" dirty="0"/>
            <a:t>בדיוק כמו שבא לי לאכול גלידה</a:t>
          </a:r>
        </a:p>
        <a:p>
          <a:pPr rtl="1"/>
          <a:r>
            <a:rPr lang="he-IL" dirty="0"/>
            <a:t>אז אני רוצה לעשות מצוות. </a:t>
          </a:r>
        </a:p>
        <a:p>
          <a:pPr rtl="1"/>
          <a:r>
            <a:rPr lang="he-IL" dirty="0"/>
            <a:t>כי זה עושה לי עונג וטוב.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מדוע אדם מקיים מצוות?</a:t>
          </a:r>
        </a:p>
        <a:p>
          <a:pPr rtl="1"/>
          <a:r>
            <a:rPr lang="he-IL" dirty="0"/>
            <a:t>א. שכר ועונש.</a:t>
          </a:r>
        </a:p>
        <a:p>
          <a:pPr rtl="1"/>
          <a:r>
            <a:rPr lang="he-IL" dirty="0"/>
            <a:t>ב. עולם הבא.</a:t>
          </a:r>
        </a:p>
        <a:p>
          <a:pPr rtl="1"/>
          <a:r>
            <a:rPr lang="he-IL" dirty="0"/>
            <a:t>ג. כי אני אדם דתי – </a:t>
          </a:r>
          <a:r>
            <a:rPr lang="he-IL" dirty="0" err="1"/>
            <a:t>יסורי</a:t>
          </a:r>
          <a:r>
            <a:rPr lang="he-IL" dirty="0"/>
            <a:t> מצפון/חברתי. </a:t>
          </a:r>
        </a:p>
        <a:p>
          <a:pPr rtl="1"/>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יהודי שבנה קשר רגשי עם בורא עולם</a:t>
          </a:r>
        </a:p>
        <a:p>
          <a:pPr rtl="1"/>
          <a:r>
            <a:rPr lang="he-IL" dirty="0"/>
            <a:t>אין סתירה בין העקרונות</a:t>
          </a:r>
        </a:p>
        <a:p>
          <a:pPr rtl="1"/>
          <a:r>
            <a:rPr lang="he-IL" dirty="0"/>
            <a:t>אלא עיקרון העונג גורם לו לבחור בעיקרון המציאות</a:t>
          </a:r>
        </a:p>
        <a:p>
          <a:pPr rtl="1"/>
          <a:r>
            <a:rPr lang="he-IL" dirty="0"/>
            <a:t>מחמת שהוא מרגיש במצווה חוויה – עונג. </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אדם רגיל שמגיע זמן התפילה או זמן לימוד תורה או עשית חסד</a:t>
          </a:r>
        </a:p>
        <a:p>
          <a:pPr rtl="1"/>
          <a:r>
            <a:rPr lang="he-IL" dirty="0"/>
            <a:t>עומד כאן עיקרון העונג מול עיקרון המציאות</a:t>
          </a:r>
        </a:p>
        <a:p>
          <a:pPr rtl="1"/>
          <a:r>
            <a:rPr lang="he-IL" dirty="0"/>
            <a:t>והוא בתור אדם גדול בוחר בעיקרון המציאות. </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7EFAEC2-3ABD-4F3E-AD65-C523D131DB8C}" type="doc">
      <dgm:prSet loTypeId="urn:microsoft.com/office/officeart/2005/8/layout/default" loCatId="list" qsTypeId="urn:microsoft.com/office/officeart/2005/8/quickstyle/simple1" qsCatId="simple" csTypeId="urn:microsoft.com/office/officeart/2005/8/colors/colorful1" csCatId="colorful" phldr="1"/>
      <dgm:spPr/>
      <dgm:t>
        <a:bodyPr/>
        <a:lstStyle/>
        <a:p>
          <a:pPr rtl="1"/>
          <a:endParaRPr lang="he-IL"/>
        </a:p>
      </dgm:t>
    </dgm:pt>
    <dgm:pt modelId="{EDDE415A-596D-4E87-9B17-4AC1B2A11F16}">
      <dgm:prSet phldrT="[טקסט]"/>
      <dgm:spPr/>
      <dgm:t>
        <a:bodyPr/>
        <a:lstStyle/>
        <a:p>
          <a:pPr rtl="1"/>
          <a:r>
            <a:rPr lang="he-IL" dirty="0"/>
            <a:t>אמנם יש לחקור באופן שלישי האם הוא מעלה או לא, והוא כאשר פועל למען הזולת מחמת שהוא אוהבו, ומצד אחד הרי הוא משקיע בזולתו, אך מאידך הרי כל מה שהוא פועל למענו הוא משום שהוא אוהבו, ואם כן אינו פועל אלא למען עצמו, ושוב אינו אלא 'אגואיסט'. </a:t>
          </a:r>
        </a:p>
      </dgm:t>
    </dgm:pt>
    <dgm:pt modelId="{5DA29052-BB30-4854-80F6-4F6310C6EF61}" type="parTrans" cxnId="{9AF2AE6D-2ACC-4055-866D-A6D0F4784C98}">
      <dgm:prSet/>
      <dgm:spPr/>
      <dgm:t>
        <a:bodyPr/>
        <a:lstStyle/>
        <a:p>
          <a:pPr rtl="1"/>
          <a:endParaRPr lang="he-IL"/>
        </a:p>
      </dgm:t>
    </dgm:pt>
    <dgm:pt modelId="{E34B7EBB-8E7A-431B-A39F-C2B3E7FA56EA}" type="sibTrans" cxnId="{9AF2AE6D-2ACC-4055-866D-A6D0F4784C98}">
      <dgm:prSet/>
      <dgm:spPr/>
      <dgm:t>
        <a:bodyPr/>
        <a:lstStyle/>
        <a:p>
          <a:pPr rtl="1"/>
          <a:endParaRPr lang="he-IL"/>
        </a:p>
      </dgm:t>
    </dgm:pt>
    <dgm:pt modelId="{DF117B2C-18F5-492A-9702-F4D35453A6E6}">
      <dgm:prSet phldrT="[טקסט]"/>
      <dgm:spPr/>
      <dgm:t>
        <a:bodyPr/>
        <a:lstStyle/>
        <a:p>
          <a:pPr rtl="1"/>
          <a:r>
            <a:rPr lang="he-IL" dirty="0"/>
            <a:t>האופן השני הוא כאשר הוא משתכנע להתנדב ולפעול למען הזולת וכל </a:t>
          </a:r>
          <a:r>
            <a:rPr lang="he-IL" dirty="0" err="1"/>
            <a:t>מאוויו</a:t>
          </a:r>
          <a:r>
            <a:rPr lang="he-IL" dirty="0"/>
            <a:t> להשפיע טוב לזולתו, וזה מעלה נכבדה מאד, שפועל רק מחמת אישיותו המוסרית הגבוהה. </a:t>
          </a:r>
        </a:p>
      </dgm:t>
    </dgm:pt>
    <dgm:pt modelId="{5EB7AF97-68D7-4571-BE05-8C409D846044}" type="parTrans" cxnId="{E1B238E6-F820-461E-906E-D913B563D30C}">
      <dgm:prSet/>
      <dgm:spPr/>
      <dgm:t>
        <a:bodyPr/>
        <a:lstStyle/>
        <a:p>
          <a:pPr rtl="1"/>
          <a:endParaRPr lang="he-IL"/>
        </a:p>
      </dgm:t>
    </dgm:pt>
    <dgm:pt modelId="{7F07FC26-DA5A-492E-AC2F-6BFC2BE06B42}" type="sibTrans" cxnId="{E1B238E6-F820-461E-906E-D913B563D30C}">
      <dgm:prSet/>
      <dgm:spPr/>
      <dgm:t>
        <a:bodyPr/>
        <a:lstStyle/>
        <a:p>
          <a:pPr rtl="1"/>
          <a:endParaRPr lang="he-IL"/>
        </a:p>
      </dgm:t>
    </dgm:pt>
    <dgm:pt modelId="{8037724A-DB9C-44B5-92D5-F7F0BED7BD56}">
      <dgm:prSet phldrT="[טקסט]"/>
      <dgm:spPr/>
      <dgm:t>
        <a:bodyPr/>
        <a:lstStyle/>
        <a:p>
          <a:pPr rtl="1"/>
          <a:r>
            <a:rPr lang="he-IL" dirty="0"/>
            <a:t>הנה בשלשה אופנים ניתן להניע אדם לפעול ולהשקיע. האופן הראשון הוא כאשר מובטח לו גמול ושכר טוב, ובזה אין אנו רואים שום חשיבות, שהרי אינו פועל אלא למען עצמו. </a:t>
          </a:r>
        </a:p>
      </dgm:t>
    </dgm:pt>
    <dgm:pt modelId="{AC81AB57-D1E0-41BE-AE42-1723FD4D3061}" type="parTrans" cxnId="{1FDE5EA4-AD8B-48F1-A8E0-F5EB15D0C1B6}">
      <dgm:prSet/>
      <dgm:spPr/>
      <dgm:t>
        <a:bodyPr/>
        <a:lstStyle/>
        <a:p>
          <a:pPr rtl="1"/>
          <a:endParaRPr lang="he-IL"/>
        </a:p>
      </dgm:t>
    </dgm:pt>
    <dgm:pt modelId="{FCACFF76-EEC3-41CB-9873-67DA96E85AF3}" type="sibTrans" cxnId="{1FDE5EA4-AD8B-48F1-A8E0-F5EB15D0C1B6}">
      <dgm:prSet/>
      <dgm:spPr/>
      <dgm:t>
        <a:bodyPr/>
        <a:lstStyle/>
        <a:p>
          <a:pPr rtl="1"/>
          <a:endParaRPr lang="he-IL"/>
        </a:p>
      </dgm:t>
    </dgm:pt>
    <dgm:pt modelId="{F0237E85-93B7-4A15-85B4-13E258AEE9C1}">
      <dgm:prSet phldrT="[טקסט]"/>
      <dgm:spPr/>
      <dgm:t>
        <a:bodyPr/>
        <a:lstStyle/>
        <a:p>
          <a:pPr rtl="1"/>
          <a:r>
            <a:rPr lang="he-IL" dirty="0"/>
            <a:t>ונראה שבעבודת ה' המעלה האמיתית היא דווקא באופן זה, שכאן מתאחד עצמו והאלוקות לדבר אחד, ובעוד בדרגה </a:t>
          </a:r>
          <a:r>
            <a:rPr lang="he-IL" dirty="0" err="1"/>
            <a:t>השניה</a:t>
          </a:r>
          <a:r>
            <a:rPr lang="he-IL" dirty="0"/>
            <a:t> הרצון לפעול הוא חיצוני לאישיותו, שמתמסר לעשות את הנכון למען דבר נעלה שמחוצה לנפשו, הרי כאשר פועל מתוך אהבת ה' הוא פועל עם עצם נפשו, אין כאן חסרון שפועל למען עצמו, כי הוא משקיע למען </a:t>
          </a:r>
          <a:r>
            <a:rPr lang="he-IL" dirty="0" err="1"/>
            <a:t>הביחד</a:t>
          </a:r>
          <a:r>
            <a:rPr lang="he-IL" dirty="0"/>
            <a:t> שיהיה טוב לשניהם. </a:t>
          </a:r>
        </a:p>
      </dgm:t>
    </dgm:pt>
    <dgm:pt modelId="{007CAADB-BE51-4B17-930A-D095385DA4C1}" type="parTrans" cxnId="{CDA96FA5-3B29-42C8-B1D2-306CD72B365E}">
      <dgm:prSet/>
      <dgm:spPr/>
      <dgm:t>
        <a:bodyPr/>
        <a:lstStyle/>
        <a:p>
          <a:pPr rtl="1"/>
          <a:endParaRPr lang="he-IL"/>
        </a:p>
      </dgm:t>
    </dgm:pt>
    <dgm:pt modelId="{A8937062-CAF4-4A7A-968C-7874F5FB84C5}" type="sibTrans" cxnId="{CDA96FA5-3B29-42C8-B1D2-306CD72B365E}">
      <dgm:prSet/>
      <dgm:spPr/>
      <dgm:t>
        <a:bodyPr/>
        <a:lstStyle/>
        <a:p>
          <a:pPr rtl="1"/>
          <a:endParaRPr lang="he-IL"/>
        </a:p>
      </dgm:t>
    </dgm:pt>
    <dgm:pt modelId="{EDD31D92-E98A-4F29-8080-2E4896B8EA2F}">
      <dgm:prSet phldrT="[טקסט]"/>
      <dgm:spPr/>
      <dgm:t>
        <a:bodyPr/>
        <a:lstStyle/>
        <a:p>
          <a:pPr rtl="1"/>
          <a:r>
            <a:rPr lang="he-IL" dirty="0"/>
            <a:t>אולם האמת היא שאין זה אגואיסט, כי מאחר שהוא פועל למען שניהם, אין כל פגם שגם הוא טוב לו עם זה. כי כאשר נחקור האם פועל למען עצמו או למען הזולת, התשובה תהיה שאין כאן ניגוד בין שני הצדדים, כי שני הרצונות התאחדו, 'אהבה' </a:t>
          </a:r>
          <a:r>
            <a:rPr lang="he-IL" dirty="0" err="1"/>
            <a:t>גימטריא</a:t>
          </a:r>
          <a:r>
            <a:rPr lang="he-IL" dirty="0"/>
            <a:t> 'אחד'. </a:t>
          </a:r>
        </a:p>
      </dgm:t>
    </dgm:pt>
    <dgm:pt modelId="{A60FB10A-6F15-4023-92B0-5EDB0225B0F1}" type="parTrans" cxnId="{FF48CB31-06F8-4BD9-AF5D-CB99E1FD962B}">
      <dgm:prSet/>
      <dgm:spPr/>
      <dgm:t>
        <a:bodyPr/>
        <a:lstStyle/>
        <a:p>
          <a:pPr rtl="1"/>
          <a:endParaRPr lang="he-IL"/>
        </a:p>
      </dgm:t>
    </dgm:pt>
    <dgm:pt modelId="{68572771-7FB7-46A3-9501-8303D8CA9C9E}" type="sibTrans" cxnId="{FF48CB31-06F8-4BD9-AF5D-CB99E1FD962B}">
      <dgm:prSet/>
      <dgm:spPr/>
      <dgm:t>
        <a:bodyPr/>
        <a:lstStyle/>
        <a:p>
          <a:pPr rtl="1"/>
          <a:endParaRPr lang="he-IL"/>
        </a:p>
      </dgm:t>
    </dgm:pt>
    <dgm:pt modelId="{005DCAAC-FFE4-49B4-9B36-7736AEB608EE}">
      <dgm:prSet/>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זה גופא </a:t>
          </a:r>
          <a:r>
            <a:rPr lang="he-IL" dirty="0" err="1"/>
            <a:t>פיסגת</a:t>
          </a:r>
          <a:r>
            <a:rPr lang="he-IL" dirty="0"/>
            <a:t> המוסריות והמצפון שתכלית השלימות הוא שיהיו רצונו ורצון קונו מתאחדים כביכול. וזו התכלית הרצויה והאידיאלית, המניע הרצוי של האדם הוא לאהוב את עצמו, לשאוף שיתאחד רצונו עם רצון ה', ולשם כך הוא פועל בהתאם למציאות המאוחדת.</a:t>
          </a:r>
        </a:p>
        <a:p>
          <a:pPr marL="0" lvl="0" defTabSz="488950" rtl="1">
            <a:lnSpc>
              <a:spcPct val="90000"/>
            </a:lnSpc>
            <a:spcBef>
              <a:spcPct val="0"/>
            </a:spcBef>
            <a:spcAft>
              <a:spcPct val="35000"/>
            </a:spcAft>
            <a:buNone/>
          </a:pPr>
          <a:endParaRPr lang="he-IL" dirty="0"/>
        </a:p>
      </dgm:t>
    </dgm:pt>
    <dgm:pt modelId="{AB8E2978-BC2D-48BF-A9DA-2A8F3E777FEC}" type="parTrans" cxnId="{561452C1-9CC5-4295-8C1E-D19B4D80CAC6}">
      <dgm:prSet/>
      <dgm:spPr/>
      <dgm:t>
        <a:bodyPr/>
        <a:lstStyle/>
        <a:p>
          <a:pPr rtl="1"/>
          <a:endParaRPr lang="he-IL"/>
        </a:p>
      </dgm:t>
    </dgm:pt>
    <dgm:pt modelId="{2E04494A-4189-4E6D-A4C0-D1122B4EEA00}" type="sibTrans" cxnId="{561452C1-9CC5-4295-8C1E-D19B4D80CAC6}">
      <dgm:prSet/>
      <dgm:spPr/>
      <dgm:t>
        <a:bodyPr/>
        <a:lstStyle/>
        <a:p>
          <a:pPr rtl="1"/>
          <a:endParaRPr lang="he-IL"/>
        </a:p>
      </dgm:t>
    </dgm:pt>
    <dgm:pt modelId="{C2583DA5-D0FC-4FE5-90A9-EBBE0FCAFE7A}" type="pres">
      <dgm:prSet presAssocID="{87EFAEC2-3ABD-4F3E-AD65-C523D131DB8C}" presName="diagram" presStyleCnt="0">
        <dgm:presLayoutVars>
          <dgm:dir/>
          <dgm:resizeHandles val="exact"/>
        </dgm:presLayoutVars>
      </dgm:prSet>
      <dgm:spPr/>
    </dgm:pt>
    <dgm:pt modelId="{547C5578-FA32-41E2-A0A2-E5DA0E98359C}" type="pres">
      <dgm:prSet presAssocID="{EDDE415A-596D-4E87-9B17-4AC1B2A11F16}" presName="node" presStyleLbl="node1" presStyleIdx="0" presStyleCnt="6">
        <dgm:presLayoutVars>
          <dgm:bulletEnabled val="1"/>
        </dgm:presLayoutVars>
      </dgm:prSet>
      <dgm:spPr/>
    </dgm:pt>
    <dgm:pt modelId="{BC13F4FB-82C0-4E8C-8589-5B77CBE8EA96}" type="pres">
      <dgm:prSet presAssocID="{E34B7EBB-8E7A-431B-A39F-C2B3E7FA56EA}" presName="sibTrans" presStyleCnt="0"/>
      <dgm:spPr/>
    </dgm:pt>
    <dgm:pt modelId="{89BAA8F1-E49D-4354-8CCF-10C24C6344D3}" type="pres">
      <dgm:prSet presAssocID="{DF117B2C-18F5-492A-9702-F4D35453A6E6}" presName="node" presStyleLbl="node1" presStyleIdx="1" presStyleCnt="6">
        <dgm:presLayoutVars>
          <dgm:bulletEnabled val="1"/>
        </dgm:presLayoutVars>
      </dgm:prSet>
      <dgm:spPr/>
    </dgm:pt>
    <dgm:pt modelId="{98F7393C-B7E4-4106-B062-AE82CA68616A}" type="pres">
      <dgm:prSet presAssocID="{7F07FC26-DA5A-492E-AC2F-6BFC2BE06B42}" presName="sibTrans" presStyleCnt="0"/>
      <dgm:spPr/>
    </dgm:pt>
    <dgm:pt modelId="{0F467D45-5062-412E-B1A1-87601412A0D4}" type="pres">
      <dgm:prSet presAssocID="{8037724A-DB9C-44B5-92D5-F7F0BED7BD56}" presName="node" presStyleLbl="node1" presStyleIdx="2" presStyleCnt="6">
        <dgm:presLayoutVars>
          <dgm:bulletEnabled val="1"/>
        </dgm:presLayoutVars>
      </dgm:prSet>
      <dgm:spPr/>
    </dgm:pt>
    <dgm:pt modelId="{25421CD4-3B79-4CCC-ABFD-72DE273B086B}" type="pres">
      <dgm:prSet presAssocID="{FCACFF76-EEC3-41CB-9873-67DA96E85AF3}" presName="sibTrans" presStyleCnt="0"/>
      <dgm:spPr/>
    </dgm:pt>
    <dgm:pt modelId="{F4AEF84B-CDEC-464A-B8B0-219B895B9A36}" type="pres">
      <dgm:prSet presAssocID="{005DCAAC-FFE4-49B4-9B36-7736AEB608EE}" presName="node" presStyleLbl="node1" presStyleIdx="3" presStyleCnt="6">
        <dgm:presLayoutVars>
          <dgm:bulletEnabled val="1"/>
        </dgm:presLayoutVars>
      </dgm:prSet>
      <dgm:spPr/>
    </dgm:pt>
    <dgm:pt modelId="{BB367A9F-D4C3-42A4-B9DD-2D6FC4B0BF6F}" type="pres">
      <dgm:prSet presAssocID="{2E04494A-4189-4E6D-A4C0-D1122B4EEA00}" presName="sibTrans" presStyleCnt="0"/>
      <dgm:spPr/>
    </dgm:pt>
    <dgm:pt modelId="{62741F30-63B0-46A8-866D-6890CC910498}" type="pres">
      <dgm:prSet presAssocID="{F0237E85-93B7-4A15-85B4-13E258AEE9C1}" presName="node" presStyleLbl="node1" presStyleIdx="4" presStyleCnt="6">
        <dgm:presLayoutVars>
          <dgm:bulletEnabled val="1"/>
        </dgm:presLayoutVars>
      </dgm:prSet>
      <dgm:spPr/>
    </dgm:pt>
    <dgm:pt modelId="{4B66E997-D350-477C-9007-43BDBD19D833}" type="pres">
      <dgm:prSet presAssocID="{A8937062-CAF4-4A7A-968C-7874F5FB84C5}" presName="sibTrans" presStyleCnt="0"/>
      <dgm:spPr/>
    </dgm:pt>
    <dgm:pt modelId="{E7758F4D-B0C3-41E4-A670-597AF8DAC2C3}" type="pres">
      <dgm:prSet presAssocID="{EDD31D92-E98A-4F29-8080-2E4896B8EA2F}" presName="node" presStyleLbl="node1" presStyleIdx="5" presStyleCnt="6">
        <dgm:presLayoutVars>
          <dgm:bulletEnabled val="1"/>
        </dgm:presLayoutVars>
      </dgm:prSet>
      <dgm:spPr/>
    </dgm:pt>
  </dgm:ptLst>
  <dgm:cxnLst>
    <dgm:cxn modelId="{90313312-F3E2-4CE2-9F52-D30D10E43F60}" type="presOf" srcId="{EDDE415A-596D-4E87-9B17-4AC1B2A11F16}" destId="{547C5578-FA32-41E2-A0A2-E5DA0E98359C}" srcOrd="0" destOrd="0" presId="urn:microsoft.com/office/officeart/2005/8/layout/default"/>
    <dgm:cxn modelId="{6B47F31A-A492-435D-9FC7-1CEFB8FB32FC}" type="presOf" srcId="{8037724A-DB9C-44B5-92D5-F7F0BED7BD56}" destId="{0F467D45-5062-412E-B1A1-87601412A0D4}" srcOrd="0" destOrd="0" presId="urn:microsoft.com/office/officeart/2005/8/layout/default"/>
    <dgm:cxn modelId="{FCEDF322-BA20-420F-B3E3-91305421C4CD}" type="presOf" srcId="{DF117B2C-18F5-492A-9702-F4D35453A6E6}" destId="{89BAA8F1-E49D-4354-8CCF-10C24C6344D3}" srcOrd="0" destOrd="0" presId="urn:microsoft.com/office/officeart/2005/8/layout/default"/>
    <dgm:cxn modelId="{FF48CB31-06F8-4BD9-AF5D-CB99E1FD962B}" srcId="{87EFAEC2-3ABD-4F3E-AD65-C523D131DB8C}" destId="{EDD31D92-E98A-4F29-8080-2E4896B8EA2F}" srcOrd="5" destOrd="0" parTransId="{A60FB10A-6F15-4023-92B0-5EDB0225B0F1}" sibTransId="{68572771-7FB7-46A3-9501-8303D8CA9C9E}"/>
    <dgm:cxn modelId="{199B3840-1815-4EF2-B156-77722A402D52}" type="presOf" srcId="{87EFAEC2-3ABD-4F3E-AD65-C523D131DB8C}" destId="{C2583DA5-D0FC-4FE5-90A9-EBBE0FCAFE7A}" srcOrd="0" destOrd="0" presId="urn:microsoft.com/office/officeart/2005/8/layout/default"/>
    <dgm:cxn modelId="{9AF2AE6D-2ACC-4055-866D-A6D0F4784C98}" srcId="{87EFAEC2-3ABD-4F3E-AD65-C523D131DB8C}" destId="{EDDE415A-596D-4E87-9B17-4AC1B2A11F16}" srcOrd="0" destOrd="0" parTransId="{5DA29052-BB30-4854-80F6-4F6310C6EF61}" sibTransId="{E34B7EBB-8E7A-431B-A39F-C2B3E7FA56EA}"/>
    <dgm:cxn modelId="{EEF7BC57-62FF-4C7C-97DA-C7358CF2E3AB}" type="presOf" srcId="{EDD31D92-E98A-4F29-8080-2E4896B8EA2F}" destId="{E7758F4D-B0C3-41E4-A670-597AF8DAC2C3}" srcOrd="0" destOrd="0" presId="urn:microsoft.com/office/officeart/2005/8/layout/default"/>
    <dgm:cxn modelId="{1FDE5EA4-AD8B-48F1-A8E0-F5EB15D0C1B6}" srcId="{87EFAEC2-3ABD-4F3E-AD65-C523D131DB8C}" destId="{8037724A-DB9C-44B5-92D5-F7F0BED7BD56}" srcOrd="2" destOrd="0" parTransId="{AC81AB57-D1E0-41BE-AE42-1723FD4D3061}" sibTransId="{FCACFF76-EEC3-41CB-9873-67DA96E85AF3}"/>
    <dgm:cxn modelId="{CDA96FA5-3B29-42C8-B1D2-306CD72B365E}" srcId="{87EFAEC2-3ABD-4F3E-AD65-C523D131DB8C}" destId="{F0237E85-93B7-4A15-85B4-13E258AEE9C1}" srcOrd="4" destOrd="0" parTransId="{007CAADB-BE51-4B17-930A-D095385DA4C1}" sibTransId="{A8937062-CAF4-4A7A-968C-7874F5FB84C5}"/>
    <dgm:cxn modelId="{635052B1-834B-49B2-97CB-798A81F44BD3}" type="presOf" srcId="{005DCAAC-FFE4-49B4-9B36-7736AEB608EE}" destId="{F4AEF84B-CDEC-464A-B8B0-219B895B9A36}" srcOrd="0" destOrd="0" presId="urn:microsoft.com/office/officeart/2005/8/layout/default"/>
    <dgm:cxn modelId="{BBC133BA-B967-4754-B3EF-BA9E191D092F}" type="presOf" srcId="{F0237E85-93B7-4A15-85B4-13E258AEE9C1}" destId="{62741F30-63B0-46A8-866D-6890CC910498}" srcOrd="0" destOrd="0" presId="urn:microsoft.com/office/officeart/2005/8/layout/default"/>
    <dgm:cxn modelId="{561452C1-9CC5-4295-8C1E-D19B4D80CAC6}" srcId="{87EFAEC2-3ABD-4F3E-AD65-C523D131DB8C}" destId="{005DCAAC-FFE4-49B4-9B36-7736AEB608EE}" srcOrd="3" destOrd="0" parTransId="{AB8E2978-BC2D-48BF-A9DA-2A8F3E777FEC}" sibTransId="{2E04494A-4189-4E6D-A4C0-D1122B4EEA00}"/>
    <dgm:cxn modelId="{E1B238E6-F820-461E-906E-D913B563D30C}" srcId="{87EFAEC2-3ABD-4F3E-AD65-C523D131DB8C}" destId="{DF117B2C-18F5-492A-9702-F4D35453A6E6}" srcOrd="1" destOrd="0" parTransId="{5EB7AF97-68D7-4571-BE05-8C409D846044}" sibTransId="{7F07FC26-DA5A-492E-AC2F-6BFC2BE06B42}"/>
    <dgm:cxn modelId="{6ADE6060-BD51-4673-A94D-B2A9DAA8CABA}" type="presParOf" srcId="{C2583DA5-D0FC-4FE5-90A9-EBBE0FCAFE7A}" destId="{547C5578-FA32-41E2-A0A2-E5DA0E98359C}" srcOrd="0" destOrd="0" presId="urn:microsoft.com/office/officeart/2005/8/layout/default"/>
    <dgm:cxn modelId="{73E7CD99-F9B4-48E1-B4CF-F3AA4BA83189}" type="presParOf" srcId="{C2583DA5-D0FC-4FE5-90A9-EBBE0FCAFE7A}" destId="{BC13F4FB-82C0-4E8C-8589-5B77CBE8EA96}" srcOrd="1" destOrd="0" presId="urn:microsoft.com/office/officeart/2005/8/layout/default"/>
    <dgm:cxn modelId="{D9D6D9D8-AFC5-4325-9B05-3DA69903A563}" type="presParOf" srcId="{C2583DA5-D0FC-4FE5-90A9-EBBE0FCAFE7A}" destId="{89BAA8F1-E49D-4354-8CCF-10C24C6344D3}" srcOrd="2" destOrd="0" presId="urn:microsoft.com/office/officeart/2005/8/layout/default"/>
    <dgm:cxn modelId="{9716748F-B570-49C8-958E-C55129163E6C}" type="presParOf" srcId="{C2583DA5-D0FC-4FE5-90A9-EBBE0FCAFE7A}" destId="{98F7393C-B7E4-4106-B062-AE82CA68616A}" srcOrd="3" destOrd="0" presId="urn:microsoft.com/office/officeart/2005/8/layout/default"/>
    <dgm:cxn modelId="{5C9E495E-990A-4A3A-AB01-F1CF8377B061}" type="presParOf" srcId="{C2583DA5-D0FC-4FE5-90A9-EBBE0FCAFE7A}" destId="{0F467D45-5062-412E-B1A1-87601412A0D4}" srcOrd="4" destOrd="0" presId="urn:microsoft.com/office/officeart/2005/8/layout/default"/>
    <dgm:cxn modelId="{125D0EE0-55AD-4077-BC35-36CF1F3144DF}" type="presParOf" srcId="{C2583DA5-D0FC-4FE5-90A9-EBBE0FCAFE7A}" destId="{25421CD4-3B79-4CCC-ABFD-72DE273B086B}" srcOrd="5" destOrd="0" presId="urn:microsoft.com/office/officeart/2005/8/layout/default"/>
    <dgm:cxn modelId="{150594F7-10AE-44B9-AD86-09717C0F579C}" type="presParOf" srcId="{C2583DA5-D0FC-4FE5-90A9-EBBE0FCAFE7A}" destId="{F4AEF84B-CDEC-464A-B8B0-219B895B9A36}" srcOrd="6" destOrd="0" presId="urn:microsoft.com/office/officeart/2005/8/layout/default"/>
    <dgm:cxn modelId="{9764C0D5-1C20-475D-A120-00D01A19B014}" type="presParOf" srcId="{C2583DA5-D0FC-4FE5-90A9-EBBE0FCAFE7A}" destId="{BB367A9F-D4C3-42A4-B9DD-2D6FC4B0BF6F}" srcOrd="7" destOrd="0" presId="urn:microsoft.com/office/officeart/2005/8/layout/default"/>
    <dgm:cxn modelId="{AD30E9A8-E27E-4392-906B-AF86964BB846}" type="presParOf" srcId="{C2583DA5-D0FC-4FE5-90A9-EBBE0FCAFE7A}" destId="{62741F30-63B0-46A8-866D-6890CC910498}" srcOrd="8" destOrd="0" presId="urn:microsoft.com/office/officeart/2005/8/layout/default"/>
    <dgm:cxn modelId="{D99A39C7-2D9A-485D-A098-1CDB7ACBC6CE}" type="presParOf" srcId="{C2583DA5-D0FC-4FE5-90A9-EBBE0FCAFE7A}" destId="{4B66E997-D350-477C-9007-43BDBD19D833}" srcOrd="9" destOrd="0" presId="urn:microsoft.com/office/officeart/2005/8/layout/default"/>
    <dgm:cxn modelId="{A0E3578C-5606-464C-90C9-F387EA8DC089}" type="presParOf" srcId="{C2583DA5-D0FC-4FE5-90A9-EBBE0FCAFE7A}" destId="{E7758F4D-B0C3-41E4-A670-597AF8DAC2C3}"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6C4805A-BA7E-411C-AE24-021C2C30FD0F}"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pPr rtl="1"/>
          <a:endParaRPr lang="he-IL"/>
        </a:p>
      </dgm:t>
    </dgm:pt>
    <dgm:pt modelId="{B8456E1E-ADF7-4933-8725-24514B71F592}">
      <dgm:prSet phldrT="[טקסט]" phldr="1"/>
      <dgm:spPr/>
      <dgm:t>
        <a:bodyPr/>
        <a:lstStyle/>
        <a:p>
          <a:pPr rtl="1"/>
          <a:endParaRPr lang="he-IL" dirty="0"/>
        </a:p>
      </dgm:t>
    </dgm:pt>
    <dgm:pt modelId="{2E2E8A8F-CCC0-48DE-8A4A-EB76BFDAC680}" type="parTrans" cxnId="{1DD03881-8C1E-4850-8B72-8F81E20DDC36}">
      <dgm:prSet/>
      <dgm:spPr/>
      <dgm:t>
        <a:bodyPr/>
        <a:lstStyle/>
        <a:p>
          <a:pPr rtl="1"/>
          <a:endParaRPr lang="he-IL"/>
        </a:p>
      </dgm:t>
    </dgm:pt>
    <dgm:pt modelId="{5135A3FE-94C2-4024-A08F-87881E2C122A}" type="sibTrans" cxnId="{1DD03881-8C1E-4850-8B72-8F81E20DDC36}">
      <dgm:prSet/>
      <dgm:spPr/>
      <dgm:t>
        <a:bodyPr/>
        <a:lstStyle/>
        <a:p>
          <a:pPr rtl="1"/>
          <a:endParaRPr lang="he-IL"/>
        </a:p>
      </dgm:t>
    </dgm:pt>
    <dgm:pt modelId="{1F935DEE-A8AE-44D6-BB88-259CE77B7E53}">
      <dgm:prSet phldrT="[טקסט]">
        <dgm:style>
          <a:lnRef idx="2">
            <a:schemeClr val="accent2">
              <a:shade val="15000"/>
            </a:schemeClr>
          </a:lnRef>
          <a:fillRef idx="1">
            <a:schemeClr val="accent2"/>
          </a:fillRef>
          <a:effectRef idx="0">
            <a:schemeClr val="accent2"/>
          </a:effectRef>
          <a:fontRef idx="minor">
            <a:schemeClr val="lt1"/>
          </a:fontRef>
        </dgm:style>
      </dgm:prSet>
      <dgm:spPr/>
      <dgm:t>
        <a:bodyPr/>
        <a:lstStyle/>
        <a:p>
          <a:pPr rtl="1"/>
          <a:r>
            <a:rPr lang="he-IL" dirty="0"/>
            <a:t>אני העשיר ואתה העני - רחמים</a:t>
          </a:r>
        </a:p>
      </dgm:t>
    </dgm:pt>
    <dgm:pt modelId="{6C23B263-97BA-4E39-B822-69AF8DA04F97}" type="parTrans" cxnId="{7B95446E-BC7C-42EA-9BBC-5226360AD8EC}">
      <dgm:prSet/>
      <dgm:spPr/>
      <dgm:t>
        <a:bodyPr/>
        <a:lstStyle/>
        <a:p>
          <a:pPr rtl="1"/>
          <a:endParaRPr lang="he-IL"/>
        </a:p>
      </dgm:t>
    </dgm:pt>
    <dgm:pt modelId="{65232DBA-67D4-4F68-8125-94162940C6E9}" type="sibTrans" cxnId="{7B95446E-BC7C-42EA-9BBC-5226360AD8EC}">
      <dgm:prSet/>
      <dgm:spPr/>
      <dgm:t>
        <a:bodyPr/>
        <a:lstStyle/>
        <a:p>
          <a:pPr rtl="1"/>
          <a:endParaRPr lang="he-IL"/>
        </a:p>
      </dgm:t>
    </dgm:pt>
    <dgm:pt modelId="{F54CBE78-9C99-4B00-A34C-3734FF69AEAD}">
      <dgm:prSet phldrT="[טקסט]" phldr="1"/>
      <dgm:spPr/>
      <dgm:t>
        <a:bodyPr/>
        <a:lstStyle/>
        <a:p>
          <a:pPr rtl="1"/>
          <a:endParaRPr lang="he-IL" dirty="0"/>
        </a:p>
      </dgm:t>
    </dgm:pt>
    <dgm:pt modelId="{1C0E695D-5E11-4163-8F0B-6D86BE55266C}" type="parTrans" cxnId="{52A998D1-4A97-4CBE-8093-3967E2BF2D31}">
      <dgm:prSet/>
      <dgm:spPr/>
      <dgm:t>
        <a:bodyPr/>
        <a:lstStyle/>
        <a:p>
          <a:pPr rtl="1"/>
          <a:endParaRPr lang="he-IL"/>
        </a:p>
      </dgm:t>
    </dgm:pt>
    <dgm:pt modelId="{A40EE659-DC54-42C0-91D6-F0CA8CE44A07}" type="sibTrans" cxnId="{52A998D1-4A97-4CBE-8093-3967E2BF2D31}">
      <dgm:prSet/>
      <dgm:spPr/>
      <dgm:t>
        <a:bodyPr/>
        <a:lstStyle/>
        <a:p>
          <a:pPr rtl="1"/>
          <a:endParaRPr lang="he-IL"/>
        </a:p>
      </dgm:t>
    </dgm:pt>
    <dgm:pt modelId="{5C2245C3-15EB-4D03-AA01-E68BB1F3D23A}">
      <dgm:prSet phldrT="[טקסט]"/>
      <dgm:spPr>
        <a:solidFill>
          <a:schemeClr val="accent2">
            <a:lumMod val="60000"/>
            <a:lumOff val="40000"/>
          </a:schemeClr>
        </a:solidFill>
      </dgm:spPr>
      <dgm:t>
        <a:bodyPr/>
        <a:lstStyle/>
        <a:p>
          <a:pPr rtl="1"/>
          <a:r>
            <a:rPr lang="he-IL" dirty="0"/>
            <a:t>חסד ונתינה</a:t>
          </a:r>
        </a:p>
      </dgm:t>
    </dgm:pt>
    <dgm:pt modelId="{83135E89-0990-4BBD-8BBD-5EA23652FE58}" type="parTrans" cxnId="{F01D7799-00FE-4750-B63A-6B54B506B420}">
      <dgm:prSet/>
      <dgm:spPr/>
      <dgm:t>
        <a:bodyPr/>
        <a:lstStyle/>
        <a:p>
          <a:pPr rtl="1"/>
          <a:endParaRPr lang="he-IL"/>
        </a:p>
      </dgm:t>
    </dgm:pt>
    <dgm:pt modelId="{4EE761E4-88DD-43C7-852E-589CE33FDA70}" type="sibTrans" cxnId="{F01D7799-00FE-4750-B63A-6B54B506B420}">
      <dgm:prSet/>
      <dgm:spPr/>
      <dgm:t>
        <a:bodyPr/>
        <a:lstStyle/>
        <a:p>
          <a:pPr rtl="1"/>
          <a:endParaRPr lang="he-IL"/>
        </a:p>
      </dgm:t>
    </dgm:pt>
    <dgm:pt modelId="{AE00E433-E697-462D-8820-E0A5F5BBC6F8}">
      <dgm:prSet phldrT="[טקסט]" phldr="1"/>
      <dgm:spPr/>
      <dgm:t>
        <a:bodyPr/>
        <a:lstStyle/>
        <a:p>
          <a:pPr rtl="1"/>
          <a:endParaRPr lang="he-IL"/>
        </a:p>
      </dgm:t>
    </dgm:pt>
    <dgm:pt modelId="{5FB2A93E-B892-488C-8948-CA73A9243CFD}" type="parTrans" cxnId="{63F2D60A-BC6B-459B-952E-23B701C51097}">
      <dgm:prSet/>
      <dgm:spPr/>
      <dgm:t>
        <a:bodyPr/>
        <a:lstStyle/>
        <a:p>
          <a:pPr rtl="1"/>
          <a:endParaRPr lang="he-IL"/>
        </a:p>
      </dgm:t>
    </dgm:pt>
    <dgm:pt modelId="{9A73987B-618A-433B-BC06-D9CF08318125}" type="sibTrans" cxnId="{63F2D60A-BC6B-459B-952E-23B701C51097}">
      <dgm:prSet/>
      <dgm:spPr/>
      <dgm:t>
        <a:bodyPr/>
        <a:lstStyle/>
        <a:p>
          <a:pPr rtl="1"/>
          <a:endParaRPr lang="he-IL"/>
        </a:p>
      </dgm:t>
    </dgm:pt>
    <dgm:pt modelId="{958F55C4-9B42-4398-BC21-EEE3BEF9147F}">
      <dgm:prSet phldrT="[טקסט]"/>
      <dgm:spPr>
        <a:solidFill>
          <a:schemeClr val="accent2">
            <a:lumMod val="40000"/>
            <a:lumOff val="60000"/>
          </a:schemeClr>
        </a:solidFill>
      </dgm:spPr>
      <dgm:t>
        <a:bodyPr/>
        <a:lstStyle/>
        <a:p>
          <a:pPr rtl="1"/>
          <a:r>
            <a:rPr lang="he-IL" dirty="0"/>
            <a:t>אני נהנה שיש לך – נתנו לזוגיות</a:t>
          </a:r>
        </a:p>
      </dgm:t>
    </dgm:pt>
    <dgm:pt modelId="{C91894D4-41C2-4553-BFBC-B727916AC03E}" type="parTrans" cxnId="{89091171-9669-46A0-A4B2-6D7677FC3E07}">
      <dgm:prSet/>
      <dgm:spPr/>
      <dgm:t>
        <a:bodyPr/>
        <a:lstStyle/>
        <a:p>
          <a:pPr rtl="1"/>
          <a:endParaRPr lang="he-IL"/>
        </a:p>
      </dgm:t>
    </dgm:pt>
    <dgm:pt modelId="{0CFFDC06-64E9-4F98-ADD9-328C9C67A017}" type="sibTrans" cxnId="{89091171-9669-46A0-A4B2-6D7677FC3E07}">
      <dgm:prSet/>
      <dgm:spPr/>
      <dgm:t>
        <a:bodyPr/>
        <a:lstStyle/>
        <a:p>
          <a:pPr rtl="1"/>
          <a:endParaRPr lang="he-IL"/>
        </a:p>
      </dgm:t>
    </dgm:pt>
    <dgm:pt modelId="{AE2BF31D-A205-4B89-BEDD-EC8D31BC53BA}" type="pres">
      <dgm:prSet presAssocID="{26C4805A-BA7E-411C-AE24-021C2C30FD0F}" presName="Name0" presStyleCnt="0">
        <dgm:presLayoutVars>
          <dgm:chMax/>
          <dgm:chPref/>
          <dgm:dir/>
        </dgm:presLayoutVars>
      </dgm:prSet>
      <dgm:spPr/>
    </dgm:pt>
    <dgm:pt modelId="{8214906F-FB63-4864-93F1-3A299431E8DC}" type="pres">
      <dgm:prSet presAssocID="{B8456E1E-ADF7-4933-8725-24514B71F592}" presName="parenttextcomposite" presStyleCnt="0"/>
      <dgm:spPr/>
    </dgm:pt>
    <dgm:pt modelId="{6EE83AFC-6BB7-41F8-B651-7153FAEDEEB6}" type="pres">
      <dgm:prSet presAssocID="{B8456E1E-ADF7-4933-8725-24514B71F592}" presName="parenttext" presStyleLbl="revTx" presStyleIdx="0" presStyleCnt="3">
        <dgm:presLayoutVars>
          <dgm:chMax/>
          <dgm:chPref val="2"/>
          <dgm:bulletEnabled val="1"/>
        </dgm:presLayoutVars>
      </dgm:prSet>
      <dgm:spPr/>
    </dgm:pt>
    <dgm:pt modelId="{701AAF51-28C6-415E-B6FE-793380FA7030}" type="pres">
      <dgm:prSet presAssocID="{B8456E1E-ADF7-4933-8725-24514B71F592}" presName="composite" presStyleCnt="0"/>
      <dgm:spPr/>
    </dgm:pt>
    <dgm:pt modelId="{DC54D7AC-BB62-45A0-8A8A-4FE61719EC00}" type="pres">
      <dgm:prSet presAssocID="{B8456E1E-ADF7-4933-8725-24514B71F592}" presName="chevron1" presStyleLbl="alignNode1" presStyleIdx="0" presStyleCnt="21" custLinFactNeighborX="1984" custLinFactNeighborY="2507"/>
      <dgm:spPr/>
    </dgm:pt>
    <dgm:pt modelId="{399B74BA-C1AD-4CD6-AAD7-614E45D2A3AC}" type="pres">
      <dgm:prSet presAssocID="{B8456E1E-ADF7-4933-8725-24514B71F592}" presName="chevron2" presStyleLbl="alignNode1" presStyleIdx="1" presStyleCnt="21"/>
      <dgm:spPr/>
    </dgm:pt>
    <dgm:pt modelId="{826CD0CE-1DE0-4F9C-943D-DB5F991AF27E}" type="pres">
      <dgm:prSet presAssocID="{B8456E1E-ADF7-4933-8725-24514B71F592}" presName="chevron3" presStyleLbl="alignNode1" presStyleIdx="2" presStyleCnt="21"/>
      <dgm:spPr/>
    </dgm:pt>
    <dgm:pt modelId="{EDF62A13-C178-4BC8-87FC-E95331910E3D}" type="pres">
      <dgm:prSet presAssocID="{B8456E1E-ADF7-4933-8725-24514B71F592}" presName="chevron4" presStyleLbl="alignNode1" presStyleIdx="3" presStyleCnt="21"/>
      <dgm:spPr/>
    </dgm:pt>
    <dgm:pt modelId="{7C24CF7D-ED34-4C5F-9E9D-00008F643098}" type="pres">
      <dgm:prSet presAssocID="{B8456E1E-ADF7-4933-8725-24514B71F592}" presName="chevron5" presStyleLbl="alignNode1" presStyleIdx="4" presStyleCnt="21"/>
      <dgm:spPr/>
    </dgm:pt>
    <dgm:pt modelId="{2BEC2B9D-5D4F-4687-BD63-1DCC3B07650A}" type="pres">
      <dgm:prSet presAssocID="{B8456E1E-ADF7-4933-8725-24514B71F592}" presName="chevron6" presStyleLbl="alignNode1" presStyleIdx="5" presStyleCnt="21"/>
      <dgm:spPr/>
    </dgm:pt>
    <dgm:pt modelId="{147D4D0F-065C-4DB0-BA03-AA0F057ADF0C}" type="pres">
      <dgm:prSet presAssocID="{B8456E1E-ADF7-4933-8725-24514B71F592}" presName="chevron7" presStyleLbl="alignNode1" presStyleIdx="6" presStyleCnt="21"/>
      <dgm:spPr/>
    </dgm:pt>
    <dgm:pt modelId="{1F8EA867-2C3F-4CCA-90AE-080108431122}" type="pres">
      <dgm:prSet presAssocID="{B8456E1E-ADF7-4933-8725-24514B71F592}" presName="childtext" presStyleLbl="solidFgAcc1" presStyleIdx="0" presStyleCnt="3">
        <dgm:presLayoutVars>
          <dgm:chMax/>
          <dgm:chPref val="0"/>
          <dgm:bulletEnabled val="1"/>
        </dgm:presLayoutVars>
      </dgm:prSet>
      <dgm:spPr/>
    </dgm:pt>
    <dgm:pt modelId="{E4C65192-4EB9-499C-983E-2E1D313E39A9}" type="pres">
      <dgm:prSet presAssocID="{5135A3FE-94C2-4024-A08F-87881E2C122A}" presName="sibTrans" presStyleCnt="0"/>
      <dgm:spPr/>
    </dgm:pt>
    <dgm:pt modelId="{AE4A8FE5-F632-44C0-B83F-5D1D836E96AC}" type="pres">
      <dgm:prSet presAssocID="{F54CBE78-9C99-4B00-A34C-3734FF69AEAD}" presName="parenttextcomposite" presStyleCnt="0"/>
      <dgm:spPr/>
    </dgm:pt>
    <dgm:pt modelId="{47BEF911-70E0-44CE-B326-95807C702DE5}" type="pres">
      <dgm:prSet presAssocID="{F54CBE78-9C99-4B00-A34C-3734FF69AEAD}" presName="parenttext" presStyleLbl="revTx" presStyleIdx="1" presStyleCnt="3">
        <dgm:presLayoutVars>
          <dgm:chMax/>
          <dgm:chPref val="2"/>
          <dgm:bulletEnabled val="1"/>
        </dgm:presLayoutVars>
      </dgm:prSet>
      <dgm:spPr/>
    </dgm:pt>
    <dgm:pt modelId="{927F650B-B5B2-4C56-9A58-41302D96ACA7}" type="pres">
      <dgm:prSet presAssocID="{F54CBE78-9C99-4B00-A34C-3734FF69AEAD}" presName="composite" presStyleCnt="0"/>
      <dgm:spPr/>
    </dgm:pt>
    <dgm:pt modelId="{69E0EFAA-2B9C-483D-ABC3-8505827B4E47}" type="pres">
      <dgm:prSet presAssocID="{F54CBE78-9C99-4B00-A34C-3734FF69AEAD}" presName="chevron1" presStyleLbl="alignNode1" presStyleIdx="7" presStyleCnt="21"/>
      <dgm:spPr/>
    </dgm:pt>
    <dgm:pt modelId="{D1C4CC0F-FB51-4343-AF3C-672483666D15}" type="pres">
      <dgm:prSet presAssocID="{F54CBE78-9C99-4B00-A34C-3734FF69AEAD}" presName="chevron2" presStyleLbl="alignNode1" presStyleIdx="8" presStyleCnt="21"/>
      <dgm:spPr/>
    </dgm:pt>
    <dgm:pt modelId="{B195472E-05D7-4255-90CF-2A3912CA05C6}" type="pres">
      <dgm:prSet presAssocID="{F54CBE78-9C99-4B00-A34C-3734FF69AEAD}" presName="chevron3" presStyleLbl="alignNode1" presStyleIdx="9" presStyleCnt="21"/>
      <dgm:spPr/>
    </dgm:pt>
    <dgm:pt modelId="{DCE9CA26-F3F2-4FC9-8485-8ED48F27903E}" type="pres">
      <dgm:prSet presAssocID="{F54CBE78-9C99-4B00-A34C-3734FF69AEAD}" presName="chevron4" presStyleLbl="alignNode1" presStyleIdx="10" presStyleCnt="21"/>
      <dgm:spPr/>
    </dgm:pt>
    <dgm:pt modelId="{FE3CF604-04FC-4A90-B66E-4A7FE0CAFDC5}" type="pres">
      <dgm:prSet presAssocID="{F54CBE78-9C99-4B00-A34C-3734FF69AEAD}" presName="chevron5" presStyleLbl="alignNode1" presStyleIdx="11" presStyleCnt="21"/>
      <dgm:spPr/>
    </dgm:pt>
    <dgm:pt modelId="{5496258C-EC0B-414C-AF20-C2C33433856E}" type="pres">
      <dgm:prSet presAssocID="{F54CBE78-9C99-4B00-A34C-3734FF69AEAD}" presName="chevron6" presStyleLbl="alignNode1" presStyleIdx="12" presStyleCnt="21"/>
      <dgm:spPr/>
    </dgm:pt>
    <dgm:pt modelId="{0E4C51BA-74D2-4FDB-979E-847053FA62F6}" type="pres">
      <dgm:prSet presAssocID="{F54CBE78-9C99-4B00-A34C-3734FF69AEAD}" presName="chevron7" presStyleLbl="alignNode1" presStyleIdx="13" presStyleCnt="21"/>
      <dgm:spPr/>
    </dgm:pt>
    <dgm:pt modelId="{02F66901-EB04-479D-A97F-E42033872A2F}" type="pres">
      <dgm:prSet presAssocID="{F54CBE78-9C99-4B00-A34C-3734FF69AEAD}" presName="childtext" presStyleLbl="solidFgAcc1" presStyleIdx="1" presStyleCnt="3">
        <dgm:presLayoutVars>
          <dgm:chMax/>
          <dgm:chPref val="0"/>
          <dgm:bulletEnabled val="1"/>
        </dgm:presLayoutVars>
      </dgm:prSet>
      <dgm:spPr/>
    </dgm:pt>
    <dgm:pt modelId="{04D079BC-CEF7-4A26-9498-E16DC396B78E}" type="pres">
      <dgm:prSet presAssocID="{A40EE659-DC54-42C0-91D6-F0CA8CE44A07}" presName="sibTrans" presStyleCnt="0"/>
      <dgm:spPr/>
    </dgm:pt>
    <dgm:pt modelId="{D5B861A5-3A54-47D5-A4E9-90AC6CEACBB0}" type="pres">
      <dgm:prSet presAssocID="{AE00E433-E697-462D-8820-E0A5F5BBC6F8}" presName="parenttextcomposite" presStyleCnt="0"/>
      <dgm:spPr/>
    </dgm:pt>
    <dgm:pt modelId="{0581CA10-E377-49AB-99AD-E90ABA57E4BC}" type="pres">
      <dgm:prSet presAssocID="{AE00E433-E697-462D-8820-E0A5F5BBC6F8}" presName="parenttext" presStyleLbl="revTx" presStyleIdx="2" presStyleCnt="3">
        <dgm:presLayoutVars>
          <dgm:chMax/>
          <dgm:chPref val="2"/>
          <dgm:bulletEnabled val="1"/>
        </dgm:presLayoutVars>
      </dgm:prSet>
      <dgm:spPr/>
    </dgm:pt>
    <dgm:pt modelId="{8751FF82-EDF0-4D96-AC00-1663353E3FD8}" type="pres">
      <dgm:prSet presAssocID="{AE00E433-E697-462D-8820-E0A5F5BBC6F8}" presName="composite" presStyleCnt="0"/>
      <dgm:spPr/>
    </dgm:pt>
    <dgm:pt modelId="{FE096235-7BCE-40A5-9F59-F6D92CCB1826}" type="pres">
      <dgm:prSet presAssocID="{AE00E433-E697-462D-8820-E0A5F5BBC6F8}" presName="chevron1" presStyleLbl="alignNode1" presStyleIdx="14" presStyleCnt="21"/>
      <dgm:spPr/>
    </dgm:pt>
    <dgm:pt modelId="{7FDA2BA3-AF53-42AB-A36F-6E606C49FDA6}" type="pres">
      <dgm:prSet presAssocID="{AE00E433-E697-462D-8820-E0A5F5BBC6F8}" presName="chevron2" presStyleLbl="alignNode1" presStyleIdx="15" presStyleCnt="21"/>
      <dgm:spPr/>
    </dgm:pt>
    <dgm:pt modelId="{B1D69028-C6EA-4DC2-94DE-7D7013851DC7}" type="pres">
      <dgm:prSet presAssocID="{AE00E433-E697-462D-8820-E0A5F5BBC6F8}" presName="chevron3" presStyleLbl="alignNode1" presStyleIdx="16" presStyleCnt="21"/>
      <dgm:spPr/>
    </dgm:pt>
    <dgm:pt modelId="{9F8E9D80-C27A-4906-9730-FD77A73988D9}" type="pres">
      <dgm:prSet presAssocID="{AE00E433-E697-462D-8820-E0A5F5BBC6F8}" presName="chevron4" presStyleLbl="alignNode1" presStyleIdx="17" presStyleCnt="21"/>
      <dgm:spPr/>
    </dgm:pt>
    <dgm:pt modelId="{ED26D30C-2BA0-4DD1-A454-77F685E10A87}" type="pres">
      <dgm:prSet presAssocID="{AE00E433-E697-462D-8820-E0A5F5BBC6F8}" presName="chevron5" presStyleLbl="alignNode1" presStyleIdx="18" presStyleCnt="21"/>
      <dgm:spPr/>
    </dgm:pt>
    <dgm:pt modelId="{4A631577-1CF8-4C53-B8F9-284056CE9185}" type="pres">
      <dgm:prSet presAssocID="{AE00E433-E697-462D-8820-E0A5F5BBC6F8}" presName="chevron6" presStyleLbl="alignNode1" presStyleIdx="19" presStyleCnt="21"/>
      <dgm:spPr/>
    </dgm:pt>
    <dgm:pt modelId="{74425542-8D5F-4D3A-AC6D-30E4E878F17A}" type="pres">
      <dgm:prSet presAssocID="{AE00E433-E697-462D-8820-E0A5F5BBC6F8}" presName="chevron7" presStyleLbl="alignNode1" presStyleIdx="20" presStyleCnt="21"/>
      <dgm:spPr/>
    </dgm:pt>
    <dgm:pt modelId="{6394A8E2-95F1-4C14-95BD-0ED17E7F83E0}" type="pres">
      <dgm:prSet presAssocID="{AE00E433-E697-462D-8820-E0A5F5BBC6F8}" presName="childtext" presStyleLbl="solidFgAcc1" presStyleIdx="2" presStyleCnt="3">
        <dgm:presLayoutVars>
          <dgm:chMax/>
          <dgm:chPref val="0"/>
          <dgm:bulletEnabled val="1"/>
        </dgm:presLayoutVars>
      </dgm:prSet>
      <dgm:spPr/>
    </dgm:pt>
  </dgm:ptLst>
  <dgm:cxnLst>
    <dgm:cxn modelId="{63F2D60A-BC6B-459B-952E-23B701C51097}" srcId="{26C4805A-BA7E-411C-AE24-021C2C30FD0F}" destId="{AE00E433-E697-462D-8820-E0A5F5BBC6F8}" srcOrd="2" destOrd="0" parTransId="{5FB2A93E-B892-488C-8948-CA73A9243CFD}" sibTransId="{9A73987B-618A-433B-BC06-D9CF08318125}"/>
    <dgm:cxn modelId="{F9DA382E-D904-4343-91EB-DA048CF1A422}" type="presOf" srcId="{F54CBE78-9C99-4B00-A34C-3734FF69AEAD}" destId="{47BEF911-70E0-44CE-B326-95807C702DE5}" srcOrd="0" destOrd="0" presId="urn:microsoft.com/office/officeart/2008/layout/VerticalAccentList"/>
    <dgm:cxn modelId="{BD08E62F-D33E-4B97-9FD7-0DFE7F0C8AFC}" type="presOf" srcId="{5C2245C3-15EB-4D03-AA01-E68BB1F3D23A}" destId="{02F66901-EB04-479D-A97F-E42033872A2F}" srcOrd="0" destOrd="0" presId="urn:microsoft.com/office/officeart/2008/layout/VerticalAccentList"/>
    <dgm:cxn modelId="{7B95446E-BC7C-42EA-9BBC-5226360AD8EC}" srcId="{B8456E1E-ADF7-4933-8725-24514B71F592}" destId="{1F935DEE-A8AE-44D6-BB88-259CE77B7E53}" srcOrd="0" destOrd="0" parTransId="{6C23B263-97BA-4E39-B822-69AF8DA04F97}" sibTransId="{65232DBA-67D4-4F68-8125-94162940C6E9}"/>
    <dgm:cxn modelId="{89091171-9669-46A0-A4B2-6D7677FC3E07}" srcId="{AE00E433-E697-462D-8820-E0A5F5BBC6F8}" destId="{958F55C4-9B42-4398-BC21-EEE3BEF9147F}" srcOrd="0" destOrd="0" parTransId="{C91894D4-41C2-4553-BFBC-B727916AC03E}" sibTransId="{0CFFDC06-64E9-4F98-ADD9-328C9C67A017}"/>
    <dgm:cxn modelId="{75A77B7A-B648-4228-B4DE-13011BA7F4A5}" type="presOf" srcId="{1F935DEE-A8AE-44D6-BB88-259CE77B7E53}" destId="{1F8EA867-2C3F-4CCA-90AE-080108431122}" srcOrd="0" destOrd="0" presId="urn:microsoft.com/office/officeart/2008/layout/VerticalAccentList"/>
    <dgm:cxn modelId="{1DD03881-8C1E-4850-8B72-8F81E20DDC36}" srcId="{26C4805A-BA7E-411C-AE24-021C2C30FD0F}" destId="{B8456E1E-ADF7-4933-8725-24514B71F592}" srcOrd="0" destOrd="0" parTransId="{2E2E8A8F-CCC0-48DE-8A4A-EB76BFDAC680}" sibTransId="{5135A3FE-94C2-4024-A08F-87881E2C122A}"/>
    <dgm:cxn modelId="{F01D7799-00FE-4750-B63A-6B54B506B420}" srcId="{F54CBE78-9C99-4B00-A34C-3734FF69AEAD}" destId="{5C2245C3-15EB-4D03-AA01-E68BB1F3D23A}" srcOrd="0" destOrd="0" parTransId="{83135E89-0990-4BBD-8BBD-5EA23652FE58}" sibTransId="{4EE761E4-88DD-43C7-852E-589CE33FDA70}"/>
    <dgm:cxn modelId="{8DA49BAD-A044-46F5-B810-CFE34C328459}" type="presOf" srcId="{26C4805A-BA7E-411C-AE24-021C2C30FD0F}" destId="{AE2BF31D-A205-4B89-BEDD-EC8D31BC53BA}" srcOrd="0" destOrd="0" presId="urn:microsoft.com/office/officeart/2008/layout/VerticalAccentList"/>
    <dgm:cxn modelId="{E522EBBF-11C2-4FF7-BAD3-639DFD3F2DCD}" type="presOf" srcId="{AE00E433-E697-462D-8820-E0A5F5BBC6F8}" destId="{0581CA10-E377-49AB-99AD-E90ABA57E4BC}" srcOrd="0" destOrd="0" presId="urn:microsoft.com/office/officeart/2008/layout/VerticalAccentList"/>
    <dgm:cxn modelId="{52A998D1-4A97-4CBE-8093-3967E2BF2D31}" srcId="{26C4805A-BA7E-411C-AE24-021C2C30FD0F}" destId="{F54CBE78-9C99-4B00-A34C-3734FF69AEAD}" srcOrd="1" destOrd="0" parTransId="{1C0E695D-5E11-4163-8F0B-6D86BE55266C}" sibTransId="{A40EE659-DC54-42C0-91D6-F0CA8CE44A07}"/>
    <dgm:cxn modelId="{DC657BD8-4D42-4CEB-B42C-16C6E653E40D}" type="presOf" srcId="{958F55C4-9B42-4398-BC21-EEE3BEF9147F}" destId="{6394A8E2-95F1-4C14-95BD-0ED17E7F83E0}" srcOrd="0" destOrd="0" presId="urn:microsoft.com/office/officeart/2008/layout/VerticalAccentList"/>
    <dgm:cxn modelId="{F6C4DBD9-BB5A-4573-9E01-292DD94CA194}" type="presOf" srcId="{B8456E1E-ADF7-4933-8725-24514B71F592}" destId="{6EE83AFC-6BB7-41F8-B651-7153FAEDEEB6}" srcOrd="0" destOrd="0" presId="urn:microsoft.com/office/officeart/2008/layout/VerticalAccentList"/>
    <dgm:cxn modelId="{3D220B00-B11A-4938-9731-AE1472ABAE84}" type="presParOf" srcId="{AE2BF31D-A205-4B89-BEDD-EC8D31BC53BA}" destId="{8214906F-FB63-4864-93F1-3A299431E8DC}" srcOrd="0" destOrd="0" presId="urn:microsoft.com/office/officeart/2008/layout/VerticalAccentList"/>
    <dgm:cxn modelId="{8D18BD6A-D237-4B95-8B1B-7F868F80559A}" type="presParOf" srcId="{8214906F-FB63-4864-93F1-3A299431E8DC}" destId="{6EE83AFC-6BB7-41F8-B651-7153FAEDEEB6}" srcOrd="0" destOrd="0" presId="urn:microsoft.com/office/officeart/2008/layout/VerticalAccentList"/>
    <dgm:cxn modelId="{4882AC70-43C3-4634-A262-8E8F495B1071}" type="presParOf" srcId="{AE2BF31D-A205-4B89-BEDD-EC8D31BC53BA}" destId="{701AAF51-28C6-415E-B6FE-793380FA7030}" srcOrd="1" destOrd="0" presId="urn:microsoft.com/office/officeart/2008/layout/VerticalAccentList"/>
    <dgm:cxn modelId="{F09C9F89-E3E6-4D46-A018-96CCFFDF1AD6}" type="presParOf" srcId="{701AAF51-28C6-415E-B6FE-793380FA7030}" destId="{DC54D7AC-BB62-45A0-8A8A-4FE61719EC00}" srcOrd="0" destOrd="0" presId="urn:microsoft.com/office/officeart/2008/layout/VerticalAccentList"/>
    <dgm:cxn modelId="{9E55649E-1BE7-4906-8DA5-E1CDA0F55705}" type="presParOf" srcId="{701AAF51-28C6-415E-B6FE-793380FA7030}" destId="{399B74BA-C1AD-4CD6-AAD7-614E45D2A3AC}" srcOrd="1" destOrd="0" presId="urn:microsoft.com/office/officeart/2008/layout/VerticalAccentList"/>
    <dgm:cxn modelId="{57B01BE3-7805-49F4-8E1B-A7D9188915D9}" type="presParOf" srcId="{701AAF51-28C6-415E-B6FE-793380FA7030}" destId="{826CD0CE-1DE0-4F9C-943D-DB5F991AF27E}" srcOrd="2" destOrd="0" presId="urn:microsoft.com/office/officeart/2008/layout/VerticalAccentList"/>
    <dgm:cxn modelId="{C9AA1146-A511-4BC0-9F21-227B3089A37B}" type="presParOf" srcId="{701AAF51-28C6-415E-B6FE-793380FA7030}" destId="{EDF62A13-C178-4BC8-87FC-E95331910E3D}" srcOrd="3" destOrd="0" presId="urn:microsoft.com/office/officeart/2008/layout/VerticalAccentList"/>
    <dgm:cxn modelId="{15CE2A9B-E754-41F5-A3A5-AE8704BB7571}" type="presParOf" srcId="{701AAF51-28C6-415E-B6FE-793380FA7030}" destId="{7C24CF7D-ED34-4C5F-9E9D-00008F643098}" srcOrd="4" destOrd="0" presId="urn:microsoft.com/office/officeart/2008/layout/VerticalAccentList"/>
    <dgm:cxn modelId="{BAB6F66E-5EF0-4EBF-9C2B-BFC083538E80}" type="presParOf" srcId="{701AAF51-28C6-415E-B6FE-793380FA7030}" destId="{2BEC2B9D-5D4F-4687-BD63-1DCC3B07650A}" srcOrd="5" destOrd="0" presId="urn:microsoft.com/office/officeart/2008/layout/VerticalAccentList"/>
    <dgm:cxn modelId="{CF4FF428-312C-4AFD-8728-5BB03EF60EC7}" type="presParOf" srcId="{701AAF51-28C6-415E-B6FE-793380FA7030}" destId="{147D4D0F-065C-4DB0-BA03-AA0F057ADF0C}" srcOrd="6" destOrd="0" presId="urn:microsoft.com/office/officeart/2008/layout/VerticalAccentList"/>
    <dgm:cxn modelId="{02E9F845-9E04-435F-889D-33E5CE9505FC}" type="presParOf" srcId="{701AAF51-28C6-415E-B6FE-793380FA7030}" destId="{1F8EA867-2C3F-4CCA-90AE-080108431122}" srcOrd="7" destOrd="0" presId="urn:microsoft.com/office/officeart/2008/layout/VerticalAccentList"/>
    <dgm:cxn modelId="{C0A56632-3D7A-4FC7-A598-E4ED46D898DC}" type="presParOf" srcId="{AE2BF31D-A205-4B89-BEDD-EC8D31BC53BA}" destId="{E4C65192-4EB9-499C-983E-2E1D313E39A9}" srcOrd="2" destOrd="0" presId="urn:microsoft.com/office/officeart/2008/layout/VerticalAccentList"/>
    <dgm:cxn modelId="{375B9AD1-61AE-4270-B97D-87DA0B7EE2BB}" type="presParOf" srcId="{AE2BF31D-A205-4B89-BEDD-EC8D31BC53BA}" destId="{AE4A8FE5-F632-44C0-B83F-5D1D836E96AC}" srcOrd="3" destOrd="0" presId="urn:microsoft.com/office/officeart/2008/layout/VerticalAccentList"/>
    <dgm:cxn modelId="{AA6A3787-E35F-4262-ADF1-CB4F1C3210DA}" type="presParOf" srcId="{AE4A8FE5-F632-44C0-B83F-5D1D836E96AC}" destId="{47BEF911-70E0-44CE-B326-95807C702DE5}" srcOrd="0" destOrd="0" presId="urn:microsoft.com/office/officeart/2008/layout/VerticalAccentList"/>
    <dgm:cxn modelId="{91B44DB8-4B6A-4F2D-A796-4EDA53D75D63}" type="presParOf" srcId="{AE2BF31D-A205-4B89-BEDD-EC8D31BC53BA}" destId="{927F650B-B5B2-4C56-9A58-41302D96ACA7}" srcOrd="4" destOrd="0" presId="urn:microsoft.com/office/officeart/2008/layout/VerticalAccentList"/>
    <dgm:cxn modelId="{20E36C1F-3A1F-42B4-A1C8-1F07A2D67F5F}" type="presParOf" srcId="{927F650B-B5B2-4C56-9A58-41302D96ACA7}" destId="{69E0EFAA-2B9C-483D-ABC3-8505827B4E47}" srcOrd="0" destOrd="0" presId="urn:microsoft.com/office/officeart/2008/layout/VerticalAccentList"/>
    <dgm:cxn modelId="{634D7B80-C736-43BC-97C9-0346689CDBCB}" type="presParOf" srcId="{927F650B-B5B2-4C56-9A58-41302D96ACA7}" destId="{D1C4CC0F-FB51-4343-AF3C-672483666D15}" srcOrd="1" destOrd="0" presId="urn:microsoft.com/office/officeart/2008/layout/VerticalAccentList"/>
    <dgm:cxn modelId="{D8A49203-5901-4130-AE29-C3EA8EA51ADB}" type="presParOf" srcId="{927F650B-B5B2-4C56-9A58-41302D96ACA7}" destId="{B195472E-05D7-4255-90CF-2A3912CA05C6}" srcOrd="2" destOrd="0" presId="urn:microsoft.com/office/officeart/2008/layout/VerticalAccentList"/>
    <dgm:cxn modelId="{6A0A060F-2E23-4A51-9B50-03AD90721025}" type="presParOf" srcId="{927F650B-B5B2-4C56-9A58-41302D96ACA7}" destId="{DCE9CA26-F3F2-4FC9-8485-8ED48F27903E}" srcOrd="3" destOrd="0" presId="urn:microsoft.com/office/officeart/2008/layout/VerticalAccentList"/>
    <dgm:cxn modelId="{DFC71C65-D7C6-45BD-B734-D31E56FA7EB4}" type="presParOf" srcId="{927F650B-B5B2-4C56-9A58-41302D96ACA7}" destId="{FE3CF604-04FC-4A90-B66E-4A7FE0CAFDC5}" srcOrd="4" destOrd="0" presId="urn:microsoft.com/office/officeart/2008/layout/VerticalAccentList"/>
    <dgm:cxn modelId="{7F5BD046-972C-4A58-8E53-D188EBA75408}" type="presParOf" srcId="{927F650B-B5B2-4C56-9A58-41302D96ACA7}" destId="{5496258C-EC0B-414C-AF20-C2C33433856E}" srcOrd="5" destOrd="0" presId="urn:microsoft.com/office/officeart/2008/layout/VerticalAccentList"/>
    <dgm:cxn modelId="{71806E80-6476-4286-90F5-2B9E8EFB03E4}" type="presParOf" srcId="{927F650B-B5B2-4C56-9A58-41302D96ACA7}" destId="{0E4C51BA-74D2-4FDB-979E-847053FA62F6}" srcOrd="6" destOrd="0" presId="urn:microsoft.com/office/officeart/2008/layout/VerticalAccentList"/>
    <dgm:cxn modelId="{07CB1764-5F67-4376-8AE6-F92514CA2C08}" type="presParOf" srcId="{927F650B-B5B2-4C56-9A58-41302D96ACA7}" destId="{02F66901-EB04-479D-A97F-E42033872A2F}" srcOrd="7" destOrd="0" presId="urn:microsoft.com/office/officeart/2008/layout/VerticalAccentList"/>
    <dgm:cxn modelId="{B708BAB5-8211-4BD4-8D0A-B7ACF7E73C41}" type="presParOf" srcId="{AE2BF31D-A205-4B89-BEDD-EC8D31BC53BA}" destId="{04D079BC-CEF7-4A26-9498-E16DC396B78E}" srcOrd="5" destOrd="0" presId="urn:microsoft.com/office/officeart/2008/layout/VerticalAccentList"/>
    <dgm:cxn modelId="{9976728E-04CE-40A1-814D-532A9CE48C99}" type="presParOf" srcId="{AE2BF31D-A205-4B89-BEDD-EC8D31BC53BA}" destId="{D5B861A5-3A54-47D5-A4E9-90AC6CEACBB0}" srcOrd="6" destOrd="0" presId="urn:microsoft.com/office/officeart/2008/layout/VerticalAccentList"/>
    <dgm:cxn modelId="{0759E649-F843-4243-A7BC-8341D026AB75}" type="presParOf" srcId="{D5B861A5-3A54-47D5-A4E9-90AC6CEACBB0}" destId="{0581CA10-E377-49AB-99AD-E90ABA57E4BC}" srcOrd="0" destOrd="0" presId="urn:microsoft.com/office/officeart/2008/layout/VerticalAccentList"/>
    <dgm:cxn modelId="{20D3BAD8-0756-4446-8C76-6A491CC3332A}" type="presParOf" srcId="{AE2BF31D-A205-4B89-BEDD-EC8D31BC53BA}" destId="{8751FF82-EDF0-4D96-AC00-1663353E3FD8}" srcOrd="7" destOrd="0" presId="urn:microsoft.com/office/officeart/2008/layout/VerticalAccentList"/>
    <dgm:cxn modelId="{DEC4BA4F-CF70-4C49-80C5-E387AD9C3A6A}" type="presParOf" srcId="{8751FF82-EDF0-4D96-AC00-1663353E3FD8}" destId="{FE096235-7BCE-40A5-9F59-F6D92CCB1826}" srcOrd="0" destOrd="0" presId="urn:microsoft.com/office/officeart/2008/layout/VerticalAccentList"/>
    <dgm:cxn modelId="{218ACE94-2880-49A3-B6D8-F2CAB513706D}" type="presParOf" srcId="{8751FF82-EDF0-4D96-AC00-1663353E3FD8}" destId="{7FDA2BA3-AF53-42AB-A36F-6E606C49FDA6}" srcOrd="1" destOrd="0" presId="urn:microsoft.com/office/officeart/2008/layout/VerticalAccentList"/>
    <dgm:cxn modelId="{0097C2CA-DECE-4E3F-9448-26A9F643FD3A}" type="presParOf" srcId="{8751FF82-EDF0-4D96-AC00-1663353E3FD8}" destId="{B1D69028-C6EA-4DC2-94DE-7D7013851DC7}" srcOrd="2" destOrd="0" presId="urn:microsoft.com/office/officeart/2008/layout/VerticalAccentList"/>
    <dgm:cxn modelId="{BB390461-2B5F-4E74-A80B-59905FD08907}" type="presParOf" srcId="{8751FF82-EDF0-4D96-AC00-1663353E3FD8}" destId="{9F8E9D80-C27A-4906-9730-FD77A73988D9}" srcOrd="3" destOrd="0" presId="urn:microsoft.com/office/officeart/2008/layout/VerticalAccentList"/>
    <dgm:cxn modelId="{4ED0BFB7-6D1D-4D5E-BBE9-224123C5DD9E}" type="presParOf" srcId="{8751FF82-EDF0-4D96-AC00-1663353E3FD8}" destId="{ED26D30C-2BA0-4DD1-A454-77F685E10A87}" srcOrd="4" destOrd="0" presId="urn:microsoft.com/office/officeart/2008/layout/VerticalAccentList"/>
    <dgm:cxn modelId="{14815EF9-899F-4707-94E5-E901BD7DFDB3}" type="presParOf" srcId="{8751FF82-EDF0-4D96-AC00-1663353E3FD8}" destId="{4A631577-1CF8-4C53-B8F9-284056CE9185}" srcOrd="5" destOrd="0" presId="urn:microsoft.com/office/officeart/2008/layout/VerticalAccentList"/>
    <dgm:cxn modelId="{3C07E0AD-CC22-4AD6-A950-48072574881C}" type="presParOf" srcId="{8751FF82-EDF0-4D96-AC00-1663353E3FD8}" destId="{74425542-8D5F-4D3A-AC6D-30E4E878F17A}" srcOrd="6" destOrd="0" presId="urn:microsoft.com/office/officeart/2008/layout/VerticalAccentList"/>
    <dgm:cxn modelId="{73501C56-1962-41E0-B92D-259DA7C4AC38}" type="presParOf" srcId="{8751FF82-EDF0-4D96-AC00-1663353E3FD8}" destId="{6394A8E2-95F1-4C14-95BD-0ED17E7F83E0}" srcOrd="7"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למה אדם נותן מחמאות?</a:t>
          </a:r>
        </a:p>
        <a:p>
          <a:pPr rtl="1"/>
          <a:r>
            <a:rPr lang="he-IL" dirty="0"/>
            <a:t>מניעה פחד – היא תיפגע, היא לא תוכל לפעול. מצווה מהתורה. היא לא </a:t>
          </a:r>
          <a:r>
            <a:rPr lang="he-IL" dirty="0" err="1"/>
            <a:t>תתן</a:t>
          </a:r>
          <a:r>
            <a:rPr lang="he-IL" dirty="0"/>
            <a:t> לי.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אשת בריתך</a:t>
          </a:r>
        </a:p>
        <a:p>
          <a:pPr rtl="1"/>
          <a:r>
            <a:rPr lang="he-IL" dirty="0"/>
            <a:t>ברית זה איחוד בין שנים. שניהם נותנים אחד לשני. נותנים לזוגיות.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אדם אמיתי אוהב את אשתו</a:t>
          </a:r>
        </a:p>
        <a:p>
          <a:pPr rtl="1"/>
          <a:r>
            <a:rPr lang="he-IL" dirty="0"/>
            <a:t>והוא כל כך שמח, שיש לו אפשרות לתת לאשתו אושר, שבכמה מילים הוא יחיה אותה. זה העונג שלו. </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phldr="1"/>
      <dgm:spPr/>
      <dgm:t>
        <a:bodyPr/>
        <a:lstStyle/>
        <a:p>
          <a:pPr rtl="1"/>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phldr="1"/>
      <dgm:spPr/>
      <dgm:t>
        <a:bodyPr/>
        <a:lstStyle/>
        <a:p>
          <a:pPr rtl="1"/>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phldr="1"/>
      <dgm:spPr/>
      <dgm:t>
        <a:bodyPr/>
        <a:lstStyle/>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phldr="1"/>
      <dgm:spPr/>
      <dgm:t>
        <a:bodyPr/>
        <a:lstStyle/>
        <a:p>
          <a:pPr rtl="1"/>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phldr="1"/>
      <dgm:spPr/>
      <dgm:t>
        <a:bodyPr/>
        <a:lstStyle/>
        <a:p>
          <a:pPr rtl="1"/>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phldr="1"/>
      <dgm:spPr/>
      <dgm:t>
        <a:bodyPr/>
        <a:lstStyle/>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phldr="1"/>
      <dgm:spPr/>
      <dgm:t>
        <a:bodyPr/>
        <a:lstStyle/>
        <a:p>
          <a:pPr rtl="1"/>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phldr="1"/>
      <dgm:spPr/>
      <dgm:t>
        <a:bodyPr/>
        <a:lstStyle/>
        <a:p>
          <a:pPr rtl="1"/>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phldr="1"/>
      <dgm:spPr/>
      <dgm:t>
        <a:bodyPr/>
        <a:lstStyle/>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75C6BF-716B-41CA-A9F7-E8B7F75AD6DE}">
      <dsp:nvSpPr>
        <dsp:cNvPr id="0" name=""/>
        <dsp:cNvSpPr/>
      </dsp:nvSpPr>
      <dsp:spPr>
        <a:xfrm>
          <a:off x="1283" y="673807"/>
          <a:ext cx="5006206" cy="300372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במהלך החיים, מתפתח מ"עקרון העונג" גם</a:t>
          </a:r>
          <a:r>
            <a:rPr lang="he-IL" sz="1800" b="1" kern="1200" dirty="0"/>
            <a:t> עקרון המציאות</a:t>
          </a:r>
          <a:r>
            <a:rPr lang="he-IL" sz="1800" kern="1200" dirty="0"/>
            <a:t>, שבו אדם אמנם מחפש סיפוקים ונמנע מכאב, אך מוכן לדחות סיפוקים במידת הצורך.</a:t>
          </a:r>
          <a:endParaRPr lang="en-US" sz="1800" kern="1200" dirty="0"/>
        </a:p>
        <a:p>
          <a:pPr marL="0" lvl="0" indent="0" algn="ctr" defTabSz="800100" rtl="1">
            <a:lnSpc>
              <a:spcPct val="90000"/>
            </a:lnSpc>
            <a:spcBef>
              <a:spcPct val="0"/>
            </a:spcBef>
            <a:spcAft>
              <a:spcPct val="35000"/>
            </a:spcAft>
            <a:buNone/>
          </a:pPr>
          <a:r>
            <a:rPr lang="he-IL" sz="1800" kern="1200" dirty="0"/>
            <a:t>ההתנגשות בין הרצון לסיפוק והצורך לדחות סיפוקים הוא שורש הקונפליקט שבין האדם לחברה. ובין האדם לעצמו.</a:t>
          </a:r>
          <a:endParaRPr lang="en-US" sz="1800" kern="1200" dirty="0"/>
        </a:p>
        <a:p>
          <a:pPr marL="0" lvl="0" indent="0" algn="ctr" defTabSz="800100" rtl="1">
            <a:lnSpc>
              <a:spcPct val="90000"/>
            </a:lnSpc>
            <a:spcBef>
              <a:spcPct val="0"/>
            </a:spcBef>
            <a:spcAft>
              <a:spcPct val="35000"/>
            </a:spcAft>
            <a:buNone/>
          </a:pPr>
          <a:r>
            <a:rPr lang="he-IL" sz="1800" kern="1200" dirty="0"/>
            <a:t>לפי עקרון זה, האדם חי כדי לספק את חושיו, ברגע שסיפוק חושיו מתנגש עם הצורך של החברה, הוא צריך באחת לרסן אותם. כך למעשה, האדם מעביר את חייו במלחמה עם סובביו המפריעים לו להתענג על חושיו ללא הפרעה.</a:t>
          </a:r>
        </a:p>
      </dsp:txBody>
      <dsp:txXfrm>
        <a:off x="1283" y="673807"/>
        <a:ext cx="5006206" cy="3003723"/>
      </dsp:txXfrm>
    </dsp:sp>
    <dsp:sp modelId="{E3FF0AF5-8CB4-4458-A3E1-9159D77B38D1}">
      <dsp:nvSpPr>
        <dsp:cNvPr id="0" name=""/>
        <dsp:cNvSpPr/>
      </dsp:nvSpPr>
      <dsp:spPr>
        <a:xfrm>
          <a:off x="5508110" y="673807"/>
          <a:ext cx="5006206" cy="300372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עקרון העונג הוא עקרון שפיתח זיגמונד פרויד בפסיכואנליזה שלו. לטענתו העיקרון מניע את האדם להגיע להנאה מקסימלית או בריחה כדי לא להגיע לכאב. </a:t>
          </a:r>
        </a:p>
        <a:p>
          <a:pPr marL="0" lvl="0" indent="0" algn="ctr" defTabSz="1289050" rtl="1">
            <a:lnSpc>
              <a:spcPct val="90000"/>
            </a:lnSpc>
            <a:spcBef>
              <a:spcPct val="0"/>
            </a:spcBef>
            <a:spcAft>
              <a:spcPct val="35000"/>
            </a:spcAft>
            <a:buNone/>
          </a:pPr>
          <a:r>
            <a:rPr lang="he-IL" sz="2900" kern="1200" dirty="0"/>
            <a:t>תינוקות פועלים על פי עקרון העונג בלבד.</a:t>
          </a:r>
        </a:p>
      </dsp:txBody>
      <dsp:txXfrm>
        <a:off x="5508110" y="673807"/>
        <a:ext cx="5006206" cy="30037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he-IL" sz="2400" kern="1200" dirty="0"/>
            <a:t>ובחרת בחיים</a:t>
          </a:r>
        </a:p>
        <a:p>
          <a:pPr marL="0" lvl="0" indent="0" algn="ctr" defTabSz="1066800" rtl="1">
            <a:lnSpc>
              <a:spcPct val="90000"/>
            </a:lnSpc>
            <a:spcBef>
              <a:spcPct val="0"/>
            </a:spcBef>
            <a:spcAft>
              <a:spcPct val="35000"/>
            </a:spcAft>
            <a:buNone/>
          </a:pPr>
          <a:r>
            <a:rPr lang="he-IL" sz="2400" kern="1200" dirty="0"/>
            <a:t>הצורה האמיתית של קיום מצוות הוא:</a:t>
          </a:r>
        </a:p>
        <a:p>
          <a:pPr marL="0" lvl="0" indent="0" algn="ctr" defTabSz="1066800" rtl="1">
            <a:lnSpc>
              <a:spcPct val="90000"/>
            </a:lnSpc>
            <a:spcBef>
              <a:spcPct val="0"/>
            </a:spcBef>
            <a:spcAft>
              <a:spcPct val="35000"/>
            </a:spcAft>
            <a:buNone/>
          </a:pPr>
          <a:r>
            <a:rPr lang="he-IL" sz="2400" kern="1200" dirty="0"/>
            <a:t>שבא לי לעשות את המצווה.</a:t>
          </a:r>
        </a:p>
        <a:p>
          <a:pPr marL="0" lvl="0" indent="0" algn="ctr" defTabSz="1066800" rtl="1">
            <a:lnSpc>
              <a:spcPct val="90000"/>
            </a:lnSpc>
            <a:spcBef>
              <a:spcPct val="0"/>
            </a:spcBef>
            <a:spcAft>
              <a:spcPct val="35000"/>
            </a:spcAft>
            <a:buNone/>
          </a:pPr>
          <a:r>
            <a:rPr lang="he-IL" sz="2400" kern="1200" dirty="0"/>
            <a:t>בדיוק כמו שבא לי לאכול גלידה</a:t>
          </a:r>
        </a:p>
        <a:p>
          <a:pPr marL="0" lvl="0" indent="0" algn="ctr" defTabSz="1066800" rtl="1">
            <a:lnSpc>
              <a:spcPct val="90000"/>
            </a:lnSpc>
            <a:spcBef>
              <a:spcPct val="0"/>
            </a:spcBef>
            <a:spcAft>
              <a:spcPct val="35000"/>
            </a:spcAft>
            <a:buNone/>
          </a:pPr>
          <a:r>
            <a:rPr lang="he-IL" sz="2400" kern="1200" dirty="0"/>
            <a:t>אז אני רוצה לעשות מצוות. </a:t>
          </a:r>
        </a:p>
        <a:p>
          <a:pPr marL="0" lvl="0" indent="0" algn="ctr" defTabSz="1066800" rtl="1">
            <a:lnSpc>
              <a:spcPct val="90000"/>
            </a:lnSpc>
            <a:spcBef>
              <a:spcPct val="0"/>
            </a:spcBef>
            <a:spcAft>
              <a:spcPct val="35000"/>
            </a:spcAft>
            <a:buNone/>
          </a:pPr>
          <a:r>
            <a:rPr lang="he-IL" sz="2400" kern="1200" dirty="0"/>
            <a:t>כי זה עושה לי עונג וטוב. </a:t>
          </a:r>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he-IL" sz="2400" kern="1200" dirty="0"/>
            <a:t>מדוע אדם מקיים מצוות?</a:t>
          </a:r>
        </a:p>
        <a:p>
          <a:pPr marL="0" lvl="0" indent="0" algn="ctr" defTabSz="1066800" rtl="1">
            <a:lnSpc>
              <a:spcPct val="90000"/>
            </a:lnSpc>
            <a:spcBef>
              <a:spcPct val="0"/>
            </a:spcBef>
            <a:spcAft>
              <a:spcPct val="35000"/>
            </a:spcAft>
            <a:buNone/>
          </a:pPr>
          <a:r>
            <a:rPr lang="he-IL" sz="2400" kern="1200" dirty="0"/>
            <a:t>א. שכר ועונש.</a:t>
          </a:r>
        </a:p>
        <a:p>
          <a:pPr marL="0" lvl="0" indent="0" algn="ctr" defTabSz="1066800" rtl="1">
            <a:lnSpc>
              <a:spcPct val="90000"/>
            </a:lnSpc>
            <a:spcBef>
              <a:spcPct val="0"/>
            </a:spcBef>
            <a:spcAft>
              <a:spcPct val="35000"/>
            </a:spcAft>
            <a:buNone/>
          </a:pPr>
          <a:r>
            <a:rPr lang="he-IL" sz="2400" kern="1200" dirty="0"/>
            <a:t>ב. עולם הבא.</a:t>
          </a:r>
        </a:p>
        <a:p>
          <a:pPr marL="0" lvl="0" indent="0" algn="ctr" defTabSz="1066800" rtl="1">
            <a:lnSpc>
              <a:spcPct val="90000"/>
            </a:lnSpc>
            <a:spcBef>
              <a:spcPct val="0"/>
            </a:spcBef>
            <a:spcAft>
              <a:spcPct val="35000"/>
            </a:spcAft>
            <a:buNone/>
          </a:pPr>
          <a:r>
            <a:rPr lang="he-IL" sz="2400" kern="1200" dirty="0"/>
            <a:t>ג. כי אני אדם דתי – </a:t>
          </a:r>
          <a:r>
            <a:rPr lang="he-IL" sz="2400" kern="1200" dirty="0" err="1"/>
            <a:t>יסורי</a:t>
          </a:r>
          <a:r>
            <a:rPr lang="he-IL" sz="2400" kern="1200" dirty="0"/>
            <a:t> מצפון/חברתי. </a:t>
          </a:r>
        </a:p>
        <a:p>
          <a:pPr marL="0" lvl="0" indent="0" algn="ctr" defTabSz="1066800" rtl="1">
            <a:lnSpc>
              <a:spcPct val="90000"/>
            </a:lnSpc>
            <a:spcBef>
              <a:spcPct val="0"/>
            </a:spcBef>
            <a:spcAft>
              <a:spcPct val="35000"/>
            </a:spcAft>
            <a:buNone/>
          </a:pPr>
          <a:endParaRPr lang="he-IL" sz="240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he-IL" sz="2400" kern="1200" dirty="0"/>
            <a:t>יהודי שבנה קשר רגשי עם בורא עולם</a:t>
          </a:r>
        </a:p>
        <a:p>
          <a:pPr marL="0" lvl="0" indent="0" algn="ctr" defTabSz="1066800" rtl="1">
            <a:lnSpc>
              <a:spcPct val="90000"/>
            </a:lnSpc>
            <a:spcBef>
              <a:spcPct val="0"/>
            </a:spcBef>
            <a:spcAft>
              <a:spcPct val="35000"/>
            </a:spcAft>
            <a:buNone/>
          </a:pPr>
          <a:r>
            <a:rPr lang="he-IL" sz="2400" kern="1200" dirty="0"/>
            <a:t>אין סתירה בין העקרונות</a:t>
          </a:r>
        </a:p>
        <a:p>
          <a:pPr marL="0" lvl="0" indent="0" algn="ctr" defTabSz="1066800" rtl="1">
            <a:lnSpc>
              <a:spcPct val="90000"/>
            </a:lnSpc>
            <a:spcBef>
              <a:spcPct val="0"/>
            </a:spcBef>
            <a:spcAft>
              <a:spcPct val="35000"/>
            </a:spcAft>
            <a:buNone/>
          </a:pPr>
          <a:r>
            <a:rPr lang="he-IL" sz="2400" kern="1200" dirty="0"/>
            <a:t>אלא עיקרון העונג גורם לו לבחור בעיקרון המציאות</a:t>
          </a:r>
        </a:p>
        <a:p>
          <a:pPr marL="0" lvl="0" indent="0" algn="ctr" defTabSz="1066800" rtl="1">
            <a:lnSpc>
              <a:spcPct val="90000"/>
            </a:lnSpc>
            <a:spcBef>
              <a:spcPct val="0"/>
            </a:spcBef>
            <a:spcAft>
              <a:spcPct val="35000"/>
            </a:spcAft>
            <a:buNone/>
          </a:pPr>
          <a:r>
            <a:rPr lang="he-IL" sz="2400" kern="1200" dirty="0"/>
            <a:t>מחמת שהוא מרגיש במצווה חוויה – עונג. </a:t>
          </a:r>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he-IL" sz="2400" kern="1200" dirty="0"/>
            <a:t>אדם רגיל שמגיע זמן התפילה או זמן לימוד תורה או עשית חסד</a:t>
          </a:r>
        </a:p>
        <a:p>
          <a:pPr marL="0" lvl="0" indent="0" algn="ctr" defTabSz="1066800" rtl="1">
            <a:lnSpc>
              <a:spcPct val="90000"/>
            </a:lnSpc>
            <a:spcBef>
              <a:spcPct val="0"/>
            </a:spcBef>
            <a:spcAft>
              <a:spcPct val="35000"/>
            </a:spcAft>
            <a:buNone/>
          </a:pPr>
          <a:r>
            <a:rPr lang="he-IL" sz="2400" kern="1200" dirty="0"/>
            <a:t>עומד כאן עיקרון העונג מול עיקרון המציאות</a:t>
          </a:r>
        </a:p>
        <a:p>
          <a:pPr marL="0" lvl="0" indent="0" algn="ctr" defTabSz="1066800" rtl="1">
            <a:lnSpc>
              <a:spcPct val="90000"/>
            </a:lnSpc>
            <a:spcBef>
              <a:spcPct val="0"/>
            </a:spcBef>
            <a:spcAft>
              <a:spcPct val="35000"/>
            </a:spcAft>
            <a:buNone/>
          </a:pPr>
          <a:r>
            <a:rPr lang="he-IL" sz="2400" kern="1200" dirty="0"/>
            <a:t>והוא בתור אדם גדול בוחר בעיקרון המציאות. </a:t>
          </a:r>
        </a:p>
      </dsp:txBody>
      <dsp:txXfrm>
        <a:off x="6043715" y="3184856"/>
        <a:ext cx="5665036" cy="26999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7C5578-FA32-41E2-A0A2-E5DA0E98359C}">
      <dsp:nvSpPr>
        <dsp:cNvPr id="0" name=""/>
        <dsp:cNvSpPr/>
      </dsp:nvSpPr>
      <dsp:spPr>
        <a:xfrm>
          <a:off x="0" y="39687"/>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אמנם יש לחקור באופן שלישי האם הוא מעלה או לא, והוא כאשר פועל למען הזולת מחמת שהוא אוהבו, ומצד אחד הרי הוא משקיע בזולתו, אך מאידך הרי כל מה שהוא פועל למענו הוא משום שהוא אוהבו, ואם כן אינו פועל אלא למען עצמו, ושוב אינו אלא 'אגואיסט'. </a:t>
          </a:r>
        </a:p>
      </dsp:txBody>
      <dsp:txXfrm>
        <a:off x="0" y="39687"/>
        <a:ext cx="3286125" cy="1971675"/>
      </dsp:txXfrm>
    </dsp:sp>
    <dsp:sp modelId="{89BAA8F1-E49D-4354-8CCF-10C24C6344D3}">
      <dsp:nvSpPr>
        <dsp:cNvPr id="0" name=""/>
        <dsp:cNvSpPr/>
      </dsp:nvSpPr>
      <dsp:spPr>
        <a:xfrm>
          <a:off x="3614737" y="39687"/>
          <a:ext cx="3286125" cy="19716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האופן השני הוא כאשר הוא משתכנע להתנדב ולפעול למען הזולת וכל </a:t>
          </a:r>
          <a:r>
            <a:rPr lang="he-IL" sz="1600" kern="1200" dirty="0" err="1"/>
            <a:t>מאוויו</a:t>
          </a:r>
          <a:r>
            <a:rPr lang="he-IL" sz="1600" kern="1200" dirty="0"/>
            <a:t> להשפיע טוב לזולתו, וזה מעלה נכבדה מאד, שפועל רק מחמת אישיותו המוסרית הגבוהה. </a:t>
          </a:r>
        </a:p>
      </dsp:txBody>
      <dsp:txXfrm>
        <a:off x="3614737" y="39687"/>
        <a:ext cx="3286125" cy="1971675"/>
      </dsp:txXfrm>
    </dsp:sp>
    <dsp:sp modelId="{0F467D45-5062-412E-B1A1-87601412A0D4}">
      <dsp:nvSpPr>
        <dsp:cNvPr id="0" name=""/>
        <dsp:cNvSpPr/>
      </dsp:nvSpPr>
      <dsp:spPr>
        <a:xfrm>
          <a:off x="7229475" y="39687"/>
          <a:ext cx="3286125" cy="197167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הנה בשלשה אופנים ניתן להניע אדם לפעול ולהשקיע. האופן הראשון הוא כאשר מובטח לו גמול ושכר טוב, ובזה אין אנו רואים שום חשיבות, שהרי אינו פועל אלא למען עצמו. </a:t>
          </a:r>
        </a:p>
      </dsp:txBody>
      <dsp:txXfrm>
        <a:off x="7229475" y="39687"/>
        <a:ext cx="3286125" cy="1971675"/>
      </dsp:txXfrm>
    </dsp:sp>
    <dsp:sp modelId="{F4AEF84B-CDEC-464A-B8B0-219B895B9A36}">
      <dsp:nvSpPr>
        <dsp:cNvPr id="0" name=""/>
        <dsp:cNvSpPr/>
      </dsp:nvSpPr>
      <dsp:spPr>
        <a:xfrm>
          <a:off x="0" y="2339975"/>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600" kern="1200" dirty="0"/>
            <a:t>זה גופא </a:t>
          </a:r>
          <a:r>
            <a:rPr lang="he-IL" sz="1600" kern="1200" dirty="0" err="1"/>
            <a:t>פיסגת</a:t>
          </a:r>
          <a:r>
            <a:rPr lang="he-IL" sz="1600" kern="1200" dirty="0"/>
            <a:t> המוסריות והמצפון שתכלית השלימות הוא שיהיו רצונו ורצון קונו מתאחדים כביכול. וזו התכלית הרצויה והאידיאלית, המניע הרצוי של האדם הוא לאהוב את עצמו, לשאוף שיתאחד רצונו עם רצון ה', ולשם כך הוא פועל בהתאם למציאות המאוחדת.</a:t>
          </a:r>
        </a:p>
        <a:p>
          <a:pPr marL="0" lvl="0" algn="ctr" defTabSz="488950" rtl="1">
            <a:lnSpc>
              <a:spcPct val="90000"/>
            </a:lnSpc>
            <a:spcBef>
              <a:spcPct val="0"/>
            </a:spcBef>
            <a:spcAft>
              <a:spcPct val="35000"/>
            </a:spcAft>
            <a:buNone/>
          </a:pPr>
          <a:endParaRPr lang="he-IL" sz="1600" kern="1200" dirty="0"/>
        </a:p>
      </dsp:txBody>
      <dsp:txXfrm>
        <a:off x="0" y="2339975"/>
        <a:ext cx="3286125" cy="1971675"/>
      </dsp:txXfrm>
    </dsp:sp>
    <dsp:sp modelId="{62741F30-63B0-46A8-866D-6890CC910498}">
      <dsp:nvSpPr>
        <dsp:cNvPr id="0" name=""/>
        <dsp:cNvSpPr/>
      </dsp:nvSpPr>
      <dsp:spPr>
        <a:xfrm>
          <a:off x="3614737" y="2339975"/>
          <a:ext cx="3286125" cy="197167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ונראה שבעבודת ה' המעלה האמיתית היא דווקא באופן זה, שכאן מתאחד עצמו והאלוקות לדבר אחד, ובעוד בדרגה </a:t>
          </a:r>
          <a:r>
            <a:rPr lang="he-IL" sz="1600" kern="1200" dirty="0" err="1"/>
            <a:t>השניה</a:t>
          </a:r>
          <a:r>
            <a:rPr lang="he-IL" sz="1600" kern="1200" dirty="0"/>
            <a:t> הרצון לפעול הוא חיצוני לאישיותו, שמתמסר לעשות את הנכון למען דבר נעלה שמחוצה לנפשו, הרי כאשר פועל מתוך אהבת ה' הוא פועל עם עצם נפשו, אין כאן חסרון שפועל למען עצמו, כי הוא משקיע למען </a:t>
          </a:r>
          <a:r>
            <a:rPr lang="he-IL" sz="1600" kern="1200" dirty="0" err="1"/>
            <a:t>הביחד</a:t>
          </a:r>
          <a:r>
            <a:rPr lang="he-IL" sz="1600" kern="1200" dirty="0"/>
            <a:t> שיהיה טוב לשניהם. </a:t>
          </a:r>
        </a:p>
      </dsp:txBody>
      <dsp:txXfrm>
        <a:off x="3614737" y="2339975"/>
        <a:ext cx="3286125" cy="1971675"/>
      </dsp:txXfrm>
    </dsp:sp>
    <dsp:sp modelId="{E7758F4D-B0C3-41E4-A670-597AF8DAC2C3}">
      <dsp:nvSpPr>
        <dsp:cNvPr id="0" name=""/>
        <dsp:cNvSpPr/>
      </dsp:nvSpPr>
      <dsp:spPr>
        <a:xfrm>
          <a:off x="7229475" y="2339975"/>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אולם האמת היא שאין זה אגואיסט, כי מאחר שהוא פועל למען שניהם, אין כל פגם שגם הוא טוב לו עם זה. כי כאשר נחקור האם פועל למען עצמו או למען הזולת, התשובה תהיה שאין כאן ניגוד בין שני הצדדים, כי שני הרצונות התאחדו, 'אהבה' </a:t>
          </a:r>
          <a:r>
            <a:rPr lang="he-IL" sz="1600" kern="1200" dirty="0" err="1"/>
            <a:t>גימטריא</a:t>
          </a:r>
          <a:r>
            <a:rPr lang="he-IL" sz="1600" kern="1200" dirty="0"/>
            <a:t> 'אחד'. </a:t>
          </a:r>
        </a:p>
      </dsp:txBody>
      <dsp:txXfrm>
        <a:off x="7229475" y="2339975"/>
        <a:ext cx="3286125" cy="19716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E83AFC-6BB7-41F8-B651-7153FAEDEEB6}">
      <dsp:nvSpPr>
        <dsp:cNvPr id="0" name=""/>
        <dsp:cNvSpPr/>
      </dsp:nvSpPr>
      <dsp:spPr>
        <a:xfrm>
          <a:off x="2488909" y="276"/>
          <a:ext cx="5138677" cy="467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b" anchorCtr="0">
          <a:noAutofit/>
        </a:bodyPr>
        <a:lstStyle/>
        <a:p>
          <a:pPr marL="0" lvl="0" indent="0" algn="ctr" defTabSz="933450" rtl="1">
            <a:lnSpc>
              <a:spcPct val="90000"/>
            </a:lnSpc>
            <a:spcBef>
              <a:spcPct val="0"/>
            </a:spcBef>
            <a:spcAft>
              <a:spcPct val="35000"/>
            </a:spcAft>
            <a:buNone/>
          </a:pPr>
          <a:endParaRPr lang="he-IL" sz="2100" kern="1200" dirty="0"/>
        </a:p>
      </dsp:txBody>
      <dsp:txXfrm>
        <a:off x="2488909" y="276"/>
        <a:ext cx="5138677" cy="467152"/>
      </dsp:txXfrm>
    </dsp:sp>
    <dsp:sp modelId="{DC54D7AC-BB62-45A0-8A8A-4FE61719EC00}">
      <dsp:nvSpPr>
        <dsp:cNvPr id="0" name=""/>
        <dsp:cNvSpPr/>
      </dsp:nvSpPr>
      <dsp:spPr>
        <a:xfrm>
          <a:off x="2512765" y="491286"/>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9B74BA-C1AD-4CD6-AAD7-614E45D2A3AC}">
      <dsp:nvSpPr>
        <dsp:cNvPr id="0" name=""/>
        <dsp:cNvSpPr/>
      </dsp:nvSpPr>
      <dsp:spPr>
        <a:xfrm>
          <a:off x="3211178"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6CD0CE-1DE0-4F9C-943D-DB5F991AF27E}">
      <dsp:nvSpPr>
        <dsp:cNvPr id="0" name=""/>
        <dsp:cNvSpPr/>
      </dsp:nvSpPr>
      <dsp:spPr>
        <a:xfrm>
          <a:off x="3934019"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F62A13-C178-4BC8-87FC-E95331910E3D}">
      <dsp:nvSpPr>
        <dsp:cNvPr id="0" name=""/>
        <dsp:cNvSpPr/>
      </dsp:nvSpPr>
      <dsp:spPr>
        <a:xfrm>
          <a:off x="4656289"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24CF7D-ED34-4C5F-9E9D-00008F643098}">
      <dsp:nvSpPr>
        <dsp:cNvPr id="0" name=""/>
        <dsp:cNvSpPr/>
      </dsp:nvSpPr>
      <dsp:spPr>
        <a:xfrm>
          <a:off x="5379129"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EC2B9D-5D4F-4687-BD63-1DCC3B07650A}">
      <dsp:nvSpPr>
        <dsp:cNvPr id="0" name=""/>
        <dsp:cNvSpPr/>
      </dsp:nvSpPr>
      <dsp:spPr>
        <a:xfrm>
          <a:off x="6101399"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7D4D0F-065C-4DB0-BA03-AA0F057ADF0C}">
      <dsp:nvSpPr>
        <dsp:cNvPr id="0" name=""/>
        <dsp:cNvSpPr/>
      </dsp:nvSpPr>
      <dsp:spPr>
        <a:xfrm>
          <a:off x="6824240"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8EA867-2C3F-4CCA-90AE-080108431122}">
      <dsp:nvSpPr>
        <dsp:cNvPr id="0" name=""/>
        <dsp:cNvSpPr/>
      </dsp:nvSpPr>
      <dsp:spPr>
        <a:xfrm>
          <a:off x="2488909" y="562590"/>
          <a:ext cx="5205480" cy="761285"/>
        </a:xfrm>
        <a:prstGeom prst="rect">
          <a:avLst/>
        </a:prstGeom>
        <a:solidFill>
          <a:schemeClr val="accent2"/>
        </a:solidFill>
        <a:ln w="12700" cap="flat" cmpd="sng" algn="ctr">
          <a:solidFill>
            <a:schemeClr val="accent2">
              <a:shade val="15000"/>
            </a:schemeClr>
          </a:solidFill>
          <a:prstDash val="solid"/>
          <a:miter lim="800000"/>
        </a:ln>
        <a:effectLst/>
      </dsp:spPr>
      <dsp:style>
        <a:lnRef idx="2">
          <a:schemeClr val="accent2">
            <a:shade val="15000"/>
          </a:schemeClr>
        </a:lnRef>
        <a:fillRef idx="1">
          <a:schemeClr val="accent2"/>
        </a:fillRef>
        <a:effectRef idx="0">
          <a:schemeClr val="accent2"/>
        </a:effectRef>
        <a:fontRef idx="minor">
          <a:schemeClr val="lt1"/>
        </a:fontRef>
      </dsp:style>
      <dsp:txBody>
        <a:bodyPr spcFirstLastPara="0" vert="horz" wrap="square" lIns="83820" tIns="83820" rIns="83820" bIns="83820" numCol="1" spcCol="1270" anchor="ctr" anchorCtr="0">
          <a:noAutofit/>
        </a:bodyPr>
        <a:lstStyle/>
        <a:p>
          <a:pPr marL="0" lvl="0" indent="0" algn="ctr" defTabSz="1466850" rtl="1">
            <a:lnSpc>
              <a:spcPct val="90000"/>
            </a:lnSpc>
            <a:spcBef>
              <a:spcPct val="0"/>
            </a:spcBef>
            <a:spcAft>
              <a:spcPct val="35000"/>
            </a:spcAft>
            <a:buNone/>
          </a:pPr>
          <a:r>
            <a:rPr lang="he-IL" sz="3300" kern="1200" dirty="0"/>
            <a:t>אני העשיר ואתה העני - רחמים</a:t>
          </a:r>
        </a:p>
      </dsp:txBody>
      <dsp:txXfrm>
        <a:off x="2488909" y="562590"/>
        <a:ext cx="5205480" cy="761285"/>
      </dsp:txXfrm>
    </dsp:sp>
    <dsp:sp modelId="{47BEF911-70E0-44CE-B326-95807C702DE5}">
      <dsp:nvSpPr>
        <dsp:cNvPr id="0" name=""/>
        <dsp:cNvSpPr/>
      </dsp:nvSpPr>
      <dsp:spPr>
        <a:xfrm>
          <a:off x="2488909" y="1466289"/>
          <a:ext cx="5138677" cy="467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b" anchorCtr="0">
          <a:noAutofit/>
        </a:bodyPr>
        <a:lstStyle/>
        <a:p>
          <a:pPr marL="0" lvl="0" indent="0" algn="ctr" defTabSz="933450" rtl="1">
            <a:lnSpc>
              <a:spcPct val="90000"/>
            </a:lnSpc>
            <a:spcBef>
              <a:spcPct val="0"/>
            </a:spcBef>
            <a:spcAft>
              <a:spcPct val="35000"/>
            </a:spcAft>
            <a:buNone/>
          </a:pPr>
          <a:endParaRPr lang="he-IL" sz="2100" kern="1200" dirty="0"/>
        </a:p>
      </dsp:txBody>
      <dsp:txXfrm>
        <a:off x="2488909" y="1466289"/>
        <a:ext cx="5138677" cy="467152"/>
      </dsp:txXfrm>
    </dsp:sp>
    <dsp:sp modelId="{69E0EFAA-2B9C-483D-ABC3-8505827B4E47}">
      <dsp:nvSpPr>
        <dsp:cNvPr id="0" name=""/>
        <dsp:cNvSpPr/>
      </dsp:nvSpPr>
      <dsp:spPr>
        <a:xfrm>
          <a:off x="248890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C4CC0F-FB51-4343-AF3C-672483666D15}">
      <dsp:nvSpPr>
        <dsp:cNvPr id="0" name=""/>
        <dsp:cNvSpPr/>
      </dsp:nvSpPr>
      <dsp:spPr>
        <a:xfrm>
          <a:off x="3211178"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95472E-05D7-4255-90CF-2A3912CA05C6}">
      <dsp:nvSpPr>
        <dsp:cNvPr id="0" name=""/>
        <dsp:cNvSpPr/>
      </dsp:nvSpPr>
      <dsp:spPr>
        <a:xfrm>
          <a:off x="393401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E9CA26-F3F2-4FC9-8485-8ED48F27903E}">
      <dsp:nvSpPr>
        <dsp:cNvPr id="0" name=""/>
        <dsp:cNvSpPr/>
      </dsp:nvSpPr>
      <dsp:spPr>
        <a:xfrm>
          <a:off x="465628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3CF604-04FC-4A90-B66E-4A7FE0CAFDC5}">
      <dsp:nvSpPr>
        <dsp:cNvPr id="0" name=""/>
        <dsp:cNvSpPr/>
      </dsp:nvSpPr>
      <dsp:spPr>
        <a:xfrm>
          <a:off x="537912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96258C-EC0B-414C-AF20-C2C33433856E}">
      <dsp:nvSpPr>
        <dsp:cNvPr id="0" name=""/>
        <dsp:cNvSpPr/>
      </dsp:nvSpPr>
      <dsp:spPr>
        <a:xfrm>
          <a:off x="610139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4C51BA-74D2-4FDB-979E-847053FA62F6}">
      <dsp:nvSpPr>
        <dsp:cNvPr id="0" name=""/>
        <dsp:cNvSpPr/>
      </dsp:nvSpPr>
      <dsp:spPr>
        <a:xfrm>
          <a:off x="6824240"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F66901-EB04-479D-A97F-E42033872A2F}">
      <dsp:nvSpPr>
        <dsp:cNvPr id="0" name=""/>
        <dsp:cNvSpPr/>
      </dsp:nvSpPr>
      <dsp:spPr>
        <a:xfrm>
          <a:off x="2488909" y="2028602"/>
          <a:ext cx="5205480" cy="761285"/>
        </a:xfrm>
        <a:prstGeom prst="rect">
          <a:avLst/>
        </a:prstGeom>
        <a:solidFill>
          <a:schemeClr val="accent2">
            <a:lumMod val="60000"/>
            <a:lumOff val="4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1466850" rtl="1">
            <a:lnSpc>
              <a:spcPct val="90000"/>
            </a:lnSpc>
            <a:spcBef>
              <a:spcPct val="0"/>
            </a:spcBef>
            <a:spcAft>
              <a:spcPct val="35000"/>
            </a:spcAft>
            <a:buNone/>
          </a:pPr>
          <a:r>
            <a:rPr lang="he-IL" sz="3300" kern="1200" dirty="0"/>
            <a:t>חסד ונתינה</a:t>
          </a:r>
        </a:p>
      </dsp:txBody>
      <dsp:txXfrm>
        <a:off x="2488909" y="2028602"/>
        <a:ext cx="5205480" cy="761285"/>
      </dsp:txXfrm>
    </dsp:sp>
    <dsp:sp modelId="{0581CA10-E377-49AB-99AD-E90ABA57E4BC}">
      <dsp:nvSpPr>
        <dsp:cNvPr id="0" name=""/>
        <dsp:cNvSpPr/>
      </dsp:nvSpPr>
      <dsp:spPr>
        <a:xfrm>
          <a:off x="2488909" y="2932301"/>
          <a:ext cx="5138677" cy="467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b" anchorCtr="0">
          <a:noAutofit/>
        </a:bodyPr>
        <a:lstStyle/>
        <a:p>
          <a:pPr marL="0" lvl="0" indent="0" algn="ctr" defTabSz="933450" rtl="1">
            <a:lnSpc>
              <a:spcPct val="90000"/>
            </a:lnSpc>
            <a:spcBef>
              <a:spcPct val="0"/>
            </a:spcBef>
            <a:spcAft>
              <a:spcPct val="35000"/>
            </a:spcAft>
            <a:buNone/>
          </a:pPr>
          <a:endParaRPr lang="he-IL" sz="2100" kern="1200"/>
        </a:p>
      </dsp:txBody>
      <dsp:txXfrm>
        <a:off x="2488909" y="2932301"/>
        <a:ext cx="5138677" cy="467152"/>
      </dsp:txXfrm>
    </dsp:sp>
    <dsp:sp modelId="{FE096235-7BCE-40A5-9F59-F6D92CCB1826}">
      <dsp:nvSpPr>
        <dsp:cNvPr id="0" name=""/>
        <dsp:cNvSpPr/>
      </dsp:nvSpPr>
      <dsp:spPr>
        <a:xfrm>
          <a:off x="248890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DA2BA3-AF53-42AB-A36F-6E606C49FDA6}">
      <dsp:nvSpPr>
        <dsp:cNvPr id="0" name=""/>
        <dsp:cNvSpPr/>
      </dsp:nvSpPr>
      <dsp:spPr>
        <a:xfrm>
          <a:off x="3211178"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D69028-C6EA-4DC2-94DE-7D7013851DC7}">
      <dsp:nvSpPr>
        <dsp:cNvPr id="0" name=""/>
        <dsp:cNvSpPr/>
      </dsp:nvSpPr>
      <dsp:spPr>
        <a:xfrm>
          <a:off x="393401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8E9D80-C27A-4906-9730-FD77A73988D9}">
      <dsp:nvSpPr>
        <dsp:cNvPr id="0" name=""/>
        <dsp:cNvSpPr/>
      </dsp:nvSpPr>
      <dsp:spPr>
        <a:xfrm>
          <a:off x="465628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26D30C-2BA0-4DD1-A454-77F685E10A87}">
      <dsp:nvSpPr>
        <dsp:cNvPr id="0" name=""/>
        <dsp:cNvSpPr/>
      </dsp:nvSpPr>
      <dsp:spPr>
        <a:xfrm>
          <a:off x="537912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631577-1CF8-4C53-B8F9-284056CE9185}">
      <dsp:nvSpPr>
        <dsp:cNvPr id="0" name=""/>
        <dsp:cNvSpPr/>
      </dsp:nvSpPr>
      <dsp:spPr>
        <a:xfrm>
          <a:off x="610139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425542-8D5F-4D3A-AC6D-30E4E878F17A}">
      <dsp:nvSpPr>
        <dsp:cNvPr id="0" name=""/>
        <dsp:cNvSpPr/>
      </dsp:nvSpPr>
      <dsp:spPr>
        <a:xfrm>
          <a:off x="6824240"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94A8E2-95F1-4C14-95BD-0ED17E7F83E0}">
      <dsp:nvSpPr>
        <dsp:cNvPr id="0" name=""/>
        <dsp:cNvSpPr/>
      </dsp:nvSpPr>
      <dsp:spPr>
        <a:xfrm>
          <a:off x="2488909" y="3494614"/>
          <a:ext cx="5205480" cy="761285"/>
        </a:xfrm>
        <a:prstGeom prst="rect">
          <a:avLst/>
        </a:prstGeom>
        <a:solidFill>
          <a:schemeClr val="accent2">
            <a:lumMod val="40000"/>
            <a:lumOff val="6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1466850" rtl="1">
            <a:lnSpc>
              <a:spcPct val="90000"/>
            </a:lnSpc>
            <a:spcBef>
              <a:spcPct val="0"/>
            </a:spcBef>
            <a:spcAft>
              <a:spcPct val="35000"/>
            </a:spcAft>
            <a:buNone/>
          </a:pPr>
          <a:r>
            <a:rPr lang="he-IL" sz="3300" kern="1200" dirty="0"/>
            <a:t>אני נהנה שיש לך – נתנו לזוגיות</a:t>
          </a:r>
        </a:p>
      </dsp:txBody>
      <dsp:txXfrm>
        <a:off x="2488909" y="3494614"/>
        <a:ext cx="5205480" cy="76128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rtl="1">
            <a:lnSpc>
              <a:spcPct val="90000"/>
            </a:lnSpc>
            <a:spcBef>
              <a:spcPct val="0"/>
            </a:spcBef>
            <a:spcAft>
              <a:spcPct val="35000"/>
            </a:spcAft>
            <a:buNone/>
          </a:pPr>
          <a:r>
            <a:rPr lang="he-IL" sz="3500" kern="1200" dirty="0"/>
            <a:t>למה אדם נותן מחמאות?</a:t>
          </a:r>
        </a:p>
        <a:p>
          <a:pPr marL="0" lvl="0" indent="0" algn="ctr" defTabSz="1555750" rtl="1">
            <a:lnSpc>
              <a:spcPct val="90000"/>
            </a:lnSpc>
            <a:spcBef>
              <a:spcPct val="0"/>
            </a:spcBef>
            <a:spcAft>
              <a:spcPct val="35000"/>
            </a:spcAft>
            <a:buNone/>
          </a:pPr>
          <a:r>
            <a:rPr lang="he-IL" sz="3500" kern="1200" dirty="0"/>
            <a:t>מניעה פחד – היא תיפגע, היא לא תוכל לפעול. מצווה מהתורה. היא לא </a:t>
          </a:r>
          <a:r>
            <a:rPr lang="he-IL" sz="3500" kern="1200" dirty="0" err="1"/>
            <a:t>תתן</a:t>
          </a:r>
          <a:r>
            <a:rPr lang="he-IL" sz="3500" kern="1200" dirty="0"/>
            <a:t> לי. </a:t>
          </a:r>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rtl="1">
            <a:lnSpc>
              <a:spcPct val="90000"/>
            </a:lnSpc>
            <a:spcBef>
              <a:spcPct val="0"/>
            </a:spcBef>
            <a:spcAft>
              <a:spcPct val="35000"/>
            </a:spcAft>
            <a:buNone/>
          </a:pPr>
          <a:r>
            <a:rPr lang="he-IL" sz="3500" kern="1200" dirty="0"/>
            <a:t>אשת בריתך</a:t>
          </a:r>
        </a:p>
        <a:p>
          <a:pPr marL="0" lvl="0" indent="0" algn="ctr" defTabSz="1555750" rtl="1">
            <a:lnSpc>
              <a:spcPct val="90000"/>
            </a:lnSpc>
            <a:spcBef>
              <a:spcPct val="0"/>
            </a:spcBef>
            <a:spcAft>
              <a:spcPct val="35000"/>
            </a:spcAft>
            <a:buNone/>
          </a:pPr>
          <a:r>
            <a:rPr lang="he-IL" sz="3500" kern="1200" dirty="0"/>
            <a:t>ברית זה איחוד בין שנים. שניהם נותנים אחד לשני. נותנים לזוגיות. </a:t>
          </a:r>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rtl="1">
            <a:lnSpc>
              <a:spcPct val="90000"/>
            </a:lnSpc>
            <a:spcBef>
              <a:spcPct val="0"/>
            </a:spcBef>
            <a:spcAft>
              <a:spcPct val="35000"/>
            </a:spcAft>
            <a:buNone/>
          </a:pPr>
          <a:endParaRPr lang="he-IL" sz="35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rtl="1">
            <a:lnSpc>
              <a:spcPct val="90000"/>
            </a:lnSpc>
            <a:spcBef>
              <a:spcPct val="0"/>
            </a:spcBef>
            <a:spcAft>
              <a:spcPct val="35000"/>
            </a:spcAft>
            <a:buNone/>
          </a:pPr>
          <a:r>
            <a:rPr lang="he-IL" sz="3500" kern="1200" dirty="0"/>
            <a:t>אדם אמיתי אוהב את אשתו</a:t>
          </a:r>
        </a:p>
        <a:p>
          <a:pPr marL="0" lvl="0" indent="0" algn="ctr" defTabSz="1555750" rtl="1">
            <a:lnSpc>
              <a:spcPct val="90000"/>
            </a:lnSpc>
            <a:spcBef>
              <a:spcPct val="0"/>
            </a:spcBef>
            <a:spcAft>
              <a:spcPct val="35000"/>
            </a:spcAft>
            <a:buNone/>
          </a:pPr>
          <a:r>
            <a:rPr lang="he-IL" sz="3500" kern="1200" dirty="0"/>
            <a:t>והוא כל כך שמח, שיש לו אפשרות לתת לאשתו אושר, שבכמה מילים הוא יחיה אותה. זה העונג שלו. </a:t>
          </a:r>
        </a:p>
      </dsp:txBody>
      <dsp:txXfrm>
        <a:off x="6043715" y="3184856"/>
        <a:ext cx="5665036" cy="269999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6043715" y="3184856"/>
        <a:ext cx="5665036" cy="269999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50656"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0656" y="2975"/>
        <a:ext cx="5040013" cy="2005563"/>
      </dsp:txXfrm>
    </dsp:sp>
    <dsp:sp modelId="{7CD77BC4-D7BE-4475-B464-90F9F2005203}">
      <dsp:nvSpPr>
        <dsp:cNvPr id="0" name=""/>
        <dsp:cNvSpPr/>
      </dsp:nvSpPr>
      <dsp:spPr>
        <a:xfrm>
          <a:off x="5424930"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424930" y="2975"/>
        <a:ext cx="5040013" cy="2005563"/>
      </dsp:txXfrm>
    </dsp:sp>
    <dsp:sp modelId="{1048BA7F-2ABC-40B2-9CB1-BF1C300165B8}">
      <dsp:nvSpPr>
        <dsp:cNvPr id="0" name=""/>
        <dsp:cNvSpPr/>
      </dsp:nvSpPr>
      <dsp:spPr>
        <a:xfrm>
          <a:off x="50656"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0656" y="2342799"/>
        <a:ext cx="5040013" cy="2005563"/>
      </dsp:txXfrm>
    </dsp:sp>
    <dsp:sp modelId="{188BE399-BB79-42C6-9208-A5A9DB0B4E3C}">
      <dsp:nvSpPr>
        <dsp:cNvPr id="0" name=""/>
        <dsp:cNvSpPr/>
      </dsp:nvSpPr>
      <dsp:spPr>
        <a:xfrm>
          <a:off x="5424930"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424930" y="2342799"/>
        <a:ext cx="5040013" cy="200556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6043715" y="3184856"/>
        <a:ext cx="5665036" cy="269999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AD70E28C-3ABB-4A7B-BA35-5432E572DD47}" type="datetimeFigureOut">
              <a:rPr lang="he-IL" smtClean="0"/>
              <a:t>י"ב/ניסן/תשפ"ד</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13C971BC-ACA8-4FB0-A8F2-B9326B00C984}" type="slidenum">
              <a:rPr lang="he-IL" smtClean="0"/>
              <a:t>‹#›</a:t>
            </a:fld>
            <a:endParaRPr lang="he-IL"/>
          </a:p>
        </p:txBody>
      </p:sp>
    </p:spTree>
    <p:extLst>
      <p:ext uri="{BB962C8B-B14F-4D97-AF65-F5344CB8AC3E}">
        <p14:creationId xmlns:p14="http://schemas.microsoft.com/office/powerpoint/2010/main" val="265783539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דוגמא: ילד ממשיך להרביץ גם כשיקבל פי כמה. </a:t>
            </a:r>
          </a:p>
        </p:txBody>
      </p:sp>
      <p:sp>
        <p:nvSpPr>
          <p:cNvPr id="4" name="מציין מיקום של מספר שקופית 3"/>
          <p:cNvSpPr>
            <a:spLocks noGrp="1"/>
          </p:cNvSpPr>
          <p:nvPr>
            <p:ph type="sldNum" sz="quarter" idx="5"/>
          </p:nvPr>
        </p:nvSpPr>
        <p:spPr/>
        <p:txBody>
          <a:bodyPr/>
          <a:lstStyle/>
          <a:p>
            <a:fld id="{13C971BC-ACA8-4FB0-A8F2-B9326B00C984}" type="slidenum">
              <a:rPr lang="he-IL" smtClean="0"/>
              <a:t>2</a:t>
            </a:fld>
            <a:endParaRPr lang="he-IL"/>
          </a:p>
        </p:txBody>
      </p:sp>
    </p:spTree>
    <p:extLst>
      <p:ext uri="{BB962C8B-B14F-4D97-AF65-F5344CB8AC3E}">
        <p14:creationId xmlns:p14="http://schemas.microsoft.com/office/powerpoint/2010/main" val="927838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3</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80211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6</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733378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9</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818655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11</a:t>
            </a:fld>
            <a:endParaRPr lang="he-IL"/>
          </a:p>
        </p:txBody>
      </p:sp>
    </p:spTree>
    <p:extLst>
      <p:ext uri="{BB962C8B-B14F-4D97-AF65-F5344CB8AC3E}">
        <p14:creationId xmlns:p14="http://schemas.microsoft.com/office/powerpoint/2010/main" val="3276265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4228311-6A5D-C334-A903-52188794B323}"/>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37BAE77D-6255-00C5-ADFD-BC84FCFDA9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079035CB-D66A-D395-6820-6801D8E76850}"/>
              </a:ext>
            </a:extLst>
          </p:cNvPr>
          <p:cNvSpPr>
            <a:spLocks noGrp="1"/>
          </p:cNvSpPr>
          <p:nvPr>
            <p:ph type="dt" sz="half" idx="10"/>
          </p:nvPr>
        </p:nvSpPr>
        <p:spPr/>
        <p:txBody>
          <a:bodyPr/>
          <a:lstStyle/>
          <a:p>
            <a:fld id="{2019C951-1E4E-4005-821A-6A161AEF6E7D}" type="datetimeFigureOut">
              <a:rPr lang="he-IL" smtClean="0"/>
              <a:t>י"ב/ניסן/תשפ"ד</a:t>
            </a:fld>
            <a:endParaRPr lang="he-IL"/>
          </a:p>
        </p:txBody>
      </p:sp>
      <p:sp>
        <p:nvSpPr>
          <p:cNvPr id="5" name="מציין מיקום של כותרת תחתונה 4">
            <a:extLst>
              <a:ext uri="{FF2B5EF4-FFF2-40B4-BE49-F238E27FC236}">
                <a16:creationId xmlns:a16="http://schemas.microsoft.com/office/drawing/2014/main" id="{3579D57F-366F-6000-6219-C4A4AAB566D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036A050-4049-3C9C-0FDB-3DC982413591}"/>
              </a:ext>
            </a:extLst>
          </p:cNvPr>
          <p:cNvSpPr>
            <a:spLocks noGrp="1"/>
          </p:cNvSpPr>
          <p:nvPr>
            <p:ph type="sldNum" sz="quarter" idx="12"/>
          </p:nvPr>
        </p:nvSpPr>
        <p:spPr/>
        <p:txBody>
          <a:bodyPr/>
          <a:lstStyle/>
          <a:p>
            <a:fld id="{C49E826E-3958-4EC9-BBCA-B8DFFBA43E12}" type="slidenum">
              <a:rPr lang="he-IL" smtClean="0"/>
              <a:t>‹#›</a:t>
            </a:fld>
            <a:endParaRPr lang="he-IL"/>
          </a:p>
        </p:txBody>
      </p:sp>
    </p:spTree>
    <p:extLst>
      <p:ext uri="{BB962C8B-B14F-4D97-AF65-F5344CB8AC3E}">
        <p14:creationId xmlns:p14="http://schemas.microsoft.com/office/powerpoint/2010/main" val="2486170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4FE86A1-7BD0-B4C1-B372-D889462F733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8DA5CD7-1D35-85CB-D45F-755D82C8559F}"/>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43AA6E2-CB74-5125-2939-27086E8A7880}"/>
              </a:ext>
            </a:extLst>
          </p:cNvPr>
          <p:cNvSpPr>
            <a:spLocks noGrp="1"/>
          </p:cNvSpPr>
          <p:nvPr>
            <p:ph type="dt" sz="half" idx="10"/>
          </p:nvPr>
        </p:nvSpPr>
        <p:spPr/>
        <p:txBody>
          <a:bodyPr/>
          <a:lstStyle/>
          <a:p>
            <a:fld id="{2019C951-1E4E-4005-821A-6A161AEF6E7D}" type="datetimeFigureOut">
              <a:rPr lang="he-IL" smtClean="0"/>
              <a:t>י"ב/ניסן/תשפ"ד</a:t>
            </a:fld>
            <a:endParaRPr lang="he-IL"/>
          </a:p>
        </p:txBody>
      </p:sp>
      <p:sp>
        <p:nvSpPr>
          <p:cNvPr id="5" name="מציין מיקום של כותרת תחתונה 4">
            <a:extLst>
              <a:ext uri="{FF2B5EF4-FFF2-40B4-BE49-F238E27FC236}">
                <a16:creationId xmlns:a16="http://schemas.microsoft.com/office/drawing/2014/main" id="{D8D88888-2B73-8ABE-CFB5-C0B204B03D6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E454D14-9C57-2410-381E-C03690125B43}"/>
              </a:ext>
            </a:extLst>
          </p:cNvPr>
          <p:cNvSpPr>
            <a:spLocks noGrp="1"/>
          </p:cNvSpPr>
          <p:nvPr>
            <p:ph type="sldNum" sz="quarter" idx="12"/>
          </p:nvPr>
        </p:nvSpPr>
        <p:spPr/>
        <p:txBody>
          <a:bodyPr/>
          <a:lstStyle/>
          <a:p>
            <a:fld id="{C49E826E-3958-4EC9-BBCA-B8DFFBA43E12}" type="slidenum">
              <a:rPr lang="he-IL" smtClean="0"/>
              <a:t>‹#›</a:t>
            </a:fld>
            <a:endParaRPr lang="he-IL"/>
          </a:p>
        </p:txBody>
      </p:sp>
    </p:spTree>
    <p:extLst>
      <p:ext uri="{BB962C8B-B14F-4D97-AF65-F5344CB8AC3E}">
        <p14:creationId xmlns:p14="http://schemas.microsoft.com/office/powerpoint/2010/main" val="3352303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88F2A62-5FB1-4CE7-8372-28BFF941E447}"/>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F2C0EE1-9DE7-97E0-A23B-4293A80E74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57809703-9BD5-23CB-BD86-48F980C0FF36}"/>
              </a:ext>
            </a:extLst>
          </p:cNvPr>
          <p:cNvSpPr>
            <a:spLocks noGrp="1"/>
          </p:cNvSpPr>
          <p:nvPr>
            <p:ph type="dt" sz="half" idx="10"/>
          </p:nvPr>
        </p:nvSpPr>
        <p:spPr/>
        <p:txBody>
          <a:bodyPr/>
          <a:lstStyle/>
          <a:p>
            <a:fld id="{2019C951-1E4E-4005-821A-6A161AEF6E7D}" type="datetimeFigureOut">
              <a:rPr lang="he-IL" smtClean="0"/>
              <a:t>י"ב/ניסן/תשפ"ד</a:t>
            </a:fld>
            <a:endParaRPr lang="he-IL"/>
          </a:p>
        </p:txBody>
      </p:sp>
      <p:sp>
        <p:nvSpPr>
          <p:cNvPr id="5" name="מציין מיקום של כותרת תחתונה 4">
            <a:extLst>
              <a:ext uri="{FF2B5EF4-FFF2-40B4-BE49-F238E27FC236}">
                <a16:creationId xmlns:a16="http://schemas.microsoft.com/office/drawing/2014/main" id="{1578F307-36C9-70BB-99AD-89F7F653453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EB02269-0957-8833-2C9B-C5E0A8BCC2F8}"/>
              </a:ext>
            </a:extLst>
          </p:cNvPr>
          <p:cNvSpPr>
            <a:spLocks noGrp="1"/>
          </p:cNvSpPr>
          <p:nvPr>
            <p:ph type="sldNum" sz="quarter" idx="12"/>
          </p:nvPr>
        </p:nvSpPr>
        <p:spPr/>
        <p:txBody>
          <a:bodyPr/>
          <a:lstStyle/>
          <a:p>
            <a:fld id="{C49E826E-3958-4EC9-BBCA-B8DFFBA43E12}" type="slidenum">
              <a:rPr lang="he-IL" smtClean="0"/>
              <a:t>‹#›</a:t>
            </a:fld>
            <a:endParaRPr lang="he-IL"/>
          </a:p>
        </p:txBody>
      </p:sp>
    </p:spTree>
    <p:extLst>
      <p:ext uri="{BB962C8B-B14F-4D97-AF65-F5344CB8AC3E}">
        <p14:creationId xmlns:p14="http://schemas.microsoft.com/office/powerpoint/2010/main" val="2920211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5B1DAEA-946A-D099-39AA-300DB02A0B4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CA573D7E-B982-D40C-4FC9-6E77BF49A8B7}"/>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78A2CE97-7C8A-ACEA-6B49-F4F6090E7D6A}"/>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6AB0EA4E-01B0-1A68-586C-B44311D2B950}"/>
              </a:ext>
            </a:extLst>
          </p:cNvPr>
          <p:cNvSpPr>
            <a:spLocks noGrp="1"/>
          </p:cNvSpPr>
          <p:nvPr>
            <p:ph type="dt" sz="half" idx="10"/>
          </p:nvPr>
        </p:nvSpPr>
        <p:spPr/>
        <p:txBody>
          <a:bodyPr/>
          <a:lstStyle/>
          <a:p>
            <a:fld id="{2019C951-1E4E-4005-821A-6A161AEF6E7D}" type="datetimeFigureOut">
              <a:rPr lang="he-IL" smtClean="0"/>
              <a:t>י"ב/ניסן/תשפ"ד</a:t>
            </a:fld>
            <a:endParaRPr lang="he-IL"/>
          </a:p>
        </p:txBody>
      </p:sp>
      <p:sp>
        <p:nvSpPr>
          <p:cNvPr id="6" name="מציין מיקום של כותרת תחתונה 5">
            <a:extLst>
              <a:ext uri="{FF2B5EF4-FFF2-40B4-BE49-F238E27FC236}">
                <a16:creationId xmlns:a16="http://schemas.microsoft.com/office/drawing/2014/main" id="{FA70AAF9-EA88-3429-C226-660923E0D6BF}"/>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799BC762-32E2-63D9-57E7-A8EF60D0461D}"/>
              </a:ext>
            </a:extLst>
          </p:cNvPr>
          <p:cNvSpPr>
            <a:spLocks noGrp="1"/>
          </p:cNvSpPr>
          <p:nvPr>
            <p:ph type="sldNum" sz="quarter" idx="12"/>
          </p:nvPr>
        </p:nvSpPr>
        <p:spPr/>
        <p:txBody>
          <a:bodyPr/>
          <a:lstStyle/>
          <a:p>
            <a:fld id="{C49E826E-3958-4EC9-BBCA-B8DFFBA43E12}" type="slidenum">
              <a:rPr lang="he-IL" smtClean="0"/>
              <a:t>‹#›</a:t>
            </a:fld>
            <a:endParaRPr lang="he-IL"/>
          </a:p>
        </p:txBody>
      </p:sp>
    </p:spTree>
    <p:extLst>
      <p:ext uri="{BB962C8B-B14F-4D97-AF65-F5344CB8AC3E}">
        <p14:creationId xmlns:p14="http://schemas.microsoft.com/office/powerpoint/2010/main" val="204735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D3949FE-CDB8-671F-BCC9-090D0149C516}"/>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4FE837D5-E95A-FF7D-DB8E-7C74944280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C9A35013-F0F2-D3B8-19BC-B4E19581FA9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EE7846E1-77CD-34EC-55F0-53C9DBFDA1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3898C9E5-A7E3-E6E6-BEAA-9FE3AA72FCA6}"/>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33DBE500-54A9-1FCC-F5C3-11391DB7B6F4}"/>
              </a:ext>
            </a:extLst>
          </p:cNvPr>
          <p:cNvSpPr>
            <a:spLocks noGrp="1"/>
          </p:cNvSpPr>
          <p:nvPr>
            <p:ph type="dt" sz="half" idx="10"/>
          </p:nvPr>
        </p:nvSpPr>
        <p:spPr/>
        <p:txBody>
          <a:bodyPr/>
          <a:lstStyle/>
          <a:p>
            <a:fld id="{2019C951-1E4E-4005-821A-6A161AEF6E7D}" type="datetimeFigureOut">
              <a:rPr lang="he-IL" smtClean="0"/>
              <a:t>י"ב/ניסן/תשפ"ד</a:t>
            </a:fld>
            <a:endParaRPr lang="he-IL"/>
          </a:p>
        </p:txBody>
      </p:sp>
      <p:sp>
        <p:nvSpPr>
          <p:cNvPr id="8" name="מציין מיקום של כותרת תחתונה 7">
            <a:extLst>
              <a:ext uri="{FF2B5EF4-FFF2-40B4-BE49-F238E27FC236}">
                <a16:creationId xmlns:a16="http://schemas.microsoft.com/office/drawing/2014/main" id="{06A299ED-1148-8F3E-B671-585BC5F37DC0}"/>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871346B5-0806-8673-CA46-69406733CE98}"/>
              </a:ext>
            </a:extLst>
          </p:cNvPr>
          <p:cNvSpPr>
            <a:spLocks noGrp="1"/>
          </p:cNvSpPr>
          <p:nvPr>
            <p:ph type="sldNum" sz="quarter" idx="12"/>
          </p:nvPr>
        </p:nvSpPr>
        <p:spPr/>
        <p:txBody>
          <a:bodyPr/>
          <a:lstStyle/>
          <a:p>
            <a:fld id="{C49E826E-3958-4EC9-BBCA-B8DFFBA43E12}" type="slidenum">
              <a:rPr lang="he-IL" smtClean="0"/>
              <a:t>‹#›</a:t>
            </a:fld>
            <a:endParaRPr lang="he-IL"/>
          </a:p>
        </p:txBody>
      </p:sp>
    </p:spTree>
    <p:extLst>
      <p:ext uri="{BB962C8B-B14F-4D97-AF65-F5344CB8AC3E}">
        <p14:creationId xmlns:p14="http://schemas.microsoft.com/office/powerpoint/2010/main" val="2276954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9503040-5BB7-082B-6B24-3349AC9C8B6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87606BB1-508B-8FF6-CE6A-CC025CE00573}"/>
              </a:ext>
            </a:extLst>
          </p:cNvPr>
          <p:cNvSpPr>
            <a:spLocks noGrp="1"/>
          </p:cNvSpPr>
          <p:nvPr>
            <p:ph type="dt" sz="half" idx="10"/>
          </p:nvPr>
        </p:nvSpPr>
        <p:spPr/>
        <p:txBody>
          <a:bodyPr/>
          <a:lstStyle/>
          <a:p>
            <a:fld id="{2019C951-1E4E-4005-821A-6A161AEF6E7D}" type="datetimeFigureOut">
              <a:rPr lang="he-IL" smtClean="0"/>
              <a:t>י"ב/ניסן/תשפ"ד</a:t>
            </a:fld>
            <a:endParaRPr lang="he-IL"/>
          </a:p>
        </p:txBody>
      </p:sp>
      <p:sp>
        <p:nvSpPr>
          <p:cNvPr id="4" name="מציין מיקום של כותרת תחתונה 3">
            <a:extLst>
              <a:ext uri="{FF2B5EF4-FFF2-40B4-BE49-F238E27FC236}">
                <a16:creationId xmlns:a16="http://schemas.microsoft.com/office/drawing/2014/main" id="{C1D8038F-3F1D-78B6-9C03-DDBBC7506897}"/>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62D94F9B-833D-ED70-54D2-DDE2EB88774A}"/>
              </a:ext>
            </a:extLst>
          </p:cNvPr>
          <p:cNvSpPr>
            <a:spLocks noGrp="1"/>
          </p:cNvSpPr>
          <p:nvPr>
            <p:ph type="sldNum" sz="quarter" idx="12"/>
          </p:nvPr>
        </p:nvSpPr>
        <p:spPr/>
        <p:txBody>
          <a:bodyPr/>
          <a:lstStyle/>
          <a:p>
            <a:fld id="{C49E826E-3958-4EC9-BBCA-B8DFFBA43E12}" type="slidenum">
              <a:rPr lang="he-IL" smtClean="0"/>
              <a:t>‹#›</a:t>
            </a:fld>
            <a:endParaRPr lang="he-IL"/>
          </a:p>
        </p:txBody>
      </p:sp>
    </p:spTree>
    <p:extLst>
      <p:ext uri="{BB962C8B-B14F-4D97-AF65-F5344CB8AC3E}">
        <p14:creationId xmlns:p14="http://schemas.microsoft.com/office/powerpoint/2010/main" val="3408123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7ED9706D-5994-417F-8C99-5715C6D790A9}"/>
              </a:ext>
            </a:extLst>
          </p:cNvPr>
          <p:cNvSpPr>
            <a:spLocks noGrp="1"/>
          </p:cNvSpPr>
          <p:nvPr>
            <p:ph type="dt" sz="half" idx="10"/>
          </p:nvPr>
        </p:nvSpPr>
        <p:spPr/>
        <p:txBody>
          <a:bodyPr/>
          <a:lstStyle/>
          <a:p>
            <a:fld id="{2019C951-1E4E-4005-821A-6A161AEF6E7D}" type="datetimeFigureOut">
              <a:rPr lang="he-IL" smtClean="0"/>
              <a:t>י"ב/ניסן/תשפ"ד</a:t>
            </a:fld>
            <a:endParaRPr lang="he-IL"/>
          </a:p>
        </p:txBody>
      </p:sp>
      <p:sp>
        <p:nvSpPr>
          <p:cNvPr id="3" name="מציין מיקום של כותרת תחתונה 2">
            <a:extLst>
              <a:ext uri="{FF2B5EF4-FFF2-40B4-BE49-F238E27FC236}">
                <a16:creationId xmlns:a16="http://schemas.microsoft.com/office/drawing/2014/main" id="{7764588F-80E6-75B6-E502-5D779B8FD6C4}"/>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0142AD20-9DE9-9B18-14E8-2CD0C8AA2F2F}"/>
              </a:ext>
            </a:extLst>
          </p:cNvPr>
          <p:cNvSpPr>
            <a:spLocks noGrp="1"/>
          </p:cNvSpPr>
          <p:nvPr>
            <p:ph type="sldNum" sz="quarter" idx="12"/>
          </p:nvPr>
        </p:nvSpPr>
        <p:spPr/>
        <p:txBody>
          <a:bodyPr/>
          <a:lstStyle/>
          <a:p>
            <a:fld id="{C49E826E-3958-4EC9-BBCA-B8DFFBA43E12}" type="slidenum">
              <a:rPr lang="he-IL" smtClean="0"/>
              <a:t>‹#›</a:t>
            </a:fld>
            <a:endParaRPr lang="he-IL"/>
          </a:p>
        </p:txBody>
      </p:sp>
    </p:spTree>
    <p:extLst>
      <p:ext uri="{BB962C8B-B14F-4D97-AF65-F5344CB8AC3E}">
        <p14:creationId xmlns:p14="http://schemas.microsoft.com/office/powerpoint/2010/main" val="2734313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D060805-63AB-6671-F257-79B2F93618E0}"/>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383A739-0CAD-493B-3744-5C51AD6199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7E6870-EA5D-8E0E-D04A-CA1EDEA1C5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B49E6A1B-C83A-C91E-C7BD-38C7BBCE0737}"/>
              </a:ext>
            </a:extLst>
          </p:cNvPr>
          <p:cNvSpPr>
            <a:spLocks noGrp="1"/>
          </p:cNvSpPr>
          <p:nvPr>
            <p:ph type="dt" sz="half" idx="10"/>
          </p:nvPr>
        </p:nvSpPr>
        <p:spPr/>
        <p:txBody>
          <a:bodyPr/>
          <a:lstStyle/>
          <a:p>
            <a:fld id="{2019C951-1E4E-4005-821A-6A161AEF6E7D}" type="datetimeFigureOut">
              <a:rPr lang="he-IL" smtClean="0"/>
              <a:t>י"ב/ניסן/תשפ"ד</a:t>
            </a:fld>
            <a:endParaRPr lang="he-IL"/>
          </a:p>
        </p:txBody>
      </p:sp>
      <p:sp>
        <p:nvSpPr>
          <p:cNvPr id="6" name="מציין מיקום של כותרת תחתונה 5">
            <a:extLst>
              <a:ext uri="{FF2B5EF4-FFF2-40B4-BE49-F238E27FC236}">
                <a16:creationId xmlns:a16="http://schemas.microsoft.com/office/drawing/2014/main" id="{DF825498-AB3C-64D9-B724-4645EEDD748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70FFA29-1960-1A4E-3854-BB68FE17E5AB}"/>
              </a:ext>
            </a:extLst>
          </p:cNvPr>
          <p:cNvSpPr>
            <a:spLocks noGrp="1"/>
          </p:cNvSpPr>
          <p:nvPr>
            <p:ph type="sldNum" sz="quarter" idx="12"/>
          </p:nvPr>
        </p:nvSpPr>
        <p:spPr/>
        <p:txBody>
          <a:bodyPr/>
          <a:lstStyle/>
          <a:p>
            <a:fld id="{C49E826E-3958-4EC9-BBCA-B8DFFBA43E12}" type="slidenum">
              <a:rPr lang="he-IL" smtClean="0"/>
              <a:t>‹#›</a:t>
            </a:fld>
            <a:endParaRPr lang="he-IL"/>
          </a:p>
        </p:txBody>
      </p:sp>
    </p:spTree>
    <p:extLst>
      <p:ext uri="{BB962C8B-B14F-4D97-AF65-F5344CB8AC3E}">
        <p14:creationId xmlns:p14="http://schemas.microsoft.com/office/powerpoint/2010/main" val="2442353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34275ED-2283-416B-FB06-DCECCBDAE7AA}"/>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35D4F5F6-B5A2-751A-EE3C-A8EF3474C9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89C7D270-E777-8D96-BDDC-0643755C36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7C987AD-C4B1-83A7-9811-C1A16448F4E4}"/>
              </a:ext>
            </a:extLst>
          </p:cNvPr>
          <p:cNvSpPr>
            <a:spLocks noGrp="1"/>
          </p:cNvSpPr>
          <p:nvPr>
            <p:ph type="dt" sz="half" idx="10"/>
          </p:nvPr>
        </p:nvSpPr>
        <p:spPr/>
        <p:txBody>
          <a:bodyPr/>
          <a:lstStyle/>
          <a:p>
            <a:fld id="{2019C951-1E4E-4005-821A-6A161AEF6E7D}" type="datetimeFigureOut">
              <a:rPr lang="he-IL" smtClean="0"/>
              <a:t>י"ב/ניסן/תשפ"ד</a:t>
            </a:fld>
            <a:endParaRPr lang="he-IL"/>
          </a:p>
        </p:txBody>
      </p:sp>
      <p:sp>
        <p:nvSpPr>
          <p:cNvPr id="6" name="מציין מיקום של כותרת תחתונה 5">
            <a:extLst>
              <a:ext uri="{FF2B5EF4-FFF2-40B4-BE49-F238E27FC236}">
                <a16:creationId xmlns:a16="http://schemas.microsoft.com/office/drawing/2014/main" id="{D59E9FFE-EA4E-4272-4E15-0736493B0873}"/>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B641D46-8786-DECB-5BA5-A8F7ACF4B2DA}"/>
              </a:ext>
            </a:extLst>
          </p:cNvPr>
          <p:cNvSpPr>
            <a:spLocks noGrp="1"/>
          </p:cNvSpPr>
          <p:nvPr>
            <p:ph type="sldNum" sz="quarter" idx="12"/>
          </p:nvPr>
        </p:nvSpPr>
        <p:spPr/>
        <p:txBody>
          <a:bodyPr/>
          <a:lstStyle/>
          <a:p>
            <a:fld id="{C49E826E-3958-4EC9-BBCA-B8DFFBA43E12}" type="slidenum">
              <a:rPr lang="he-IL" smtClean="0"/>
              <a:t>‹#›</a:t>
            </a:fld>
            <a:endParaRPr lang="he-IL"/>
          </a:p>
        </p:txBody>
      </p:sp>
    </p:spTree>
    <p:extLst>
      <p:ext uri="{BB962C8B-B14F-4D97-AF65-F5344CB8AC3E}">
        <p14:creationId xmlns:p14="http://schemas.microsoft.com/office/powerpoint/2010/main" val="3140266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1FC721A-4195-A9CA-DEA9-435CE27E191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0427B2D0-1595-20BE-3D40-BCD85D04E369}"/>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F50F189-9311-B1B2-2F92-1BFC2875CA91}"/>
              </a:ext>
            </a:extLst>
          </p:cNvPr>
          <p:cNvSpPr>
            <a:spLocks noGrp="1"/>
          </p:cNvSpPr>
          <p:nvPr>
            <p:ph type="dt" sz="half" idx="10"/>
          </p:nvPr>
        </p:nvSpPr>
        <p:spPr/>
        <p:txBody>
          <a:bodyPr/>
          <a:lstStyle/>
          <a:p>
            <a:fld id="{2019C951-1E4E-4005-821A-6A161AEF6E7D}" type="datetimeFigureOut">
              <a:rPr lang="he-IL" smtClean="0"/>
              <a:t>י"ב/ניסן/תשפ"ד</a:t>
            </a:fld>
            <a:endParaRPr lang="he-IL"/>
          </a:p>
        </p:txBody>
      </p:sp>
      <p:sp>
        <p:nvSpPr>
          <p:cNvPr id="5" name="מציין מיקום של כותרת תחתונה 4">
            <a:extLst>
              <a:ext uri="{FF2B5EF4-FFF2-40B4-BE49-F238E27FC236}">
                <a16:creationId xmlns:a16="http://schemas.microsoft.com/office/drawing/2014/main" id="{99E0266A-44F3-965E-F77B-EEB03A6D129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65368A9-2824-AF8E-F2B3-B196A0FBD1C7}"/>
              </a:ext>
            </a:extLst>
          </p:cNvPr>
          <p:cNvSpPr>
            <a:spLocks noGrp="1"/>
          </p:cNvSpPr>
          <p:nvPr>
            <p:ph type="sldNum" sz="quarter" idx="12"/>
          </p:nvPr>
        </p:nvSpPr>
        <p:spPr/>
        <p:txBody>
          <a:bodyPr/>
          <a:lstStyle/>
          <a:p>
            <a:fld id="{C49E826E-3958-4EC9-BBCA-B8DFFBA43E12}" type="slidenum">
              <a:rPr lang="he-IL" smtClean="0"/>
              <a:t>‹#›</a:t>
            </a:fld>
            <a:endParaRPr lang="he-IL"/>
          </a:p>
        </p:txBody>
      </p:sp>
    </p:spTree>
    <p:extLst>
      <p:ext uri="{BB962C8B-B14F-4D97-AF65-F5344CB8AC3E}">
        <p14:creationId xmlns:p14="http://schemas.microsoft.com/office/powerpoint/2010/main" val="805121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8A10D023-A6F8-94BC-B01F-5F3D11CCCF23}"/>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B6C9CC7A-4C72-88A6-794B-A6FCCCED510A}"/>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987CF41-048E-B44D-EE8C-B73BC45411BB}"/>
              </a:ext>
            </a:extLst>
          </p:cNvPr>
          <p:cNvSpPr>
            <a:spLocks noGrp="1"/>
          </p:cNvSpPr>
          <p:nvPr>
            <p:ph type="dt" sz="half" idx="10"/>
          </p:nvPr>
        </p:nvSpPr>
        <p:spPr/>
        <p:txBody>
          <a:bodyPr/>
          <a:lstStyle/>
          <a:p>
            <a:fld id="{2019C951-1E4E-4005-821A-6A161AEF6E7D}" type="datetimeFigureOut">
              <a:rPr lang="he-IL" smtClean="0"/>
              <a:t>י"ב/ניסן/תשפ"ד</a:t>
            </a:fld>
            <a:endParaRPr lang="he-IL"/>
          </a:p>
        </p:txBody>
      </p:sp>
      <p:sp>
        <p:nvSpPr>
          <p:cNvPr id="5" name="מציין מיקום של כותרת תחתונה 4">
            <a:extLst>
              <a:ext uri="{FF2B5EF4-FFF2-40B4-BE49-F238E27FC236}">
                <a16:creationId xmlns:a16="http://schemas.microsoft.com/office/drawing/2014/main" id="{01070F30-6EA9-A838-AD15-7017B7E202B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DB7CB45-61EB-7530-8E56-3713BAD8EF64}"/>
              </a:ext>
            </a:extLst>
          </p:cNvPr>
          <p:cNvSpPr>
            <a:spLocks noGrp="1"/>
          </p:cNvSpPr>
          <p:nvPr>
            <p:ph type="sldNum" sz="quarter" idx="12"/>
          </p:nvPr>
        </p:nvSpPr>
        <p:spPr/>
        <p:txBody>
          <a:bodyPr/>
          <a:lstStyle/>
          <a:p>
            <a:fld id="{C49E826E-3958-4EC9-BBCA-B8DFFBA43E12}" type="slidenum">
              <a:rPr lang="he-IL" smtClean="0"/>
              <a:t>‹#›</a:t>
            </a:fld>
            <a:endParaRPr lang="he-IL"/>
          </a:p>
        </p:txBody>
      </p:sp>
    </p:spTree>
    <p:extLst>
      <p:ext uri="{BB962C8B-B14F-4D97-AF65-F5344CB8AC3E}">
        <p14:creationId xmlns:p14="http://schemas.microsoft.com/office/powerpoint/2010/main" val="685669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706AD909-1BD4-B888-C439-8FF0F1B475A5}"/>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57631C80-B8BE-973A-B589-46EC11D9DD69}"/>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3FFAF72-46B4-C3E3-8C24-958D07D987B0}"/>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019C951-1E4E-4005-821A-6A161AEF6E7D}" type="datetimeFigureOut">
              <a:rPr lang="he-IL" smtClean="0"/>
              <a:t>י"ב/ניסן/תשפ"ד</a:t>
            </a:fld>
            <a:endParaRPr lang="he-IL"/>
          </a:p>
        </p:txBody>
      </p:sp>
      <p:sp>
        <p:nvSpPr>
          <p:cNvPr id="5" name="מציין מיקום של כותרת תחתונה 4">
            <a:extLst>
              <a:ext uri="{FF2B5EF4-FFF2-40B4-BE49-F238E27FC236}">
                <a16:creationId xmlns:a16="http://schemas.microsoft.com/office/drawing/2014/main" id="{EB74F378-F015-4799-1EC5-C88B913DF5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BC521968-364A-E83E-066C-08662B9437FF}"/>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49E826E-3958-4EC9-BBCA-B8DFFBA43E12}" type="slidenum">
              <a:rPr lang="he-IL" smtClean="0"/>
              <a:t>‹#›</a:t>
            </a:fld>
            <a:endParaRPr lang="he-IL"/>
          </a:p>
        </p:txBody>
      </p:sp>
    </p:spTree>
    <p:extLst>
      <p:ext uri="{BB962C8B-B14F-4D97-AF65-F5344CB8AC3E}">
        <p14:creationId xmlns:p14="http://schemas.microsoft.com/office/powerpoint/2010/main" val="22681231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2BE9158-7684-B2C6-F780-5EC216A954E9}"/>
              </a:ext>
            </a:extLst>
          </p:cNvPr>
          <p:cNvSpPr>
            <a:spLocks noGrp="1"/>
          </p:cNvSpPr>
          <p:nvPr>
            <p:ph type="ctrTitle"/>
          </p:nvPr>
        </p:nvSpPr>
        <p:spPr/>
        <p:txBody>
          <a:bodyPr/>
          <a:lstStyle/>
          <a:p>
            <a:r>
              <a:rPr lang="he-IL" dirty="0"/>
              <a:t>לפעול מתוך אהבה</a:t>
            </a:r>
          </a:p>
        </p:txBody>
      </p:sp>
      <p:sp>
        <p:nvSpPr>
          <p:cNvPr id="3" name="כותרת משנה 2">
            <a:extLst>
              <a:ext uri="{FF2B5EF4-FFF2-40B4-BE49-F238E27FC236}">
                <a16:creationId xmlns:a16="http://schemas.microsoft.com/office/drawing/2014/main" id="{3772D569-C616-BFE6-6ABF-04243503EB3B}"/>
              </a:ext>
            </a:extLst>
          </p:cNvPr>
          <p:cNvSpPr>
            <a:spLocks noGrp="1"/>
          </p:cNvSpPr>
          <p:nvPr>
            <p:ph type="subTitle" idx="1"/>
          </p:nvPr>
        </p:nvSpPr>
        <p:spPr/>
        <p:txBody>
          <a:bodyPr/>
          <a:lstStyle/>
          <a:p>
            <a:endParaRPr lang="he-IL"/>
          </a:p>
        </p:txBody>
      </p:sp>
    </p:spTree>
    <p:extLst>
      <p:ext uri="{BB962C8B-B14F-4D97-AF65-F5344CB8AC3E}">
        <p14:creationId xmlns:p14="http://schemas.microsoft.com/office/powerpoint/2010/main" val="1716929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6314571-BC03-61C2-F1D5-1ABB3FD03794}"/>
              </a:ext>
            </a:extLst>
          </p:cNvPr>
          <p:cNvSpPr>
            <a:spLocks noGrp="1"/>
          </p:cNvSpPr>
          <p:nvPr>
            <p:ph type="title"/>
          </p:nvPr>
        </p:nvSpPr>
        <p:spPr>
          <a:xfrm>
            <a:off x="838200" y="399244"/>
            <a:ext cx="10515600" cy="1325563"/>
          </a:xfrm>
        </p:spPr>
        <p:txBody>
          <a:bodyPr/>
          <a:lstStyle/>
          <a:p>
            <a:pPr algn="ctr"/>
            <a:r>
              <a:rPr lang="he-IL" dirty="0"/>
              <a:t>עיקרון העונג לעומת עקרון המציאות</a:t>
            </a:r>
          </a:p>
        </p:txBody>
      </p:sp>
      <p:graphicFrame>
        <p:nvGraphicFramePr>
          <p:cNvPr id="5" name="מציין מיקום תוכן 4">
            <a:extLst>
              <a:ext uri="{FF2B5EF4-FFF2-40B4-BE49-F238E27FC236}">
                <a16:creationId xmlns:a16="http://schemas.microsoft.com/office/drawing/2014/main" id="{324DA5C2-8A30-7EA9-3C4D-47D5B05DDCCA}"/>
              </a:ext>
            </a:extLst>
          </p:cNvPr>
          <p:cNvGraphicFramePr>
            <a:graphicFrameLocks noGrp="1"/>
          </p:cNvGraphicFramePr>
          <p:nvPr>
            <p:ph idx="1"/>
            <p:extLst>
              <p:ext uri="{D42A27DB-BD31-4B8C-83A1-F6EECF244321}">
                <p14:modId xmlns:p14="http://schemas.microsoft.com/office/powerpoint/2010/main" val="2478319287"/>
              </p:ext>
            </p:extLst>
          </p:nvPr>
        </p:nvGraphicFramePr>
        <p:xfrm>
          <a:off x="849573" y="1700520"/>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מציין מיקום של מספר שקופית 3">
            <a:extLst>
              <a:ext uri="{FF2B5EF4-FFF2-40B4-BE49-F238E27FC236}">
                <a16:creationId xmlns:a16="http://schemas.microsoft.com/office/drawing/2014/main" id="{83FB9745-2686-82AD-A583-95C8CB7D15CE}"/>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2</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869615991"/>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solidFill>
                  <a:srgbClr val="FF00FF"/>
                </a:solidFill>
                <a:effectLst>
                  <a:glow rad="863600">
                    <a:schemeClr val="accent2">
                      <a:satMod val="175000"/>
                      <a:alpha val="40000"/>
                    </a:schemeClr>
                  </a:glow>
                </a:effectLst>
                <a:latin typeface="Aptos Narrow" panose="020B0004020202020204" pitchFamily="34" charset="0"/>
                <a:cs typeface="DBS-Toledo" pitchFamily="2" charset="-79"/>
              </a:rPr>
              <a:t>אין סתירה בין העקרונות</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389276749"/>
              </p:ext>
            </p:extLst>
          </p:nvPr>
        </p:nvGraphicFramePr>
        <p:xfrm>
          <a:off x="238400" y="763522"/>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34208097"/>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EBC2F0D-3975-1F3E-A653-5697363B5085}"/>
              </a:ext>
            </a:extLst>
          </p:cNvPr>
          <p:cNvSpPr>
            <a:spLocks noGrp="1"/>
          </p:cNvSpPr>
          <p:nvPr>
            <p:ph type="title"/>
          </p:nvPr>
        </p:nvSpPr>
        <p:spPr/>
        <p:txBody>
          <a:bodyPr/>
          <a:lstStyle/>
          <a:p>
            <a:pPr algn="ctr"/>
            <a:r>
              <a:rPr lang="he-IL" dirty="0"/>
              <a:t>לתת לזוגיות</a:t>
            </a:r>
          </a:p>
        </p:txBody>
      </p:sp>
      <p:graphicFrame>
        <p:nvGraphicFramePr>
          <p:cNvPr id="4" name="מציין מיקום תוכן 3">
            <a:extLst>
              <a:ext uri="{FF2B5EF4-FFF2-40B4-BE49-F238E27FC236}">
                <a16:creationId xmlns:a16="http://schemas.microsoft.com/office/drawing/2014/main" id="{7DB6B597-567F-3918-AA05-F341763A7793}"/>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96675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55844D3-B4E2-1BB8-DD70-D336F124DF8A}"/>
              </a:ext>
            </a:extLst>
          </p:cNvPr>
          <p:cNvSpPr>
            <a:spLocks noGrp="1"/>
          </p:cNvSpPr>
          <p:nvPr>
            <p:ph type="title"/>
          </p:nvPr>
        </p:nvSpPr>
        <p:spPr>
          <a:solidFill>
            <a:schemeClr val="accent2"/>
          </a:solidFill>
          <a:ln>
            <a:noFill/>
          </a:ln>
          <a:effectLst>
            <a:innerShdw blurRad="63500" dist="50800" dir="10800000">
              <a:prstClr val="black">
                <a:alpha val="50000"/>
              </a:prstClr>
            </a:inn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he-IL" dirty="0"/>
              <a:t>שלוש אפשריות לתת</a:t>
            </a:r>
          </a:p>
        </p:txBody>
      </p:sp>
      <p:graphicFrame>
        <p:nvGraphicFramePr>
          <p:cNvPr id="6" name="מציין מיקום תוכן 5">
            <a:extLst>
              <a:ext uri="{FF2B5EF4-FFF2-40B4-BE49-F238E27FC236}">
                <a16:creationId xmlns:a16="http://schemas.microsoft.com/office/drawing/2014/main" id="{C2F2C94D-75D1-9EC7-3571-1709855FEEB5}"/>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מציין מיקום של מספר שקופית 2">
            <a:extLst>
              <a:ext uri="{FF2B5EF4-FFF2-40B4-BE49-F238E27FC236}">
                <a16:creationId xmlns:a16="http://schemas.microsoft.com/office/drawing/2014/main" id="{B30A1B8B-48FE-E3BE-525F-B65402E3D42D}"/>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5</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652397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ריבועים גדולים ורחבים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224676070"/>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14912328"/>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13E186FE-0218-98A2-7C6C-A6FC9B80C3A6}"/>
              </a:ext>
            </a:extLst>
          </p:cNvPr>
          <p:cNvPicPr>
            <a:picLocks noChangeAspect="1"/>
          </p:cNvPicPr>
          <p:nvPr/>
        </p:nvPicPr>
        <p:blipFill>
          <a:blip r:embed="rId2"/>
          <a:stretch>
            <a:fillRect/>
          </a:stretch>
        </p:blipFill>
        <p:spPr>
          <a:xfrm>
            <a:off x="3474493" y="552200"/>
            <a:ext cx="5243014" cy="5753599"/>
          </a:xfrm>
          <a:prstGeom prst="rect">
            <a:avLst/>
          </a:prstGeom>
        </p:spPr>
      </p:pic>
    </p:spTree>
    <p:extLst>
      <p:ext uri="{BB962C8B-B14F-4D97-AF65-F5344CB8AC3E}">
        <p14:creationId xmlns:p14="http://schemas.microsoft.com/office/powerpoint/2010/main" val="3178879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1E5AC1ED-0AAB-3DB2-57ED-BF98D4A96001}"/>
              </a:ext>
            </a:extLst>
          </p:cNvPr>
          <p:cNvPicPr>
            <a:picLocks noChangeAspect="1"/>
          </p:cNvPicPr>
          <p:nvPr/>
        </p:nvPicPr>
        <p:blipFill>
          <a:blip r:embed="rId2"/>
          <a:stretch>
            <a:fillRect/>
          </a:stretch>
        </p:blipFill>
        <p:spPr>
          <a:xfrm>
            <a:off x="3223011" y="1337128"/>
            <a:ext cx="5745978" cy="4183743"/>
          </a:xfrm>
          <a:prstGeom prst="rect">
            <a:avLst/>
          </a:prstGeom>
        </p:spPr>
      </p:pic>
    </p:spTree>
    <p:extLst>
      <p:ext uri="{BB962C8B-B14F-4D97-AF65-F5344CB8AC3E}">
        <p14:creationId xmlns:p14="http://schemas.microsoft.com/office/powerpoint/2010/main" val="2697575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ריבועים גדולים ורחבים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14899717"/>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p:txBody>
          <a:bodyPr/>
          <a:lstStyle/>
          <a:p>
            <a:endParaRPr lang="he-IL" dirty="0"/>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1783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ריבועים גדולים ורחבים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62575085"/>
      </p:ext>
    </p:extLst>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p:transition spd="slow">
        <p:wipe dir="r"/>
      </p:transition>
    </mc:Fallback>
  </mc:AlternateContent>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6160</TotalTime>
  <Words>639</Words>
  <Application>Microsoft Office PowerPoint</Application>
  <PresentationFormat>Widescreen</PresentationFormat>
  <Paragraphs>53</Paragraphs>
  <Slides>11</Slides>
  <Notes>5</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ערכת נושא Office</vt:lpstr>
      <vt:lpstr>לפעול מתוך אהבה</vt:lpstr>
      <vt:lpstr>עיקרון העונג לעומת עקרון המציאות</vt:lpstr>
      <vt:lpstr>אין סתירה בין העקרונות</vt:lpstr>
      <vt:lpstr>לתת לזוגיות</vt:lpstr>
      <vt:lpstr>שלוש אפשריות לתת</vt:lpstr>
      <vt:lpstr>ריבועים גדולים ורחבים</vt:lpstr>
      <vt:lpstr>PowerPoint Presentation</vt:lpstr>
      <vt:lpstr>PowerPoint Presentation</vt:lpstr>
      <vt:lpstr>ריבועים גדולים ורחבים</vt:lpstr>
      <vt:lpstr>PowerPoint Presentation</vt:lpstr>
      <vt:lpstr>ריבועים גדולים ורחבים</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לפעול מתוך אהבה</dc:title>
  <dc:creator>יהודה טאוב</dc:creator>
  <cp:lastModifiedBy>יהודה טאוב</cp:lastModifiedBy>
  <cp:revision>8</cp:revision>
  <dcterms:created xsi:type="dcterms:W3CDTF">2024-02-07T01:53:29Z</dcterms:created>
  <dcterms:modified xsi:type="dcterms:W3CDTF">2024-04-21T02:15:59Z</dcterms:modified>
</cp:coreProperties>
</file>