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16"/>
  </p:notesMasterIdLst>
  <p:sldIdLst>
    <p:sldId id="256" r:id="rId6"/>
    <p:sldId id="671" r:id="rId7"/>
    <p:sldId id="670" r:id="rId8"/>
    <p:sldId id="673" r:id="rId9"/>
    <p:sldId id="672" r:id="rId10"/>
    <p:sldId id="674" r:id="rId11"/>
    <p:sldId id="675" r:id="rId12"/>
    <p:sldId id="676" r:id="rId13"/>
    <p:sldId id="677" r:id="rId14"/>
    <p:sldId id="678" r:id="rId15"/>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1"/>
            <p14:sldId id="670"/>
            <p14:sldId id="673"/>
            <p14:sldId id="672"/>
            <p14:sldId id="674"/>
            <p14:sldId id="675"/>
            <p14:sldId id="676"/>
            <p14:sldId id="677"/>
            <p14:sldId id="67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5A2A54-DAD2-4201-A5E9-42BB55885450}" v="171" dt="2024-04-22T05:26:10.837"/>
    <p1510:client id="{DB04003C-4892-7D4E-96FE-198101E0E71D}" v="715" dt="2024-04-22T05:13:47.5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Windows Live" clId="Web-{1C5A2A54-DAD2-4201-A5E9-42BB55885450}"/>
    <pc:docChg chg="modSld">
      <pc:chgData name="יהודה טאוב" userId="80c2dbd02819b45c" providerId="Windows Live" clId="Web-{1C5A2A54-DAD2-4201-A5E9-42BB55885450}" dt="2024-04-22T05:26:10.837" v="169" actId="20577"/>
      <pc:docMkLst>
        <pc:docMk/>
      </pc:docMkLst>
      <pc:sldChg chg="modSp">
        <pc:chgData name="יהודה טאוב" userId="80c2dbd02819b45c" providerId="Windows Live" clId="Web-{1C5A2A54-DAD2-4201-A5E9-42BB55885450}" dt="2024-04-22T05:22:36.621" v="23" actId="20577"/>
        <pc:sldMkLst>
          <pc:docMk/>
          <pc:sldMk cId="3668068897" sldId="676"/>
        </pc:sldMkLst>
        <pc:spChg chg="mod">
          <ac:chgData name="יהודה טאוב" userId="80c2dbd02819b45c" providerId="Windows Live" clId="Web-{1C5A2A54-DAD2-4201-A5E9-42BB55885450}" dt="2024-04-22T05:22:36.621" v="23" actId="20577"/>
          <ac:spMkLst>
            <pc:docMk/>
            <pc:sldMk cId="3668068897" sldId="676"/>
            <ac:spMk id="3" creationId="{CFBCB363-E023-ECFA-91B1-FC6E0E7B2F9A}"/>
          </ac:spMkLst>
        </pc:spChg>
      </pc:sldChg>
      <pc:sldChg chg="modSp">
        <pc:chgData name="יהודה טאוב" userId="80c2dbd02819b45c" providerId="Windows Live" clId="Web-{1C5A2A54-DAD2-4201-A5E9-42BB55885450}" dt="2024-04-22T05:26:10.837" v="169" actId="20577"/>
        <pc:sldMkLst>
          <pc:docMk/>
          <pc:sldMk cId="1676052441" sldId="678"/>
        </pc:sldMkLst>
        <pc:spChg chg="mod">
          <ac:chgData name="יהודה טאוב" userId="80c2dbd02819b45c" providerId="Windows Live" clId="Web-{1C5A2A54-DAD2-4201-A5E9-42BB55885450}" dt="2024-04-22T05:22:45.496" v="36" actId="20577"/>
          <ac:spMkLst>
            <pc:docMk/>
            <pc:sldMk cId="1676052441" sldId="678"/>
            <ac:spMk id="2" creationId="{6E5E004A-7240-C534-9710-CC2159C6095A}"/>
          </ac:spMkLst>
        </pc:spChg>
        <pc:spChg chg="mod">
          <ac:chgData name="יהודה טאוב" userId="80c2dbd02819b45c" providerId="Windows Live" clId="Web-{1C5A2A54-DAD2-4201-A5E9-42BB55885450}" dt="2024-04-22T05:26:10.837" v="169" actId="20577"/>
          <ac:spMkLst>
            <pc:docMk/>
            <pc:sldMk cId="1676052441" sldId="678"/>
            <ac:spMk id="3" creationId="{CFBCB363-E023-ECFA-91B1-FC6E0E7B2F9A}"/>
          </ac:spMkLst>
        </pc:spChg>
      </pc:sldChg>
    </pc:docChg>
  </pc:docChgLst>
  <pc:docChgLst>
    <pc:chgData name="יהודה טאוב" userId="80c2dbd02819b45c" providerId="LiveId" clId="{8B08806D-4181-4B55-9468-C4355FD5E02C}"/>
    <pc:docChg chg="undo custSel addSld modSld sldOrd modSection">
      <pc:chgData name="יהודה טאוב" userId="80c2dbd02819b45c" providerId="LiveId" clId="{8B08806D-4181-4B55-9468-C4355FD5E02C}" dt="2024-04-22T04:44:00.816" v="259"/>
      <pc:docMkLst>
        <pc:docMk/>
      </pc:docMkLst>
      <pc:sldChg chg="modSp mod modAnim">
        <pc:chgData name="יהודה טאוב" userId="80c2dbd02819b45c" providerId="LiveId" clId="{8B08806D-4181-4B55-9468-C4355FD5E02C}" dt="2024-04-22T02:06:29.124" v="76" actId="6549"/>
        <pc:sldMkLst>
          <pc:docMk/>
          <pc:sldMk cId="1429896432" sldId="670"/>
        </pc:sldMkLst>
        <pc:spChg chg="mod">
          <ac:chgData name="יהודה טאוב" userId="80c2dbd02819b45c" providerId="LiveId" clId="{8B08806D-4181-4B55-9468-C4355FD5E02C}" dt="2024-04-22T02:05:05.736" v="42" actId="20577"/>
          <ac:spMkLst>
            <pc:docMk/>
            <pc:sldMk cId="1429896432" sldId="670"/>
            <ac:spMk id="2" creationId="{6E5E004A-7240-C534-9710-CC2159C6095A}"/>
          </ac:spMkLst>
        </pc:spChg>
        <pc:spChg chg="mod">
          <ac:chgData name="יהודה טאוב" userId="80c2dbd02819b45c" providerId="LiveId" clId="{8B08806D-4181-4B55-9468-C4355FD5E02C}" dt="2024-04-22T02:06:29.124" v="76" actId="6549"/>
          <ac:spMkLst>
            <pc:docMk/>
            <pc:sldMk cId="1429896432" sldId="670"/>
            <ac:spMk id="3" creationId="{CFBCB363-E023-ECFA-91B1-FC6E0E7B2F9A}"/>
          </ac:spMkLst>
        </pc:spChg>
      </pc:sldChg>
      <pc:sldChg chg="modSp mod">
        <pc:chgData name="יהודה טאוב" userId="80c2dbd02819b45c" providerId="LiveId" clId="{8B08806D-4181-4B55-9468-C4355FD5E02C}" dt="2024-04-22T02:04:38.525" v="27" actId="20577"/>
        <pc:sldMkLst>
          <pc:docMk/>
          <pc:sldMk cId="424115073" sldId="671"/>
        </pc:sldMkLst>
        <pc:spChg chg="mod">
          <ac:chgData name="יהודה טאוב" userId="80c2dbd02819b45c" providerId="LiveId" clId="{8B08806D-4181-4B55-9468-C4355FD5E02C}" dt="2024-04-22T02:04:38.525" v="27" actId="20577"/>
          <ac:spMkLst>
            <pc:docMk/>
            <pc:sldMk cId="424115073" sldId="671"/>
            <ac:spMk id="2" creationId="{10D82C8C-CC0E-E7E9-EDE7-040DFDF3C60A}"/>
          </ac:spMkLst>
        </pc:spChg>
        <pc:spChg chg="mod">
          <ac:chgData name="יהודה טאוב" userId="80c2dbd02819b45c" providerId="LiveId" clId="{8B08806D-4181-4B55-9468-C4355FD5E02C}" dt="2024-04-22T02:04:06.879" v="5" actId="20577"/>
          <ac:spMkLst>
            <pc:docMk/>
            <pc:sldMk cId="424115073" sldId="671"/>
            <ac:spMk id="3" creationId="{3AE8AE2E-334B-A69C-E254-9988D656178A}"/>
          </ac:spMkLst>
        </pc:spChg>
      </pc:sldChg>
      <pc:sldChg chg="modSp add mod modAnim">
        <pc:chgData name="יהודה טאוב" userId="80c2dbd02819b45c" providerId="LiveId" clId="{8B08806D-4181-4B55-9468-C4355FD5E02C}" dt="2024-04-22T04:43:58.114" v="258" actId="21"/>
        <pc:sldMkLst>
          <pc:docMk/>
          <pc:sldMk cId="1760889441" sldId="672"/>
        </pc:sldMkLst>
        <pc:spChg chg="mod">
          <ac:chgData name="יהודה טאוב" userId="80c2dbd02819b45c" providerId="LiveId" clId="{8B08806D-4181-4B55-9468-C4355FD5E02C}" dt="2024-04-22T04:38:55.929" v="181" actId="20577"/>
          <ac:spMkLst>
            <pc:docMk/>
            <pc:sldMk cId="1760889441" sldId="672"/>
            <ac:spMk id="2" creationId="{6E5E004A-7240-C534-9710-CC2159C6095A}"/>
          </ac:spMkLst>
        </pc:spChg>
        <pc:spChg chg="mod">
          <ac:chgData name="יהודה טאוב" userId="80c2dbd02819b45c" providerId="LiveId" clId="{8B08806D-4181-4B55-9468-C4355FD5E02C}" dt="2024-04-22T04:43:58.114" v="258" actId="21"/>
          <ac:spMkLst>
            <pc:docMk/>
            <pc:sldMk cId="1760889441" sldId="672"/>
            <ac:spMk id="3" creationId="{CFBCB363-E023-ECFA-91B1-FC6E0E7B2F9A}"/>
          </ac:spMkLst>
        </pc:spChg>
      </pc:sldChg>
      <pc:sldChg chg="modSp add mod ord modAnim">
        <pc:chgData name="יהודה טאוב" userId="80c2dbd02819b45c" providerId="LiveId" clId="{8B08806D-4181-4B55-9468-C4355FD5E02C}" dt="2024-04-22T04:38:35.627" v="154" actId="20577"/>
        <pc:sldMkLst>
          <pc:docMk/>
          <pc:sldMk cId="3624455289" sldId="673"/>
        </pc:sldMkLst>
        <pc:spChg chg="mod">
          <ac:chgData name="יהודה טאוב" userId="80c2dbd02819b45c" providerId="LiveId" clId="{8B08806D-4181-4B55-9468-C4355FD5E02C}" dt="2024-04-22T02:21:50.964" v="103" actId="20577"/>
          <ac:spMkLst>
            <pc:docMk/>
            <pc:sldMk cId="3624455289" sldId="673"/>
            <ac:spMk id="2" creationId="{6E5E004A-7240-C534-9710-CC2159C6095A}"/>
          </ac:spMkLst>
        </pc:spChg>
        <pc:spChg chg="mod">
          <ac:chgData name="יהודה טאוב" userId="80c2dbd02819b45c" providerId="LiveId" clId="{8B08806D-4181-4B55-9468-C4355FD5E02C}" dt="2024-04-22T04:38:35.627" v="154" actId="20577"/>
          <ac:spMkLst>
            <pc:docMk/>
            <pc:sldMk cId="3624455289" sldId="673"/>
            <ac:spMk id="3" creationId="{CFBCB363-E023-ECFA-91B1-FC6E0E7B2F9A}"/>
          </ac:spMkLst>
        </pc:spChg>
      </pc:sldChg>
      <pc:sldChg chg="modSp add modAnim">
        <pc:chgData name="יהודה טאוב" userId="80c2dbd02819b45c" providerId="LiveId" clId="{8B08806D-4181-4B55-9468-C4355FD5E02C}" dt="2024-04-22T04:44:00.816" v="259"/>
        <pc:sldMkLst>
          <pc:docMk/>
          <pc:sldMk cId="1773808738" sldId="674"/>
        </pc:sldMkLst>
        <pc:spChg chg="mod">
          <ac:chgData name="יהודה טאוב" userId="80c2dbd02819b45c" providerId="LiveId" clId="{8B08806D-4181-4B55-9468-C4355FD5E02C}" dt="2024-04-22T04:44:00.816" v="259"/>
          <ac:spMkLst>
            <pc:docMk/>
            <pc:sldMk cId="1773808738" sldId="674"/>
            <ac:spMk id="3" creationId="{CFBCB363-E023-ECFA-91B1-FC6E0E7B2F9A}"/>
          </ac:spMkLst>
        </pc:spChg>
      </pc:sldChg>
      <pc:sldChg chg="add">
        <pc:chgData name="יהודה טאוב" userId="80c2dbd02819b45c" providerId="LiveId" clId="{8B08806D-4181-4B55-9468-C4355FD5E02C}" dt="2024-04-22T02:05:00.226" v="34" actId="2890"/>
        <pc:sldMkLst>
          <pc:docMk/>
          <pc:sldMk cId="3886060901" sldId="675"/>
        </pc:sldMkLst>
      </pc:sldChg>
      <pc:sldChg chg="add">
        <pc:chgData name="יהודה טאוב" userId="80c2dbd02819b45c" providerId="LiveId" clId="{8B08806D-4181-4B55-9468-C4355FD5E02C}" dt="2024-04-22T02:05:00.333" v="35" actId="2890"/>
        <pc:sldMkLst>
          <pc:docMk/>
          <pc:sldMk cId="3668068897" sldId="676"/>
        </pc:sldMkLst>
      </pc:sldChg>
      <pc:sldChg chg="add">
        <pc:chgData name="יהודה טאוב" userId="80c2dbd02819b45c" providerId="LiveId" clId="{8B08806D-4181-4B55-9468-C4355FD5E02C}" dt="2024-04-22T02:05:00.466" v="36" actId="2890"/>
        <pc:sldMkLst>
          <pc:docMk/>
          <pc:sldMk cId="3660736415" sldId="677"/>
        </pc:sldMkLst>
      </pc:sldChg>
      <pc:sldChg chg="add">
        <pc:chgData name="יהודה טאוב" userId="80c2dbd02819b45c" providerId="LiveId" clId="{8B08806D-4181-4B55-9468-C4355FD5E02C}" dt="2024-04-22T02:05:00.596" v="37" actId="2890"/>
        <pc:sldMkLst>
          <pc:docMk/>
          <pc:sldMk cId="1676052441" sldId="678"/>
        </pc:sldMkLst>
      </pc:sldChg>
    </pc:docChg>
  </pc:docChgLst>
  <pc:docChgLst>
    <pc:chgData name="יהודה טאוב" userId="80c2dbd02819b45c" providerId="LiveId" clId="{DB04003C-4892-7D4E-96FE-198101E0E71D}"/>
    <pc:docChg chg="modSld">
      <pc:chgData name="יהודה טאוב" userId="80c2dbd02819b45c" providerId="LiveId" clId="{DB04003C-4892-7D4E-96FE-198101E0E71D}" dt="2024-04-22T05:13:47.561" v="714" actId="20577"/>
      <pc:docMkLst>
        <pc:docMk/>
      </pc:docMkLst>
      <pc:sldChg chg="modSp">
        <pc:chgData name="יהודה טאוב" userId="80c2dbd02819b45c" providerId="LiveId" clId="{DB04003C-4892-7D4E-96FE-198101E0E71D}" dt="2024-04-22T05:03:34.892" v="383" actId="6549"/>
        <pc:sldMkLst>
          <pc:docMk/>
          <pc:sldMk cId="1760889441" sldId="672"/>
        </pc:sldMkLst>
        <pc:spChg chg="mod">
          <ac:chgData name="יהודה טאוב" userId="80c2dbd02819b45c" providerId="LiveId" clId="{DB04003C-4892-7D4E-96FE-198101E0E71D}" dt="2024-04-22T05:03:34.892" v="383" actId="6549"/>
          <ac:spMkLst>
            <pc:docMk/>
            <pc:sldMk cId="1760889441" sldId="672"/>
            <ac:spMk id="3" creationId="{CFBCB363-E023-ECFA-91B1-FC6E0E7B2F9A}"/>
          </ac:spMkLst>
        </pc:spChg>
      </pc:sldChg>
      <pc:sldChg chg="modSp">
        <pc:chgData name="יהודה טאוב" userId="80c2dbd02819b45c" providerId="LiveId" clId="{DB04003C-4892-7D4E-96FE-198101E0E71D}" dt="2024-04-22T04:51:55.714" v="102" actId="20577"/>
        <pc:sldMkLst>
          <pc:docMk/>
          <pc:sldMk cId="3886060901" sldId="675"/>
        </pc:sldMkLst>
        <pc:spChg chg="mod">
          <ac:chgData name="יהודה טאוב" userId="80c2dbd02819b45c" providerId="LiveId" clId="{DB04003C-4892-7D4E-96FE-198101E0E71D}" dt="2024-04-22T04:49:30.521" v="29" actId="20577"/>
          <ac:spMkLst>
            <pc:docMk/>
            <pc:sldMk cId="3886060901" sldId="675"/>
            <ac:spMk id="2" creationId="{6E5E004A-7240-C534-9710-CC2159C6095A}"/>
          </ac:spMkLst>
        </pc:spChg>
        <pc:spChg chg="mod">
          <ac:chgData name="יהודה טאוב" userId="80c2dbd02819b45c" providerId="LiveId" clId="{DB04003C-4892-7D4E-96FE-198101E0E71D}" dt="2024-04-22T04:51:55.714" v="102" actId="20577"/>
          <ac:spMkLst>
            <pc:docMk/>
            <pc:sldMk cId="3886060901" sldId="675"/>
            <ac:spMk id="3" creationId="{CFBCB363-E023-ECFA-91B1-FC6E0E7B2F9A}"/>
          </ac:spMkLst>
        </pc:spChg>
      </pc:sldChg>
      <pc:sldChg chg="modSp">
        <pc:chgData name="יהודה טאוב" userId="80c2dbd02819b45c" providerId="LiveId" clId="{DB04003C-4892-7D4E-96FE-198101E0E71D}" dt="2024-04-22T05:13:47.561" v="714" actId="20577"/>
        <pc:sldMkLst>
          <pc:docMk/>
          <pc:sldMk cId="3668068897" sldId="676"/>
        </pc:sldMkLst>
        <pc:spChg chg="mod">
          <ac:chgData name="יהודה טאוב" userId="80c2dbd02819b45c" providerId="LiveId" clId="{DB04003C-4892-7D4E-96FE-198101E0E71D}" dt="2024-04-22T05:04:19.656" v="392" actId="20577"/>
          <ac:spMkLst>
            <pc:docMk/>
            <pc:sldMk cId="3668068897" sldId="676"/>
            <ac:spMk id="2" creationId="{6E5E004A-7240-C534-9710-CC2159C6095A}"/>
          </ac:spMkLst>
        </pc:spChg>
        <pc:spChg chg="mod">
          <ac:chgData name="יהודה טאוב" userId="80c2dbd02819b45c" providerId="LiveId" clId="{DB04003C-4892-7D4E-96FE-198101E0E71D}" dt="2024-04-22T05:13:47.561" v="714" actId="20577"/>
          <ac:spMkLst>
            <pc:docMk/>
            <pc:sldMk cId="3668068897" sldId="676"/>
            <ac:spMk id="3" creationId="{CFBCB363-E023-ECFA-91B1-FC6E0E7B2F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י"ג/ניסן/תשפ"ד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a:p>
        </p:txBody>
      </p:sp>
      <p:sp>
        <p:nvSpPr>
          <p:cNvPr id="4" name="Date Placeholder 3"/>
          <p:cNvSpPr>
            <a:spLocks noGrp="1"/>
          </p:cNvSpPr>
          <p:nvPr>
            <p:ph type="dt" sz="half" idx="10"/>
          </p:nvPr>
        </p:nvSpPr>
        <p:spPr/>
        <p:txBody>
          <a:bodyPr/>
          <a:lstStyle/>
          <a:p>
            <a:fld id="{6090BC6A-861F-4B5D-BFB8-1A71BA180126}"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a:t>לחץ כדי לערוך סגנון כותרת של תבנית בסיס</a:t>
            </a:r>
            <a:endParaRPr lang="en-US"/>
          </a:p>
        </p:txBody>
      </p:sp>
      <p:sp>
        <p:nvSpPr>
          <p:cNvPr id="3" name="Content Placeholder 2"/>
          <p:cNvSpPr>
            <a:spLocks noGrp="1"/>
          </p:cNvSpPr>
          <p:nvPr>
            <p:ph idx="1"/>
          </p:nvPr>
        </p:nvSpPr>
        <p:spPr>
          <a:xfrm>
            <a:off x="157018" y="1634837"/>
            <a:ext cx="9698182" cy="5116946"/>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F9206947-3488-462B-8BC3-09206CB53249}"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Date Placeholder 4"/>
          <p:cNvSpPr>
            <a:spLocks noGrp="1"/>
          </p:cNvSpPr>
          <p:nvPr>
            <p:ph type="dt" sz="half" idx="10"/>
          </p:nvPr>
        </p:nvSpPr>
        <p:spPr/>
        <p:txBody>
          <a:bodyPr/>
          <a:lstStyle/>
          <a:p>
            <a:fld id="{0E13AD25-B023-48C2-BD78-0D010D23FAF8}"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7" name="Date Placeholder 6"/>
          <p:cNvSpPr>
            <a:spLocks noGrp="1"/>
          </p:cNvSpPr>
          <p:nvPr>
            <p:ph type="dt" sz="half" idx="10"/>
          </p:nvPr>
        </p:nvSpPr>
        <p:spPr/>
        <p:txBody>
          <a:bodyPr/>
          <a:lstStyle/>
          <a:p>
            <a:fld id="{CAE90A92-5E58-4155-B391-780D35713D2C}" type="datetime1">
              <a:rPr lang="en-US" smtClean="0"/>
              <a:t>4/21/2024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a:t>לחץ כדי לערוך סגנון כותרת של תבנית בסיס</a:t>
            </a:r>
            <a:endParaRPr lang="en-US"/>
          </a:p>
        </p:txBody>
      </p:sp>
      <p:sp>
        <p:nvSpPr>
          <p:cNvPr id="3" name="Date Placeholder 2"/>
          <p:cNvSpPr>
            <a:spLocks noGrp="1"/>
          </p:cNvSpPr>
          <p:nvPr>
            <p:ph type="dt" sz="half" idx="10"/>
          </p:nvPr>
        </p:nvSpPr>
        <p:spPr/>
        <p:txBody>
          <a:bodyPr/>
          <a:lstStyle/>
          <a:p>
            <a:fld id="{0DF56A87-6039-42BD-A5F0-F5A391031D1F}" type="datetime1">
              <a:rPr lang="en-US" smtClean="0"/>
              <a:t>4/21/2024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4/21/2024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986E8368-43B4-4B91-B111-961839FA92A2}"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84D6F57D-2B75-4FB0-9F5A-8114A78F654C}"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4/21/2024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4/21/2024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4/21/2024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4/21/2024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4/21/2024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4/21/2024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4/21/2024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4/21/2024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4/21/2024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4/21/2024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4/21/2024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a:p>
        </p:txBody>
      </p:sp>
      <p:sp>
        <p:nvSpPr>
          <p:cNvPr id="4" name="Date Placeholder 3"/>
          <p:cNvSpPr>
            <a:spLocks noGrp="1"/>
          </p:cNvSpPr>
          <p:nvPr>
            <p:ph type="dt" sz="half" idx="10"/>
          </p:nvPr>
        </p:nvSpPr>
        <p:spPr/>
        <p:txBody>
          <a:bodyPr/>
          <a:lstStyle/>
          <a:p>
            <a:fld id="{5E478C5F-7D85-43B2-8321-40D812FCEF32}"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a:t>לחץ כדי לערוך סגנון כותרת של תבנית בסיס</a:t>
            </a:r>
            <a:endParaRPr lang="en-US"/>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DB174E98-50DB-43A2-BDC1-3CF1DD81D0D4}"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Date Placeholder 4"/>
          <p:cNvSpPr>
            <a:spLocks noGrp="1"/>
          </p:cNvSpPr>
          <p:nvPr>
            <p:ph type="dt" sz="half" idx="10"/>
          </p:nvPr>
        </p:nvSpPr>
        <p:spPr/>
        <p:txBody>
          <a:bodyPr/>
          <a:lstStyle/>
          <a:p>
            <a:fld id="{C139605C-9FB7-42F7-96E3-3AA76B6C3CB5}"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7" name="Date Placeholder 6"/>
          <p:cNvSpPr>
            <a:spLocks noGrp="1"/>
          </p:cNvSpPr>
          <p:nvPr>
            <p:ph type="dt" sz="half" idx="10"/>
          </p:nvPr>
        </p:nvSpPr>
        <p:spPr/>
        <p:txBody>
          <a:bodyPr/>
          <a:lstStyle/>
          <a:p>
            <a:fld id="{C28E2F49-6304-4A8D-831E-47B1F5044111}" type="datetime1">
              <a:rPr lang="en-US" smtClean="0"/>
              <a:t>4/21/2024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a:t>לחץ כדי לערוך סגנון כותרת של תבנית בסיס</a:t>
            </a:r>
            <a:endParaRPr lang="en-US"/>
          </a:p>
        </p:txBody>
      </p:sp>
      <p:sp>
        <p:nvSpPr>
          <p:cNvPr id="3" name="Date Placeholder 2"/>
          <p:cNvSpPr>
            <a:spLocks noGrp="1"/>
          </p:cNvSpPr>
          <p:nvPr>
            <p:ph type="dt" sz="half" idx="10"/>
          </p:nvPr>
        </p:nvSpPr>
        <p:spPr/>
        <p:txBody>
          <a:bodyPr/>
          <a:lstStyle/>
          <a:p>
            <a:fld id="{C86DC07E-B2BD-4ABB-8388-CA8E2C324679}" type="datetime1">
              <a:rPr lang="en-US" smtClean="0"/>
              <a:t>4/21/2024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4/21/2024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76C097C7-7809-4CF9-AD3C-FD803FCF1802}"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366159A5-2041-4DD9-BE69-D1C719121036}"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a:p>
        </p:txBody>
      </p:sp>
      <p:sp>
        <p:nvSpPr>
          <p:cNvPr id="4" name="Date Placeholder 3"/>
          <p:cNvSpPr>
            <a:spLocks noGrp="1"/>
          </p:cNvSpPr>
          <p:nvPr>
            <p:ph type="dt" sz="half" idx="10"/>
          </p:nvPr>
        </p:nvSpPr>
        <p:spPr/>
        <p:txBody>
          <a:bodyPr/>
          <a:lstStyle/>
          <a:p>
            <a:fld id="{C6FE4DCE-FC9E-4F39-B09B-5503023D7717}"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29A0A7B5-9872-4D8A-8EA6-F6DEB07F2A1F}"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Date Placeholder 4"/>
          <p:cNvSpPr>
            <a:spLocks noGrp="1"/>
          </p:cNvSpPr>
          <p:nvPr>
            <p:ph type="dt" sz="half" idx="10"/>
          </p:nvPr>
        </p:nvSpPr>
        <p:spPr/>
        <p:txBody>
          <a:bodyPr/>
          <a:lstStyle/>
          <a:p>
            <a:fld id="{C115E851-C0FC-42AB-8560-CB37E5A4CDD5}"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7" name="Date Placeholder 6"/>
          <p:cNvSpPr>
            <a:spLocks noGrp="1"/>
          </p:cNvSpPr>
          <p:nvPr>
            <p:ph type="dt" sz="half" idx="10"/>
          </p:nvPr>
        </p:nvSpPr>
        <p:spPr/>
        <p:txBody>
          <a:bodyPr/>
          <a:lstStyle/>
          <a:p>
            <a:fld id="{ED8898F9-0F45-4DA8-800A-BB495D76C635}" type="datetime1">
              <a:rPr lang="en-US" smtClean="0"/>
              <a:t>4/21/2024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a:t>לחץ כדי לערוך סגנון כותרת של תבנית בסיס</a:t>
            </a:r>
            <a:endParaRPr lang="en-US"/>
          </a:p>
        </p:txBody>
      </p:sp>
      <p:sp>
        <p:nvSpPr>
          <p:cNvPr id="3" name="Date Placeholder 2"/>
          <p:cNvSpPr>
            <a:spLocks noGrp="1"/>
          </p:cNvSpPr>
          <p:nvPr>
            <p:ph type="dt" sz="half" idx="10"/>
          </p:nvPr>
        </p:nvSpPr>
        <p:spPr/>
        <p:txBody>
          <a:bodyPr/>
          <a:lstStyle/>
          <a:p>
            <a:fld id="{0F540072-44B1-4868-8B14-79275345688D}" type="datetime1">
              <a:rPr lang="en-US" smtClean="0"/>
              <a:t>4/21/2024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4/21/2024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08AD9499-B8CD-42EF-84AE-18776F6680F8}"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B9D1F458-0B7E-47EF-B8C1-98F94E4C5E8B}"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a:p>
        </p:txBody>
      </p:sp>
      <p:sp>
        <p:nvSpPr>
          <p:cNvPr id="4" name="Date Placeholder 3"/>
          <p:cNvSpPr>
            <a:spLocks noGrp="1"/>
          </p:cNvSpPr>
          <p:nvPr>
            <p:ph type="dt" sz="half" idx="10"/>
          </p:nvPr>
        </p:nvSpPr>
        <p:spPr/>
        <p:txBody>
          <a:bodyPr/>
          <a:lstStyle/>
          <a:p>
            <a:fld id="{9EFF41A3-0E2D-4CD6-8E23-DC7D1E3CFB4A}"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308CC76B-104F-4F1B-9A2A-574AE815012D}"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Date Placeholder 4"/>
          <p:cNvSpPr>
            <a:spLocks noGrp="1"/>
          </p:cNvSpPr>
          <p:nvPr>
            <p:ph type="dt" sz="half" idx="10"/>
          </p:nvPr>
        </p:nvSpPr>
        <p:spPr/>
        <p:txBody>
          <a:bodyPr/>
          <a:lstStyle/>
          <a:p>
            <a:fld id="{B4987A84-36A1-4FCB-ADA0-482FF81C021A}"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7" name="Date Placeholder 6"/>
          <p:cNvSpPr>
            <a:spLocks noGrp="1"/>
          </p:cNvSpPr>
          <p:nvPr>
            <p:ph type="dt" sz="half" idx="10"/>
          </p:nvPr>
        </p:nvSpPr>
        <p:spPr/>
        <p:txBody>
          <a:bodyPr/>
          <a:lstStyle/>
          <a:p>
            <a:fld id="{246118EA-D3CA-4345-B468-FA805A9E561E}" type="datetime1">
              <a:rPr lang="en-US" smtClean="0"/>
              <a:t>4/21/2024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a:t>לחץ כדי לערוך סגנון כותרת של תבנית בסיס</a:t>
            </a:r>
            <a:endParaRPr lang="en-US"/>
          </a:p>
        </p:txBody>
      </p:sp>
      <p:sp>
        <p:nvSpPr>
          <p:cNvPr id="3" name="Date Placeholder 2"/>
          <p:cNvSpPr>
            <a:spLocks noGrp="1"/>
          </p:cNvSpPr>
          <p:nvPr>
            <p:ph type="dt" sz="half" idx="10"/>
          </p:nvPr>
        </p:nvSpPr>
        <p:spPr/>
        <p:txBody>
          <a:bodyPr/>
          <a:lstStyle/>
          <a:p>
            <a:fld id="{F6839170-29AB-415C-BE13-B7AB843A89F0}" type="datetime1">
              <a:rPr lang="en-US" smtClean="0"/>
              <a:t>4/21/2024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4/21/2024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951759AE-5670-401C-8BC1-0127CB354289}"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2FE3BD98-18A6-449F-BB5E-A9B4B4F2F6D4}" type="datetime1">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4/21/2024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4/21/2024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4/21/2024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4/21/2024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4/21/2024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8" Type="http://schemas.openxmlformats.org/officeDocument/2006/relationships/hyperlink" Target="https://www.hamichlol.org.il/%D7%9C%D7%99%D7%9C_%D7%94%D7%A1%D7%93%D7%A8" TargetMode="External"/><Relationship Id="rId3" Type="http://schemas.openxmlformats.org/officeDocument/2006/relationships/hyperlink" Target="https://www.hamichlol.org.il/%D7%99%D7%94%D7%93%D7%95%D7%AA" TargetMode="External"/><Relationship Id="rId7" Type="http://schemas.openxmlformats.org/officeDocument/2006/relationships/hyperlink" Target="https://www.hamichlol.org.il/%D7%99%22%D7%93_%D7%91%D7%A0%D7%99%D7%A1%D7%9F" TargetMode="External"/><Relationship Id="rId2" Type="http://schemas.openxmlformats.org/officeDocument/2006/relationships/hyperlink" Target="https://www.hamichlol.org.il/%D7%9E%D7%A0%D7%94%D7%92_(%D7%99%D7%94%D7%93%D7%95%D7%AA)" TargetMode="External"/><Relationship Id="rId1" Type="http://schemas.openxmlformats.org/officeDocument/2006/relationships/slideLayout" Target="../slideLayouts/slideLayout2.xml"/><Relationship Id="rId6" Type="http://schemas.openxmlformats.org/officeDocument/2006/relationships/hyperlink" Target="https://www.hamichlol.org.il/%D7%A2%D7%A8%D7%91_%D7%A4%D7%A1%D7%97" TargetMode="External"/><Relationship Id="rId5" Type="http://schemas.openxmlformats.org/officeDocument/2006/relationships/hyperlink" Target="https://www.hamichlol.org.il/%D7%A6%D7%95%D7%9D" TargetMode="External"/><Relationship Id="rId4" Type="http://schemas.openxmlformats.org/officeDocument/2006/relationships/hyperlink" Target="https://www.hamichlol.org.il/%D7%91%D7%9B%D7%95%D7%A8"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hamichlol.org.il/%D7%AA%D7%95%D7%A8%D7%94" TargetMode="External"/><Relationship Id="rId2" Type="http://schemas.openxmlformats.org/officeDocument/2006/relationships/hyperlink" Target="https://www.hamichlol.org.il/%D7%9E%D7%9B%D7%AA_%D7%91%D7%9B%D7%95%D7%A8%D7%95%D7%AA" TargetMode="External"/><Relationship Id="rId1" Type="http://schemas.openxmlformats.org/officeDocument/2006/relationships/slideLayout" Target="../slideLayouts/slideLayout2.xml"/><Relationship Id="rId5" Type="http://schemas.openxmlformats.org/officeDocument/2006/relationships/hyperlink" Target="https://www.hamichlol.org.il/%D7%AA%D7%A2%D7%A0%D7%99%D7%AA_%D7%91%D7%9B%D7%95%D7%A8%D7%95%D7%AA#cite_note-2" TargetMode="External"/><Relationship Id="rId4" Type="http://schemas.openxmlformats.org/officeDocument/2006/relationships/hyperlink" Target="https://www.hamichlol.org.il/%D7%9E%D7%A6%D7%A8%D7%99%D7%9D"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hamichlol.org.il/%D7%AA%D7%A2%D7%A0%D7%99%D7%AA_%D7%91%D7%9B%D7%95%D7%A8%D7%95%D7%AA#cite_note-3" TargetMode="External"/><Relationship Id="rId2" Type="http://schemas.openxmlformats.org/officeDocument/2006/relationships/hyperlink" Target="https://www.hamichlol.org.il/%D7%A8%D7%91%D7%99_%D7%A9%D7%9C%D7%9E%D7%94_%D7%96%D7%9C%D7%9E%D7%9F_%D7%90%D7%95%D7%99%D7%A8%D7%91%D7%9A" TargetMode="External"/><Relationship Id="rId1" Type="http://schemas.openxmlformats.org/officeDocument/2006/relationships/slideLayout" Target="../slideLayouts/slideLayout2.xml"/><Relationship Id="rId6" Type="http://schemas.openxmlformats.org/officeDocument/2006/relationships/hyperlink" Target="https://www.hamichlol.org.il/%D7%A1%D7%99%D7%95%D7%9D_%D7%9E%D7%A1%D7%9B%D7%AA" TargetMode="External"/><Relationship Id="rId5" Type="http://schemas.openxmlformats.org/officeDocument/2006/relationships/hyperlink" Target="https://www.hamichlol.org.il/%D7%A7%D7%A8%D7%91%D7%9F_%D7%A4%D7%A1%D7%97" TargetMode="External"/><Relationship Id="rId4" Type="http://schemas.openxmlformats.org/officeDocument/2006/relationships/hyperlink" Target="https://www.hamichlol.org.il/%D7%9B%D7%94%D7%A0%D7%99%D7%9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a:solidFill>
                  <a:srgbClr val="FF66FF"/>
                </a:solidFill>
                <a:highlight>
                  <a:srgbClr val="FFFF00"/>
                </a:highlight>
              </a:rPr>
              <a:t>עם סגולה</a:t>
            </a:r>
            <a:br>
              <a:rPr lang="he-IL" b="1">
                <a:solidFill>
                  <a:srgbClr val="FF66FF"/>
                </a:solidFill>
                <a:highlight>
                  <a:srgbClr val="FFFF00"/>
                </a:highlight>
              </a:rPr>
            </a:br>
            <a:r>
              <a:rPr lang="he-IL" b="1">
                <a:solidFill>
                  <a:srgbClr val="FF66FF"/>
                </a:solidFill>
                <a:highlight>
                  <a:srgbClr val="FFFF00"/>
                </a:highlight>
              </a:rPr>
              <a:t>עולם משולש</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a:solidFill>
                  <a:srgbClr val="FF66FF"/>
                </a:solidFill>
                <a:highlight>
                  <a:srgbClr val="FFFF00"/>
                </a:highlight>
                <a:latin typeface="Aharoni" panose="02010803020104030203" pitchFamily="2" charset="-79"/>
                <a:cs typeface="Aharoni" panose="02010803020104030203" pitchFamily="2" charset="-79"/>
              </a:rPr>
              <a:t>הטעם העמוק של אוזני המן</a:t>
            </a:r>
          </a:p>
          <a:p>
            <a:endParaRPr lang="he-IL" sz="3600">
              <a:solidFill>
                <a:srgbClr val="FF66FF"/>
              </a:solidFill>
              <a:highlight>
                <a:srgbClr val="FFFF00"/>
              </a:highlight>
              <a:latin typeface="Aharoni" panose="02010803020104030203" pitchFamily="2" charset="-79"/>
              <a:cs typeface="Aharoni" panose="02010803020104030203" pitchFamily="2" charset="-79"/>
            </a:endParaRP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2"/>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mc:Choice xmlns:p14="http://schemas.microsoft.com/office/powerpoint/2010/main" Requires="p14">
      <p:transition spd="slow" p14:dur="2000" advTm="49232"/>
    </mc:Choice>
    <mc:Fallback>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a:t>תענית בכורות - המנהג</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b="1" i="0">
                <a:solidFill>
                  <a:srgbClr val="202122"/>
                </a:solidFill>
                <a:effectLst/>
                <a:highlight>
                  <a:srgbClr val="FFFFFF"/>
                </a:highlight>
                <a:latin typeface="Arial" panose="020B0604020202020204" pitchFamily="34" charset="0"/>
              </a:rPr>
              <a:t>תענית בכורות</a:t>
            </a:r>
            <a:r>
              <a:rPr lang="he-IL" b="0" i="0">
                <a:solidFill>
                  <a:srgbClr val="202122"/>
                </a:solidFill>
                <a:effectLst/>
                <a:highlight>
                  <a:srgbClr val="FFFFFF"/>
                </a:highlight>
                <a:latin typeface="Arial" panose="020B0604020202020204" pitchFamily="34" charset="0"/>
              </a:rPr>
              <a:t> היא </a:t>
            </a:r>
            <a:r>
              <a:rPr lang="he-IL" b="0" i="0" u="none" strike="noStrike">
                <a:solidFill>
                  <a:srgbClr val="0645AD"/>
                </a:solidFill>
                <a:effectLst/>
                <a:highlight>
                  <a:srgbClr val="FFFFFF"/>
                </a:highlight>
                <a:latin typeface="Arial" panose="020B0604020202020204" pitchFamily="34" charset="0"/>
                <a:hlinkClick r:id="rId2" tooltip="מנהג (יהדות)"/>
              </a:rPr>
              <a:t>מנהג</a:t>
            </a:r>
            <a:r>
              <a:rPr lang="he-IL" b="0" i="0">
                <a:solidFill>
                  <a:srgbClr val="202122"/>
                </a:solidFill>
                <a:effectLst/>
                <a:highlight>
                  <a:srgbClr val="FFFFFF"/>
                </a:highlight>
                <a:latin typeface="Arial" panose="020B0604020202020204" pitchFamily="34" charset="0"/>
              </a:rPr>
              <a:t> </a:t>
            </a:r>
            <a:r>
              <a:rPr lang="he-IL" b="0" i="0" u="none" strike="noStrike">
                <a:solidFill>
                  <a:srgbClr val="0645AD"/>
                </a:solidFill>
                <a:effectLst/>
                <a:highlight>
                  <a:srgbClr val="FFFFFF"/>
                </a:highlight>
                <a:latin typeface="Arial" panose="020B0604020202020204" pitchFamily="34" charset="0"/>
                <a:hlinkClick r:id="rId3" tooltip="יהדות"/>
              </a:rPr>
              <a:t>יהודי</a:t>
            </a:r>
            <a:r>
              <a:rPr lang="he-IL" b="0" i="0">
                <a:solidFill>
                  <a:srgbClr val="202122"/>
                </a:solidFill>
                <a:effectLst/>
                <a:highlight>
                  <a:srgbClr val="FFFFFF"/>
                </a:highlight>
                <a:latin typeface="Arial" panose="020B0604020202020204" pitchFamily="34" charset="0"/>
              </a:rPr>
              <a:t> שבו </a:t>
            </a:r>
            <a:r>
              <a:rPr lang="he-IL" b="0" i="0" u="none" strike="noStrike">
                <a:solidFill>
                  <a:srgbClr val="0645AD"/>
                </a:solidFill>
                <a:effectLst/>
                <a:highlight>
                  <a:srgbClr val="FFFFFF"/>
                </a:highlight>
                <a:latin typeface="Arial" panose="020B0604020202020204" pitchFamily="34" charset="0"/>
                <a:hlinkClick r:id="rId4" tooltip="בכור"/>
              </a:rPr>
              <a:t>בכורים</a:t>
            </a:r>
            <a:r>
              <a:rPr lang="he-IL" b="0" i="0">
                <a:solidFill>
                  <a:srgbClr val="202122"/>
                </a:solidFill>
                <a:effectLst/>
                <a:highlight>
                  <a:srgbClr val="FFFFFF"/>
                </a:highlight>
                <a:latin typeface="Arial" panose="020B0604020202020204" pitchFamily="34" charset="0"/>
              </a:rPr>
              <a:t> </a:t>
            </a:r>
            <a:r>
              <a:rPr lang="he-IL" b="0" i="0" u="none" strike="noStrike">
                <a:solidFill>
                  <a:srgbClr val="0645AD"/>
                </a:solidFill>
                <a:effectLst/>
                <a:highlight>
                  <a:srgbClr val="FFFFFF"/>
                </a:highlight>
                <a:latin typeface="Arial" panose="020B0604020202020204" pitchFamily="34" charset="0"/>
                <a:hlinkClick r:id="rId5" tooltip="צום"/>
              </a:rPr>
              <a:t>צמים</a:t>
            </a:r>
            <a:r>
              <a:rPr lang="he-IL" b="0" i="0">
                <a:solidFill>
                  <a:srgbClr val="202122"/>
                </a:solidFill>
                <a:effectLst/>
                <a:highlight>
                  <a:srgbClr val="FFFFFF"/>
                </a:highlight>
                <a:latin typeface="Arial" panose="020B0604020202020204" pitchFamily="34" charset="0"/>
              </a:rPr>
              <a:t> ב</a:t>
            </a:r>
            <a:r>
              <a:rPr lang="he-IL" b="0" i="0" u="none" strike="noStrike">
                <a:solidFill>
                  <a:srgbClr val="0645AD"/>
                </a:solidFill>
                <a:effectLst/>
                <a:highlight>
                  <a:srgbClr val="FFFFFF"/>
                </a:highlight>
                <a:latin typeface="Arial" panose="020B0604020202020204" pitchFamily="34" charset="0"/>
                <a:hlinkClick r:id="rId6" tooltip="ערב פסח"/>
              </a:rPr>
              <a:t>ערב פסח</a:t>
            </a:r>
            <a:r>
              <a:rPr lang="he-IL" b="0" i="0">
                <a:solidFill>
                  <a:srgbClr val="202122"/>
                </a:solidFill>
                <a:effectLst/>
                <a:highlight>
                  <a:srgbClr val="FFFFFF"/>
                </a:highlight>
                <a:latin typeface="Arial" panose="020B0604020202020204" pitchFamily="34" charset="0"/>
              </a:rPr>
              <a:t> (</a:t>
            </a:r>
            <a:r>
              <a:rPr lang="he-IL" b="0" i="0" u="none" strike="noStrike">
                <a:solidFill>
                  <a:srgbClr val="0645AD"/>
                </a:solidFill>
                <a:effectLst/>
                <a:highlight>
                  <a:srgbClr val="FFFFFF"/>
                </a:highlight>
                <a:latin typeface="Arial" panose="020B0604020202020204" pitchFamily="34" charset="0"/>
                <a:hlinkClick r:id="rId7" tooltip="י&quot;ד בניסן"/>
              </a:rPr>
              <a:t>י"ד בניסן</a:t>
            </a:r>
            <a:r>
              <a:rPr lang="he-IL" b="0" i="0">
                <a:solidFill>
                  <a:srgbClr val="202122"/>
                </a:solidFill>
                <a:effectLst/>
                <a:highlight>
                  <a:srgbClr val="FFFFFF"/>
                </a:highlight>
                <a:latin typeface="Arial" panose="020B0604020202020204" pitchFamily="34" charset="0"/>
              </a:rPr>
              <a:t>) מהבוקר עד </a:t>
            </a:r>
            <a:r>
              <a:rPr lang="he-IL" b="0" i="0" u="none" strike="noStrike">
                <a:solidFill>
                  <a:srgbClr val="0645AD"/>
                </a:solidFill>
                <a:effectLst/>
                <a:highlight>
                  <a:srgbClr val="FFFFFF"/>
                </a:highlight>
                <a:latin typeface="Arial" panose="020B0604020202020204" pitchFamily="34" charset="0"/>
                <a:hlinkClick r:id="rId8" tooltip="ליל הסדר"/>
              </a:rPr>
              <a:t>ליל הסדר</a:t>
            </a:r>
            <a:r>
              <a:rPr lang="he-IL" b="0" i="0">
                <a:solidFill>
                  <a:srgbClr val="202122"/>
                </a:solidFill>
                <a:effectLst/>
                <a:highlight>
                  <a:srgbClr val="FFFFFF"/>
                </a:highlight>
                <a:latin typeface="Arial" panose="020B0604020202020204" pitchFamily="34" charset="0"/>
              </a:rPr>
              <a:t>. </a:t>
            </a:r>
          </a:p>
          <a:p>
            <a:r>
              <a:rPr lang="he-IL"/>
              <a:t>למעשה, כיום נוהגים רוב הבכורים לאכול בסעודת מצווה (כגון זו של סיום מסכת) אשר האכילה בה דוחה את הצום, בגלל היות הצום רק מנהג, ובכך פוטרים את עצמם מהמשך הצום. </a:t>
            </a:r>
          </a:p>
          <a:p>
            <a:r>
              <a:rPr lang="he-IL"/>
              <a:t>הורים להם ילד בכור אשר אינו יכול לצום נוהגים לצום בשביל הילד.</a:t>
            </a:r>
          </a:p>
          <a:p>
            <a:endParaRPr lang="he-IL"/>
          </a:p>
          <a:p>
            <a:endParaRPr lang="he-IL"/>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a:t>
            </a:fld>
            <a:endParaRPr lang="en-US"/>
          </a:p>
        </p:txBody>
      </p:sp>
    </p:spTree>
    <p:extLst>
      <p:ext uri="{BB962C8B-B14F-4D97-AF65-F5344CB8AC3E}">
        <p14:creationId xmlns:p14="http://schemas.microsoft.com/office/powerpoint/2010/main" val="424115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a:t>המקור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a:t>מקור המנהג הוא במסכת סופרים (פרק כ"א, הלכה א'), שם נאמר שאין מתענים בניסן אלא הבכורים בערב פסח.</a:t>
            </a:r>
          </a:p>
          <a:p>
            <a:r>
              <a:rPr lang="he-IL"/>
              <a:t>וכך נאמר שם: ולמה אין </a:t>
            </a:r>
            <a:r>
              <a:rPr lang="he-IL" err="1"/>
              <a:t>מתענין</a:t>
            </a:r>
            <a:r>
              <a:rPr lang="he-IL"/>
              <a:t> אותן בחדש ניסן מפני שבאח' בניסן הוקם המשכן וי"ב נשיאי' הקריבו </a:t>
            </a:r>
            <a:r>
              <a:rPr lang="he-IL" err="1"/>
              <a:t>קרבנם</a:t>
            </a:r>
            <a:r>
              <a:rPr lang="he-IL"/>
              <a:t> לי"ב יום יום לכל שבט ושבט וכל אחד היה עושה ביומו י"ט וכן לעתיד לבא עתיד המקדש להבנות בניסן לקיים מה שנאמר אין כל חדש תחת השמש:</a:t>
            </a:r>
          </a:p>
          <a:p>
            <a:r>
              <a:rPr lang="he-IL"/>
              <a:t>לפיכך אין אומר תחנוני' כל ימי ניסן ואין </a:t>
            </a:r>
            <a:r>
              <a:rPr lang="he-IL" err="1"/>
              <a:t>מתענין</a:t>
            </a:r>
            <a:r>
              <a:rPr lang="he-IL"/>
              <a:t> עד שיעבור ניסן אלא </a:t>
            </a:r>
            <a:r>
              <a:rPr lang="he-IL" err="1"/>
              <a:t>הבכורו</a:t>
            </a:r>
            <a:r>
              <a:rPr lang="he-IL"/>
              <a:t>' </a:t>
            </a:r>
            <a:r>
              <a:rPr lang="he-IL" err="1"/>
              <a:t>שמתענין</a:t>
            </a:r>
            <a:r>
              <a:rPr lang="he-IL"/>
              <a:t> בערב הפסח </a:t>
            </a:r>
            <a:r>
              <a:rPr lang="he-IL" err="1"/>
              <a:t>והצנועין</a:t>
            </a:r>
            <a:r>
              <a:rPr lang="he-IL"/>
              <a:t> בשביל המצה בדין שיכנסו בה </a:t>
            </a:r>
            <a:r>
              <a:rPr lang="he-IL" err="1"/>
              <a:t>בתאוה</a:t>
            </a:r>
            <a:r>
              <a:rPr lang="he-IL"/>
              <a:t> </a:t>
            </a:r>
            <a:r>
              <a:rPr lang="he-IL" err="1"/>
              <a:t>והתלמידי</a:t>
            </a:r>
            <a:r>
              <a:rPr lang="he-IL"/>
              <a:t>' </a:t>
            </a:r>
            <a:r>
              <a:rPr lang="he-IL" err="1"/>
              <a:t>מתענין</a:t>
            </a:r>
            <a:r>
              <a:rPr lang="he-IL"/>
              <a:t> בו שני וחמישי מפני חילול השם ומפני כבוד ההיכל שנשרפה:</a:t>
            </a:r>
          </a:p>
          <a:p>
            <a:endParaRPr lang="he-IL"/>
          </a:p>
          <a:p>
            <a:endParaRPr lang="he-IL"/>
          </a:p>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a:t>הירושלמי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a:t>ידיד נפש מסכת פסחים פרק י הלכה א</a:t>
            </a:r>
          </a:p>
          <a:p>
            <a:r>
              <a:rPr lang="he-IL" err="1"/>
              <a:t>א"ר</a:t>
            </a:r>
            <a:r>
              <a:rPr lang="he-IL"/>
              <a:t> לְוִי הָאוֹכֵל מַצָּה בְּעֶרֶב הַפֶּסַח כְּבָא עַל אֲרוּסָתוֹ בְּבֵית חָמִיו שכמו בחתן שלא כבש את יצרו להמתין, כך זה לא המתין לאכילת מצה בערב וְהַבָּא עַל אֲרוּסָתוֹ בְּבֵיִת חָמִיו לוֹקֶה. </a:t>
            </a:r>
          </a:p>
          <a:p>
            <a:r>
              <a:rPr lang="he-IL"/>
              <a:t>תַּנִּי ר' יוּדָה בֵּן בְּתִירָה אוֹמֵר בֵּין חָמֵץ בֵּין מַצָּה אָסוּר רַבִּי סִימוֹן אמר בְּשֵׁם ר' יְהוֹשֻׁעַ בֵּן לְוִי רַבִּי לֹא הָיָה אוֹכֵל לֹא חָמֵץ וְלֹא מַצָּה לֹא מַצָּה מִן </a:t>
            </a:r>
            <a:r>
              <a:rPr lang="he-IL" err="1"/>
              <a:t>הַדָא</a:t>
            </a:r>
            <a:r>
              <a:rPr lang="he-IL"/>
              <a:t> דְרַ' מזה שאמר ר' לְוִי וְלֹא חָמֵץ מִן </a:t>
            </a:r>
            <a:r>
              <a:rPr lang="he-IL" err="1"/>
              <a:t>הַדָא</a:t>
            </a:r>
            <a:r>
              <a:rPr lang="he-IL"/>
              <a:t> דְרַ' יוּדָה בֵּן בְּתִירָה ושואל וְרַ' תַּלְמִידֵי דְרַ' יוּדָה בֵּן בְּתִירָה </a:t>
            </a:r>
            <a:r>
              <a:rPr lang="he-IL" err="1"/>
              <a:t>הַוֵה</a:t>
            </a:r>
            <a:r>
              <a:rPr lang="he-IL"/>
              <a:t> תלמידו של </a:t>
            </a:r>
            <a:r>
              <a:rPr lang="he-IL" err="1"/>
              <a:t>ריב"ב</a:t>
            </a:r>
            <a:r>
              <a:rPr lang="he-IL"/>
              <a:t> היה? </a:t>
            </a:r>
            <a:r>
              <a:rPr lang="he-IL" err="1"/>
              <a:t>בתמיה</a:t>
            </a:r>
            <a:r>
              <a:rPr lang="he-IL"/>
              <a:t>! לֹא תָלְמִידֵיה דְרַ' יַעֲקֹב בֵּן קוֹדשֵיי </a:t>
            </a:r>
            <a:r>
              <a:rPr lang="he-IL" err="1"/>
              <a:t>הַוֵה</a:t>
            </a:r>
            <a:r>
              <a:rPr lang="he-IL"/>
              <a:t> וכי לא היה תלמידו של ר' יעקב? ומדוע נהג </a:t>
            </a:r>
            <a:r>
              <a:rPr lang="he-IL" err="1"/>
              <a:t>כריב"ב</a:t>
            </a:r>
            <a:r>
              <a:rPr lang="he-IL"/>
              <a:t> להחמיר על עצמו? ועונה </a:t>
            </a:r>
          </a:p>
          <a:p>
            <a:r>
              <a:rPr lang="he-IL"/>
              <a:t>אֶלָּא מה שרבי לא אכל בְּגִין דְהַוֵה כיון שהיה בְּכוֹר והבכורות נהגו להתענות. אָמַר רָב מַנָא רָב יוֹנָה אַבָּא </a:t>
            </a:r>
            <a:r>
              <a:rPr lang="he-IL" err="1"/>
              <a:t>הַוֵה</a:t>
            </a:r>
            <a:r>
              <a:rPr lang="he-IL"/>
              <a:t> בְּכוֹר </a:t>
            </a:r>
            <a:r>
              <a:rPr lang="he-IL" err="1"/>
              <a:t>וְהַוֵה</a:t>
            </a:r>
            <a:r>
              <a:rPr lang="he-IL"/>
              <a:t> אָכִיל. </a:t>
            </a:r>
          </a:p>
          <a:p>
            <a:r>
              <a:rPr lang="he-IL"/>
              <a:t>אָמַר רָב </a:t>
            </a:r>
            <a:r>
              <a:rPr lang="he-IL" err="1"/>
              <a:t>תָנְחוּמָא</a:t>
            </a:r>
            <a:r>
              <a:rPr lang="he-IL"/>
              <a:t> לֹא מִן </a:t>
            </a:r>
            <a:r>
              <a:rPr lang="he-IL" err="1"/>
              <a:t>הַדָא</a:t>
            </a:r>
            <a:r>
              <a:rPr lang="he-IL"/>
              <a:t> אֶלָּא מִן </a:t>
            </a:r>
            <a:r>
              <a:rPr lang="he-IL" err="1"/>
              <a:t>הַדָא</a:t>
            </a:r>
            <a:r>
              <a:rPr lang="he-IL"/>
              <a:t> מה שרבי לא אכל, לא מזה שהיה בכור אלא מהטעם הזה ר' </a:t>
            </a:r>
            <a:r>
              <a:rPr lang="he-IL" err="1"/>
              <a:t>אִיסְתְנִיס</a:t>
            </a:r>
            <a:r>
              <a:rPr lang="he-IL"/>
              <a:t> </a:t>
            </a:r>
            <a:r>
              <a:rPr lang="he-IL" err="1"/>
              <a:t>הַוֵה</a:t>
            </a:r>
            <a:r>
              <a:rPr lang="he-IL"/>
              <a:t> מפונק בענייני אכילה כַּד אָכִיל </a:t>
            </a:r>
            <a:r>
              <a:rPr lang="he-IL" err="1"/>
              <a:t>בִּיְמָמָא</a:t>
            </a:r>
            <a:r>
              <a:rPr lang="he-IL"/>
              <a:t> לֹא </a:t>
            </a:r>
            <a:r>
              <a:rPr lang="he-IL" err="1"/>
              <a:t>הַוֵה</a:t>
            </a:r>
            <a:r>
              <a:rPr lang="he-IL"/>
              <a:t> אָכִיל </a:t>
            </a:r>
            <a:r>
              <a:rPr lang="he-IL" err="1"/>
              <a:t>בְּרָמשָא</a:t>
            </a:r>
            <a:r>
              <a:rPr lang="he-IL"/>
              <a:t> אם היה אוכל ביום שוב לא היה לו תיאבון לאכול בערב. </a:t>
            </a:r>
          </a:p>
          <a:p>
            <a:r>
              <a:rPr lang="he-IL"/>
              <a:t>וְלָמָּה לֹא </a:t>
            </a:r>
            <a:r>
              <a:rPr lang="he-IL" err="1"/>
              <a:t>הַוֵה</a:t>
            </a:r>
            <a:r>
              <a:rPr lang="he-IL"/>
              <a:t> אָכִיל הַכָא </a:t>
            </a:r>
            <a:r>
              <a:rPr lang="he-IL" err="1"/>
              <a:t>בִּיְמָמָא</a:t>
            </a:r>
            <a:r>
              <a:rPr lang="he-IL"/>
              <a:t> והטעם שלא אכל כאן ביום כְּדֵי שֶׁיִּכָּנֵס לְמצה </a:t>
            </a:r>
            <a:r>
              <a:rPr lang="he-IL" err="1"/>
              <a:t>בְּתַאֲוָה</a:t>
            </a:r>
            <a:r>
              <a:rPr lang="he-IL"/>
              <a:t> כך היא </a:t>
            </a:r>
            <a:r>
              <a:rPr lang="he-IL" err="1"/>
              <a:t>הגירסה</a:t>
            </a:r>
            <a:r>
              <a:rPr lang="he-IL"/>
              <a:t>.</a:t>
            </a:r>
          </a:p>
          <a:p>
            <a:r>
              <a:rPr lang="he-IL"/>
              <a:t>נחלקו הראשונים והאחרונים מה מסקנת הירושלמי. </a:t>
            </a:r>
          </a:p>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a:p>
        </p:txBody>
      </p:sp>
    </p:spTree>
    <p:extLst>
      <p:ext uri="{BB962C8B-B14F-4D97-AF65-F5344CB8AC3E}">
        <p14:creationId xmlns:p14="http://schemas.microsoft.com/office/powerpoint/2010/main" val="3624455289"/>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a:t>טעם המנהג  - זכר להצלת הבכורות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a:t>טעם המנהג לא מוזכר במסכת סופרים. הסברה המקובלת (כמובא בטור) היא שהתענית היא זכר להצלת הבכורות של עם ישראל בעת </a:t>
            </a:r>
            <a:r>
              <a:rPr lang="he-IL">
                <a:hlinkClick r:id="rId2" tooltip="מכת בכורות"/>
              </a:rPr>
              <a:t>מכת בכורות</a:t>
            </a:r>
            <a:r>
              <a:rPr lang="he-IL"/>
              <a:t>, שבה נהרגו על פי ה</a:t>
            </a:r>
            <a:r>
              <a:rPr lang="he-IL">
                <a:hlinkClick r:id="rId3" tooltip="תורה"/>
              </a:rPr>
              <a:t>תורה</a:t>
            </a:r>
            <a:r>
              <a:rPr lang="he-IL"/>
              <a:t> כל הבכורות בארץ </a:t>
            </a:r>
            <a:r>
              <a:rPr lang="he-IL">
                <a:hlinkClick r:id="rId4" tooltip="מצרים"/>
              </a:rPr>
              <a:t>מצרים</a:t>
            </a:r>
            <a:r>
              <a:rPr lang="he-IL" baseline="30000">
                <a:hlinkClick r:id="rId5"/>
              </a:rPr>
              <a:t>[2]</a:t>
            </a:r>
            <a:r>
              <a:rPr lang="he-IL"/>
              <a:t>.</a:t>
            </a:r>
          </a:p>
          <a:p>
            <a:r>
              <a:rPr lang="he-IL"/>
              <a:t>וכבר הקשו מדוע עושים זכר לנס על ידי צום – ולא על ידי סעודה?</a:t>
            </a:r>
          </a:p>
          <a:p>
            <a:pPr algn="r"/>
            <a:r>
              <a:rPr lang="he-IL"/>
              <a:t>יש מסבירים שכבר מצאנו כך לגבי תענית אסתר שאנו עושים זכר לנס על ידי צום, ונטו ניצר אל הזכר לתענית שגזרה אסתר והיה נס.</a:t>
            </a:r>
          </a:p>
          <a:p>
            <a:pPr algn="r"/>
            <a:r>
              <a:rPr lang="he-IL"/>
              <a:t>יש מסבירים שבאותו הדור היו שרואים מפחד גדול, משעה שאמר משה לפרעה על מכת בכורות, והיה זה בליל יד כמו שאומרת הגמרא מסכת ברכות דף ד',. פשפשו הם עשו תשובה שמה יגרום החטא, ולכן </a:t>
            </a:r>
            <a:r>
              <a:rPr lang="xx-YY"/>
              <a:t>צ</a:t>
            </a:r>
            <a:r>
              <a:rPr lang="he-IL"/>
              <a:t>מו בי</a:t>
            </a:r>
            <a:r>
              <a:rPr lang="xx-YY"/>
              <a:t>"</a:t>
            </a:r>
            <a:r>
              <a:rPr lang="he-IL"/>
              <a:t>ד ביום.</a:t>
            </a:r>
          </a:p>
          <a:p>
            <a:pPr algn="r"/>
            <a:r>
              <a:rPr lang="he-IL"/>
              <a:t>יש מסבירים שהמכה נעשתה בצורה שהקדוש ברוך הוא גרם שכל בכור ימות, היות וכור שונה בטבעו מבלדות אחרים. ולכן הבכורות כל כך פחדו. והנס היה על ידי קורבן פסח שהפך אותם לגוף מקודש. והיות וגם הם היו בסכנה לכן הם מתענים.</a:t>
            </a:r>
          </a:p>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a:p>
        </p:txBody>
      </p:sp>
    </p:spTree>
    <p:extLst>
      <p:ext uri="{BB962C8B-B14F-4D97-AF65-F5344CB8AC3E}">
        <p14:creationId xmlns:p14="http://schemas.microsoft.com/office/powerpoint/2010/main" val="1760889441"/>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a:hlinkClick r:id="rId2" tooltip="רבי שלמה זלמן אוירבך"/>
              </a:rPr>
              <a:t>רבי שלמה זלמן </a:t>
            </a:r>
            <a:r>
              <a:rPr lang="he-IL" err="1">
                <a:hlinkClick r:id="rId2" tooltip="רבי שלמה זלמן אוירבך"/>
              </a:rPr>
              <a:t>אוירבך</a:t>
            </a:r>
            <a:r>
              <a:rPr lang="he-IL" baseline="30000">
                <a:hlinkClick r:id="rId3"/>
              </a:rPr>
              <a:t>[3]</a:t>
            </a:r>
            <a:r>
              <a:rPr lang="he-IL"/>
              <a:t> מביא טעם אחר. לדבריו, ביום זה הבכורות מתאבלים על כך שנלקחה מהם עבודת בית המקדש לטובת </a:t>
            </a:r>
            <a:r>
              <a:rPr lang="he-IL" err="1"/>
              <a:t>ה</a:t>
            </a:r>
            <a:r>
              <a:rPr lang="he-IL" err="1">
                <a:hlinkClick r:id="rId4" tooltip="כהנים"/>
              </a:rPr>
              <a:t>כהנים</a:t>
            </a:r>
            <a:r>
              <a:rPr lang="he-IL"/>
              <a:t>, והסיבה למועד התענית היא שביום זה עבודת הקורבנות הגיעה לשיאה (בהקרבת </a:t>
            </a:r>
            <a:r>
              <a:rPr lang="he-IL">
                <a:hlinkClick r:id="rId5" tooltip="קרבן פסח"/>
              </a:rPr>
              <a:t>קרבן הפסח</a:t>
            </a:r>
            <a:r>
              <a:rPr lang="he-IL"/>
              <a:t>, מה שהעמיק את צערם של הבכורות ועורר אותם לתענית (זו הסיבה ש</a:t>
            </a:r>
            <a:r>
              <a:rPr lang="he-IL">
                <a:hlinkClick r:id="rId6" tooltip="סיום מסכת"/>
              </a:rPr>
              <a:t>סיום מסכת</a:t>
            </a:r>
            <a:r>
              <a:rPr lang="he-IL"/>
              <a:t> פוטר מלצום, כי יש להם שמחה אחרת).</a:t>
            </a:r>
          </a:p>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a:p>
        </p:txBody>
      </p:sp>
    </p:spTree>
    <p:extLst>
      <p:ext uri="{BB962C8B-B14F-4D97-AF65-F5344CB8AC3E}">
        <p14:creationId xmlns:p14="http://schemas.microsoft.com/office/powerpoint/2010/main" val="1773808738"/>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a:t>הבכורות מתענגים בו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a:t>שיטה מיוחדת מצאנו שסברה שלא יתכן וצמים הבכורות זכר לנס, ולכן היא גרסה במקום הבכורות מטענים בו מתענים בו – הבכורות מתענגים בו.
רבים </a:t>
            </a:r>
            <a:r>
              <a:rPr lang="he-IL" err="1"/>
              <a:t>רבים</a:t>
            </a:r>
            <a:r>
              <a:rPr lang="he-IL"/>
              <a:t> יצאו נגד גרסה זו, שהרי זה מופיע במסכת סופרים לגבי חודש ניסן שלא מתענים בו, שרק בערב פסח הבכורות מתענים. </a:t>
            </a:r>
          </a:p>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a:p>
        </p:txBody>
      </p:sp>
    </p:spTree>
    <p:extLst>
      <p:ext uri="{BB962C8B-B14F-4D97-AF65-F5344CB8AC3E}">
        <p14:creationId xmlns:p14="http://schemas.microsoft.com/office/powerpoint/2010/main" val="3886060901"/>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a:t>תענית – הכנה לפסח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vert="horz" lIns="91440" tIns="45720" rIns="91440" bIns="45720" rtlCol="0" anchor="t">
            <a:normAutofit/>
          </a:bodyPr>
          <a:lstStyle/>
          <a:p>
            <a:r>
              <a:rPr lang="he-IL">
                <a:cs typeface="Gisha"/>
              </a:rPr>
              <a:t>במגיד מישורים לבס יוסף מבאר טעם אחר בצום זה: שזה הכנה לליל הסדר היות ושותים הרבה יין שלא יבער בהם יצר אורן יצר הרע, להכניע את אהבת היצר תאוות היצר.
מצאנו בכמה וכמה מקומות שהיו צמים בערב החג כדי שיוכלו להתכונן כראוי לקדושת החג.
למשל תענית אסתר יש גם הסבר שצמים כדי בחג בפורים לא נסתכל יותר מהראוי. 
ויתכן שזה בגדר שנאמר במשנה מתחיל בגנות ומסיים בשבח שצריך מאוד לחיות את הצער שהיו והסבל כדי לשמוח, תענית עוזרת להיזכר בכל הסבל שהיו.</a:t>
            </a:r>
          </a:p>
          <a:p>
            <a:r>
              <a:rPr lang="he-IL">
                <a:cs typeface="Gisha"/>
              </a:rPr>
              <a:t>יש בזה גם נפקא מינה מעשית לגבי שמחה שעושים יהודים על טובה שהקדוש ברוך הוא עושה עמם. </a:t>
            </a:r>
            <a:r>
              <a:rPr lang="he-IL" err="1">
                <a:cs typeface="Gisha"/>
              </a:rPr>
              <a:t>האםביום</a:t>
            </a:r>
            <a:r>
              <a:rPr lang="he-IL">
                <a:cs typeface="Gisha"/>
              </a:rPr>
              <a:t> חג הזה ראוי לצום לפני כן?</a:t>
            </a:r>
          </a:p>
          <a:p>
            <a:pPr>
              <a:buClr>
                <a:srgbClr val="EB3D9F"/>
              </a:buClr>
            </a:pPr>
            <a:r>
              <a:rPr lang="he-IL">
                <a:cs typeface="Gisha"/>
              </a:rPr>
              <a:t>החיי אדם מספר על נס שקרה לו שנפלו בתים בחצר הוא ניצל באיזשהו נס הוא נהג לצום ביום ולעשות חגיגה בלילה רואים שהוא למד שהצום הוא הכנה לסעודת ההודיה.</a:t>
            </a:r>
            <a:endParaRPr lang="he-IL"/>
          </a:p>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a:p>
        </p:txBody>
      </p:sp>
    </p:spTree>
    <p:extLst>
      <p:ext uri="{BB962C8B-B14F-4D97-AF65-F5344CB8AC3E}">
        <p14:creationId xmlns:p14="http://schemas.microsoft.com/office/powerpoint/2010/main" val="3668068897"/>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a:p>
        </p:txBody>
      </p:sp>
    </p:spTree>
    <p:extLst>
      <p:ext uri="{BB962C8B-B14F-4D97-AF65-F5344CB8AC3E}">
        <p14:creationId xmlns:p14="http://schemas.microsoft.com/office/powerpoint/2010/main" val="3660736415"/>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r>
              <a:rPr lang="he-IL">
                <a:effectLst>
                  <a:glow rad="520700">
                    <a:srgbClr val="BC80E0">
                      <a:satMod val="175000"/>
                      <a:alpha val="40000"/>
                    </a:srgbClr>
                  </a:glow>
                </a:effectLst>
                <a:cs typeface="Arial"/>
              </a:rPr>
              <a:t>מנהג סיום המסכת</a:t>
            </a:r>
            <a:endParaRPr lang="he-IL"/>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vert="horz" lIns="91440" tIns="45720" rIns="91440" bIns="45720" rtlCol="0" anchor="t">
            <a:normAutofit/>
          </a:bodyPr>
          <a:lstStyle/>
          <a:p>
            <a:r>
              <a:rPr lang="he-IL">
                <a:cs typeface="Gisha"/>
              </a:rPr>
              <a:t>נהגו מלפני כמה מאות שנים לעשות סיום מסכת ולהיפטר מהתענית. </a:t>
            </a:r>
          </a:p>
          <a:p>
            <a:pPr>
              <a:buClr>
                <a:srgbClr val="EB3D9F"/>
              </a:buClr>
            </a:pPr>
            <a:r>
              <a:rPr lang="he-IL">
                <a:cs typeface="Gisha"/>
              </a:rPr>
              <a:t>היות וכל תענית בכורות היא רק מנהג לכן נהגו להקל בזה. </a:t>
            </a:r>
          </a:p>
          <a:p>
            <a:pPr>
              <a:buClr>
                <a:srgbClr val="EB3D9F"/>
              </a:buClr>
            </a:pPr>
            <a:r>
              <a:rPr lang="he-IL">
                <a:cs typeface="Gisha"/>
              </a:rPr>
              <a:t>וכבר מצאנו בגמ' שסיום מסכת נחשב יום טוב. </a:t>
            </a:r>
          </a:p>
          <a:p>
            <a:pPr>
              <a:buClr>
                <a:srgbClr val="EB3D9F"/>
              </a:buClr>
            </a:pPr>
            <a:endParaRPr lang="he-IL">
              <a:cs typeface="Gisha"/>
            </a:endParaRP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a:p>
        </p:txBody>
      </p:sp>
    </p:spTree>
    <p:extLst>
      <p:ext uri="{BB962C8B-B14F-4D97-AF65-F5344CB8AC3E}">
        <p14:creationId xmlns:p14="http://schemas.microsoft.com/office/powerpoint/2010/main" val="1676052441"/>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5</vt:i4>
      </vt:variant>
      <vt:variant>
        <vt:lpstr>Slide Titles</vt:lpstr>
      </vt:variant>
      <vt:variant>
        <vt:i4>10</vt:i4>
      </vt:variant>
    </vt:vector>
  </HeadingPairs>
  <TitlesOfParts>
    <vt:vector size="15" baseType="lpstr">
      <vt:lpstr>2_פיאה</vt:lpstr>
      <vt:lpstr>ערכת נושא Office</vt:lpstr>
      <vt:lpstr>פיאה</vt:lpstr>
      <vt:lpstr>3_פיאה</vt:lpstr>
      <vt:lpstr>1_פיאה</vt:lpstr>
      <vt:lpstr>עם סגולה עולם משולש</vt:lpstr>
      <vt:lpstr>תענית בכורות - המנהג</vt:lpstr>
      <vt:lpstr>המקור</vt:lpstr>
      <vt:lpstr>הירושלמי</vt:lpstr>
      <vt:lpstr>טעם המנהג  - זכר להצלת הבכורות</vt:lpstr>
      <vt:lpstr>PowerPoint Presentation</vt:lpstr>
      <vt:lpstr>הבכורות מתענגים בו</vt:lpstr>
      <vt:lpstr>תענית – הכנה לפסח</vt:lpstr>
      <vt:lpstr>PowerPoint Presentation</vt:lpstr>
      <vt:lpstr>מנהג סיום המסכת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revision>1</cp:revision>
  <cp:lastPrinted>2024-02-26T05:45:50Z</cp:lastPrinted>
  <dcterms:created xsi:type="dcterms:W3CDTF">2024-02-23T09:02:47Z</dcterms:created>
  <dcterms:modified xsi:type="dcterms:W3CDTF">2024-04-22T05:26:37Z</dcterms:modified>
</cp:coreProperties>
</file>