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Open Sans" panose="020B0606030504020204" pitchFamily="34" charset="0"/>
      <p:regular r:id="rId14"/>
    </p:embeddedFont>
    <p:embeddedFont>
      <p:font typeface="Safira March" panose="020B0604020202020204" charset="0"/>
      <p:regular r:id="rId15"/>
    </p:embeddedFont>
    <p:embeddedFont>
      <p:font typeface="Shmulik CLM" panose="02000603000000000000" pitchFamily="2" charset="-79"/>
      <p:regular r:id="rId16"/>
    </p:embeddedFont>
    <p:embeddedFont>
      <p:font typeface="Suez One" panose="00000500000000000000" pitchFamily="2" charset="-79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28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25.02.2025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ססססססססז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hmulik CLM" panose="02000603000000000000" pitchFamily="2" charset="-79"/>
          <a:ea typeface="+mn-ea"/>
          <a:cs typeface="Shmulik CLM" panose="02000603000000000000" pitchFamily="2" charset="-79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603863" y="259613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482339" y="97688"/>
            <a:ext cx="8582978" cy="1344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 dirty="0">
                <a:solidFill>
                  <a:srgbClr val="000000"/>
                </a:solidFill>
                <a:latin typeface="Suez One"/>
                <a:ea typeface="Suez One"/>
                <a:cs typeface="SnFrankRuehl" pitchFamily="2" charset="-79"/>
                <a:sym typeface="Suez One"/>
                <a:rtl/>
              </a:rPr>
              <a:t>מבוא לתחפושת ציצית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פתח בחשיבות החינוך למצוות בגיל צעיר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5641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5400" dirty="0">
                <a:solidFill>
                  <a:srgbClr val="000000"/>
                </a:solidFill>
                <a:latin typeface="Shmulik CLM" panose="02000603000000000000" pitchFamily="2" charset="-79"/>
                <a:ea typeface="Suez One"/>
                <a:cs typeface="Shmulik CLM" panose="02000603000000000000" pitchFamily="2" charset="-79"/>
                <a:sym typeface="Suez One"/>
                <a:rtl/>
              </a:rPr>
              <a:t>הכנת תחפושת ציצית לילדים: שאלות הלכתיות, חשיבות חינוך ילדים למצוות, האם יש להקפיד על כל פרטי ההלכה בתחפושת?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481821" y="33600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97688"/>
            <a:ext cx="9547657" cy="27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מאיזה גיל ילד חייב בציצית - חיוב חינוך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הסבר שהחיוב הוא מדין חינוך על האב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2805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מקורות הלכתיים על חיוב חינוך מגיל </a:t>
            </a:r>
            <a:r>
              <a:rPr lang="en-US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5-6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628272" y="65554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97688"/>
            <a:ext cx="9547657" cy="27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התפתחות חיוב הקטן במצוות ציצית לפי גיל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הסבר את ההתפתחות ההלכתית של חיוב הקטן בציצית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97779"/>
            <a:ext cx="11822859" cy="3324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897"/>
              </a:lnSpc>
            </a:pPr>
            <a:r>
              <a:rPr lang="he-IL" sz="6355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טבלת ציר זמן מגיל </a:t>
            </a:r>
            <a:r>
              <a:rPr lang="en-US" sz="6355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3</a:t>
            </a:r>
            <a:r>
              <a:rPr lang="he-IL" sz="6355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 (מנהג להלביש), גיל </a:t>
            </a:r>
            <a:r>
              <a:rPr lang="en-US" sz="6355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5-6</a:t>
            </a:r>
            <a:r>
              <a:rPr lang="he-IL" sz="6355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 (חיוב חינוך), </a:t>
            </a:r>
          </a:p>
          <a:p>
            <a:pPr algn="ctr" rtl="1">
              <a:lnSpc>
                <a:spcPts val="8897"/>
              </a:lnSpc>
            </a:pPr>
            <a:r>
              <a:rPr lang="he-IL" sz="6355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גיל </a:t>
            </a:r>
            <a:r>
              <a:rPr lang="en-US" sz="6355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13</a:t>
            </a:r>
            <a:r>
              <a:rPr lang="he-IL" sz="6355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 (חיוב מדאורייתא)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603863" y="259613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97688"/>
            <a:ext cx="9547657" cy="27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האם אסור להלביש קטן בבגד ללא ציצית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הדגש את ההבדל בין קטן שהגיע לחינוך לקטן שלא הגיע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4234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ביאור מחלוקת הפוסקים והאם יש חיוב על האב להטיל ציצית לבגד הילד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506230" y="358866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97688"/>
            <a:ext cx="9547657" cy="27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הגודל המינימלי לבגד החייב בציצית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הסבר על ההשלכות ההלכתיות לתחפושת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4234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שיעור בגד החייב בציצית - חזון איש: </a:t>
            </a:r>
            <a:r>
              <a:rPr lang="en-US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60x60</a:t>
            </a: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 ס"מ, הגר"ח נאה: </a:t>
            </a:r>
            <a:r>
              <a:rPr lang="en-US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48x48</a:t>
            </a: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 ס"מ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183328" y="259613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97688"/>
            <a:ext cx="9547657" cy="27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גודל מינימלי של חוטי הציצית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הדגם באמצעות חוטי ציצית את השיעור ההלכתי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4234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אורך מינימלי של גדילים </a:t>
            </a:r>
            <a:r>
              <a:rPr lang="en-US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24</a:t>
            </a: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 ס"מ, והשארת אורך "כדי עניבה"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457413" y="259613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97688"/>
            <a:ext cx="9547657" cy="27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מי כשר להטלת ציצית - הדין לגבי גננת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הצע פתרון מעשי: הגננת תכין את הבגד והאב יטיל את הציציות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2805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האם נשים יכולות להטיל ציצית לילדים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183328" y="259613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97688"/>
            <a:ext cx="9547657" cy="27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מספר הקשרים המינימלי בציצית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הדגם את אופן עשיית הקשרים והחוליות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4234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מדאורייתא מספיק קשר אחד, המנהג </a:t>
            </a:r>
            <a:r>
              <a:rPr lang="en-US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5</a:t>
            </a: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 קשרים כפולים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408596" y="259613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97688"/>
            <a:ext cx="9547657" cy="27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בגד ניילון ואל-בד - ההגדרה והמחלוקת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הדגש את הקשר בין דין בגד עור לדין בגד אל-בד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2805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השוואה בין בגד ארוג לבגד אל-בד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408596" y="259613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107213"/>
            <a:ext cx="9547657" cy="2716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מחלוקת הפוסקים בעניין בגדים סינטטיים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90975"/>
            <a:ext cx="6109106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דון בהתפתחות התעשייה והשלכות ההלכה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5662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8054">
                <a:solidFill>
                  <a:srgbClr val="000000"/>
                </a:solidFill>
                <a:latin typeface="Safira March"/>
                <a:ea typeface="Safira March"/>
                <a:cs typeface="Safira March"/>
                <a:sym typeface="Safira March"/>
                <a:rtl/>
              </a:rPr>
              <a:t>שלוש גישות הלכתיות: אגרות משה - פטור, הר צבי - תלוי באריגה, ציץ אליעזר - מחייב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7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Dot Decoration"/>
          <p:cNvSpPr/>
          <p:nvPr/>
        </p:nvSpPr>
        <p:spPr>
          <a:xfrm flipH="1">
            <a:off x="9831334" y="-739629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Dot Decoration"/>
          <p:cNvSpPr/>
          <p:nvPr/>
        </p:nvSpPr>
        <p:spPr>
          <a:xfrm flipH="1">
            <a:off x="5752678" y="9258300"/>
            <a:ext cx="2703988" cy="2196990"/>
          </a:xfrm>
          <a:custGeom>
            <a:avLst/>
            <a:gdLst/>
            <a:ahLst/>
            <a:cxnLst/>
            <a:rect l="l" t="t" r="r" b="b"/>
            <a:pathLst>
              <a:path w="2703988" h="2196990">
                <a:moveTo>
                  <a:pt x="2703988" y="0"/>
                </a:moveTo>
                <a:lnTo>
                  <a:pt x="0" y="0"/>
                </a:lnTo>
                <a:lnTo>
                  <a:pt x="0" y="2196990"/>
                </a:lnTo>
                <a:lnTo>
                  <a:pt x="2703988" y="2196990"/>
                </a:lnTo>
                <a:lnTo>
                  <a:pt x="27039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/>
          <p:cNvSpPr/>
          <p:nvPr/>
        </p:nvSpPr>
        <p:spPr>
          <a:xfrm>
            <a:off x="11384188" y="259613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/>
          <p:nvPr/>
        </p:nvSpPr>
        <p:spPr>
          <a:xfrm>
            <a:off x="0" y="97688"/>
            <a:ext cx="9547657" cy="27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919"/>
              </a:lnSpc>
              <a:spcBef>
                <a:spcPct val="0"/>
              </a:spcBef>
            </a:pPr>
            <a:r>
              <a:rPr lang="he-IL" sz="77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סיכום והנחיות מעשיות לתחפושת ציצית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8894" y="6781450"/>
            <a:ext cx="6109106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he-IL" sz="2400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פתח לשאלות מעשיות מהקהל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059679"/>
            <a:ext cx="10382763" cy="4234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276"/>
              </a:lnSpc>
            </a:pPr>
            <a:r>
              <a:rPr lang="he-IL" sz="8054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/>
              </a:rPr>
              <a:t>הנחיות מעשיות על חיוב ציצית בתחפושת לפי גודל הבגד וגיל הילד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318</Words>
  <Application>Microsoft Office PowerPoint</Application>
  <PresentationFormat>מותאם אישית</PresentationFormat>
  <Paragraphs>67</Paragraphs>
  <Slides>11</Slides>
  <Notes>11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8" baseType="lpstr">
      <vt:lpstr>Open Sans</vt:lpstr>
      <vt:lpstr>Arial</vt:lpstr>
      <vt:lpstr>Safira March</vt:lpstr>
      <vt:lpstr>Shmulik CLM</vt:lpstr>
      <vt:lpstr>Calibri</vt:lpstr>
      <vt:lpstr>Suez One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(1 בכמות גדולה) כותברת</dc:title>
  <dc:creator>USER</dc:creator>
  <cp:lastModifiedBy>יהודה טאוב</cp:lastModifiedBy>
  <cp:revision>2</cp:revision>
  <dcterms:created xsi:type="dcterms:W3CDTF">2006-08-16T00:00:00Z</dcterms:created>
  <dcterms:modified xsi:type="dcterms:W3CDTF">2025-02-25T06:25:49Z</dcterms:modified>
  <dc:identifier>DAGgFbd6ZLk</dc:identifier>
</cp:coreProperties>
</file>