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  <p:sldMasterId id="2147483762" r:id="rId6"/>
    <p:sldMasterId id="2147483780" r:id="rId7"/>
  </p:sldMasterIdLst>
  <p:notesMasterIdLst>
    <p:notesMasterId r:id="rId44"/>
  </p:notesMasterIdLst>
  <p:sldIdLst>
    <p:sldId id="256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77" r:id="rId16"/>
    <p:sldId id="678" r:id="rId17"/>
    <p:sldId id="277" r:id="rId18"/>
    <p:sldId id="365" r:id="rId19"/>
    <p:sldId id="679" r:id="rId20"/>
    <p:sldId id="680" r:id="rId21"/>
    <p:sldId id="681" r:id="rId22"/>
    <p:sldId id="682" r:id="rId23"/>
    <p:sldId id="683" r:id="rId24"/>
    <p:sldId id="684" r:id="rId25"/>
    <p:sldId id="685" r:id="rId26"/>
    <p:sldId id="686" r:id="rId27"/>
    <p:sldId id="687" r:id="rId28"/>
    <p:sldId id="688" r:id="rId29"/>
    <p:sldId id="689" r:id="rId30"/>
    <p:sldId id="690" r:id="rId31"/>
    <p:sldId id="691" r:id="rId32"/>
    <p:sldId id="692" r:id="rId33"/>
    <p:sldId id="693" r:id="rId34"/>
    <p:sldId id="694" r:id="rId35"/>
    <p:sldId id="695" r:id="rId36"/>
    <p:sldId id="696" r:id="rId37"/>
    <p:sldId id="697" r:id="rId38"/>
    <p:sldId id="698" r:id="rId39"/>
    <p:sldId id="699" r:id="rId40"/>
    <p:sldId id="700" r:id="rId41"/>
    <p:sldId id="701" r:id="rId42"/>
    <p:sldId id="702" r:id="rId43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277"/>
            <p14:sldId id="365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D7309892-26A1-4139-B683-C5355FC4CAB2}"/>
    <pc:docChg chg="addSld delSld modSld">
      <pc:chgData name="יהודה טאוב" userId="80c2dbd02819b45c" providerId="LiveId" clId="{D7309892-26A1-4139-B683-C5355FC4CAB2}" dt="2024-07-08T09:45:58.983" v="5"/>
      <pc:docMkLst>
        <pc:docMk/>
      </pc:docMkLst>
      <pc:sldChg chg="add del">
        <pc:chgData name="יהודה טאוב" userId="80c2dbd02819b45c" providerId="LiveId" clId="{D7309892-26A1-4139-B683-C5355FC4CAB2}" dt="2024-07-08T09:45:58.983" v="5"/>
        <pc:sldMkLst>
          <pc:docMk/>
          <pc:sldMk cId="4009083630" sldId="277"/>
        </pc:sldMkLst>
      </pc:sldChg>
      <pc:sldChg chg="add del setBg">
        <pc:chgData name="יהודה טאוב" userId="80c2dbd02819b45c" providerId="LiveId" clId="{D7309892-26A1-4139-B683-C5355FC4CAB2}" dt="2024-07-08T09:45:58.983" v="5"/>
        <pc:sldMkLst>
          <pc:docMk/>
          <pc:sldMk cId="1036015919" sldId="365"/>
        </pc:sldMkLst>
      </pc:sldChg>
      <pc:sldChg chg="addSp">
        <pc:chgData name="יהודה טאוב" userId="80c2dbd02819b45c" providerId="LiveId" clId="{D7309892-26A1-4139-B683-C5355FC4CAB2}" dt="2024-07-08T09:45:52.088" v="2"/>
        <pc:sldMkLst>
          <pc:docMk/>
          <pc:sldMk cId="211713561" sldId="678"/>
        </pc:sldMkLst>
        <pc:picChg chg="add">
          <ac:chgData name="יהודה טאוב" userId="80c2dbd02819b45c" providerId="LiveId" clId="{D7309892-26A1-4139-B683-C5355FC4CAB2}" dt="2024-07-08T09:45:52.088" v="2"/>
          <ac:picMkLst>
            <pc:docMk/>
            <pc:sldMk cId="211713561" sldId="678"/>
            <ac:picMk id="5" creationId="{3B2E8BB0-5ADA-A76E-0AF7-763C42C59A6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C300D0-776A-4C9E-8EC8-B9E1CD86C27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94A5DD0B-7494-4456-AB76-36FDBC524D1B}">
      <dgm:prSet phldrT="[טקסט]"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 </a:t>
          </a:r>
          <a:r>
            <a:rPr lang="he-IL" dirty="0" err="1"/>
            <a:t>כְעִנְיַן</a:t>
          </a:r>
          <a:r>
            <a:rPr lang="he-IL" dirty="0"/>
            <a:t> זֶה נֶאֱמַר בָּאָדָם, וַיִּבְרָא </a:t>
          </a:r>
          <a:r>
            <a:rPr lang="he-IL" dirty="0" err="1"/>
            <a:t>אֱלֹהִים</a:t>
          </a:r>
          <a:r>
            <a:rPr lang="he-IL" dirty="0"/>
            <a:t> אֶת הָאָדָם בְּצַלְמוֹ, וְאָמַר לֵיהּ רְאֵה בָּנִיתִי כָּל הָעִיר וְכָל אֲשֶׁר בָּהּ, וְכַאֲשֶׁר הָיִיתִי מוֹשֵׁל עָלֶיהָ וּבוֹנֶה אוֹתָהּ כְּכָל חֶפְצִי, כָּךְ אַתָּה תִּבְנֶה וְתַעֲשֶׂה מְלֶאכֶת הָעוֹלָם. </a:t>
          </a:r>
        </a:p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וְעַל כֵּן בְּצֶלֶם </a:t>
          </a:r>
          <a:r>
            <a:rPr lang="he-IL" dirty="0" err="1"/>
            <a:t>אֱלֹהִים</a:t>
          </a:r>
          <a:r>
            <a:rPr lang="he-IL" dirty="0"/>
            <a:t> עָשָׂה אוֹתוֹ. </a:t>
          </a:r>
          <a:r>
            <a:rPr lang="he-IL" b="1" dirty="0"/>
            <a:t>וַיִּבְרָא </a:t>
          </a:r>
          <a:r>
            <a:rPr lang="he-IL" b="1" dirty="0" err="1"/>
            <a:t>אֱלֹהִים</a:t>
          </a:r>
          <a:r>
            <a:rPr lang="he-IL" b="1" dirty="0"/>
            <a:t> אֶת הָאָדָם בְּצַלְמוֹ, לַעֲשׂוֹת כָּל צָרְכֵי הָעוֹלָם וְתִיקּוּנָיו, כַּאֲשֶׁר הוּא עָשָׂה </a:t>
          </a:r>
          <a:r>
            <a:rPr lang="he-IL" b="1" dirty="0" err="1"/>
            <a:t>בַּתְּחִלָּה</a:t>
          </a:r>
          <a:r>
            <a:rPr lang="he-IL" dirty="0"/>
            <a:t>. </a:t>
          </a:r>
        </a:p>
      </dgm:t>
    </dgm:pt>
    <dgm:pt modelId="{A705C2C0-4E94-41BD-A7D4-A8A1BB5A79B9}" type="parTrans" cxnId="{D8BFBB33-F7CF-40A1-B5BA-4CDA2EC09B54}">
      <dgm:prSet/>
      <dgm:spPr/>
      <dgm:t>
        <a:bodyPr/>
        <a:lstStyle/>
        <a:p>
          <a:pPr rtl="1"/>
          <a:endParaRPr lang="he-IL"/>
        </a:p>
      </dgm:t>
    </dgm:pt>
    <dgm:pt modelId="{DA06549A-C03B-4835-851B-FA8C7AF00B0C}" type="sibTrans" cxnId="{D8BFBB33-F7CF-40A1-B5BA-4CDA2EC09B54}">
      <dgm:prSet/>
      <dgm:spPr/>
      <dgm:t>
        <a:bodyPr/>
        <a:lstStyle/>
        <a:p>
          <a:pPr rtl="1"/>
          <a:endParaRPr lang="he-IL"/>
        </a:p>
      </dgm:t>
    </dgm:pt>
    <dgm:pt modelId="{31C06D68-DCF0-458B-A91E-E91A4253FCA3}">
      <dgm:prSet phldrT="[טקסט]"/>
      <dgm:spPr/>
      <dgm:t>
        <a:bodyPr/>
        <a:lstStyle/>
        <a:p>
          <a:pPr rtl="1"/>
          <a:r>
            <a:rPr lang="he-IL" dirty="0"/>
            <a:t>. וְאָמַר רִבִּי יוֹחָנָן, לָמָּה נִבְרָא אָדָם בְּצֶלֶם </a:t>
          </a:r>
          <a:r>
            <a:rPr lang="he-IL" dirty="0" err="1"/>
            <a:t>אֱלֹהִים</a:t>
          </a:r>
          <a:r>
            <a:rPr lang="he-IL" dirty="0"/>
            <a:t>. שֶׁנֶּאֱמַר (שם א) וַיִּבְרָא </a:t>
          </a:r>
          <a:r>
            <a:rPr lang="he-IL" dirty="0" err="1"/>
            <a:t>אֱלֹהִים</a:t>
          </a:r>
          <a:r>
            <a:rPr lang="he-IL" dirty="0"/>
            <a:t> אֶת הָאָדָם בְּצַלְמוֹ.</a:t>
          </a:r>
        </a:p>
        <a:p>
          <a:pPr rtl="1"/>
          <a:r>
            <a:rPr lang="he-IL" dirty="0"/>
            <a:t> מָשָׁל לְמֶלֶךְ שֶׁהָיָה מוֹשֵׁל עַל הַמְדִינָה, וְהָיָה בּוֹנֶה בִּירָנִיּוֹת </a:t>
          </a:r>
          <a:r>
            <a:rPr lang="he-IL" dirty="0" err="1"/>
            <a:t>וְתִיקּוּנִין</a:t>
          </a:r>
          <a:r>
            <a:rPr lang="he-IL" dirty="0"/>
            <a:t> לָעִיר, וְכָל בְּנֵי הָעִיר </a:t>
          </a:r>
          <a:r>
            <a:rPr lang="he-IL" dirty="0" err="1"/>
            <a:t>מִשְׁתַּעְבְּדִין</a:t>
          </a:r>
          <a:r>
            <a:rPr lang="he-IL" dirty="0"/>
            <a:t> תַּחְתָּיו. יוֹם א' קָרָא לְכָל בְּנֵי הָעִיר, וּמִינָּה עֲלֵיהֶם שַׂר אֶחָד שֶׁלּוֹ, אָמַר, עַד כָּאן הָיִיתִי טוֹרֵחַ בְּכָל צָרְכֵי הָעִיר, וְלַעֲשׂוֹת מִגְדָּלִים וּבִירָנִיּוֹת, מִכָּאן וָאֵילָךְ הֲרֵי זֶה כָּמוֹנִי.</a:t>
          </a:r>
        </a:p>
      </dgm:t>
    </dgm:pt>
    <dgm:pt modelId="{45A7E7D1-224A-44AC-A8E8-C88A6F0FE837}" type="parTrans" cxnId="{6B5A01EA-E5F6-46B1-9C60-97077A23427A}">
      <dgm:prSet/>
      <dgm:spPr/>
      <dgm:t>
        <a:bodyPr/>
        <a:lstStyle/>
        <a:p>
          <a:pPr rtl="1"/>
          <a:endParaRPr lang="he-IL"/>
        </a:p>
      </dgm:t>
    </dgm:pt>
    <dgm:pt modelId="{C8F7424B-DA0A-40D9-903A-2C34701F2488}" type="sibTrans" cxnId="{6B5A01EA-E5F6-46B1-9C60-97077A23427A}">
      <dgm:prSet/>
      <dgm:spPr/>
      <dgm:t>
        <a:bodyPr/>
        <a:lstStyle/>
        <a:p>
          <a:pPr rtl="1"/>
          <a:endParaRPr lang="he-IL"/>
        </a:p>
      </dgm:t>
    </dgm:pt>
    <dgm:pt modelId="{32E9AE03-E8AA-4CB3-85F4-F85540F85988}">
      <dgm:prSet phldrT="[טקסט]"/>
      <dgm:spPr/>
      <dgm:t>
        <a:bodyPr/>
        <a:lstStyle/>
        <a:p>
          <a:pPr rtl="1"/>
          <a:r>
            <a:rPr lang="he-IL" dirty="0"/>
            <a:t>. ששת ימים תעבוד דורש ר' יהודה הנשיא: 'ששת ימים תעבד'. רבי אומר: הרי זו גזירה [=מצווה] אחרת, שכשם שנצטוו ישראל על מצות עשה של שבת, כך נצטוו על המלאכה (מכילתא דרבי שמעון בר יוחאי כ, ט)</a:t>
          </a:r>
        </a:p>
      </dgm:t>
    </dgm:pt>
    <dgm:pt modelId="{6ED9490E-FB0F-4998-9B4C-DEBA5608E3D8}" type="parTrans" cxnId="{BBF51D08-F095-49C9-B46D-ACD3C6FB2C4B}">
      <dgm:prSet/>
      <dgm:spPr/>
      <dgm:t>
        <a:bodyPr/>
        <a:lstStyle/>
        <a:p>
          <a:pPr rtl="1"/>
          <a:endParaRPr lang="he-IL"/>
        </a:p>
      </dgm:t>
    </dgm:pt>
    <dgm:pt modelId="{975EF5DC-2A3D-4CA2-9A11-65AE53F4CF5F}" type="sibTrans" cxnId="{BBF51D08-F095-49C9-B46D-ACD3C6FB2C4B}">
      <dgm:prSet/>
      <dgm:spPr/>
      <dgm:t>
        <a:bodyPr/>
        <a:lstStyle/>
        <a:p>
          <a:pPr rtl="1"/>
          <a:endParaRPr lang="he-IL"/>
        </a:p>
      </dgm:t>
    </dgm:pt>
    <dgm:pt modelId="{CF2B7584-E431-4216-A773-D2014F5B0A88}">
      <dgm:prSet phldrT="[טקסט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lvl="0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dirty="0"/>
            <a:t>. </a:t>
          </a:r>
          <a:r>
            <a:rPr lang="he-IL" dirty="0" err="1"/>
            <a:t>ויכוין</a:t>
          </a:r>
          <a:r>
            <a:rPr lang="he-IL" dirty="0"/>
            <a:t> בטרדת לבו וגופו בסבה מן הסבות </a:t>
          </a:r>
          <a:r>
            <a:rPr lang="he-IL" dirty="0" err="1"/>
            <a:t>והסבוב</a:t>
          </a:r>
          <a:r>
            <a:rPr lang="he-IL" dirty="0"/>
            <a:t> עליה, לעמד במצות הבורא, </a:t>
          </a:r>
          <a:r>
            <a:rPr lang="he-IL" dirty="0" err="1"/>
            <a:t>שצוה</a:t>
          </a:r>
          <a:r>
            <a:rPr lang="he-IL" dirty="0"/>
            <a:t> האדם להתעסק בסבות העולם, כעבודת האדמה וחרישתה וזריעתה, כמו שכתוב: </a:t>
          </a:r>
          <a:r>
            <a:rPr lang="he-IL" dirty="0" err="1"/>
            <a:t>ויקח</a:t>
          </a:r>
          <a:r>
            <a:rPr lang="he-IL" dirty="0"/>
            <a:t> ה' </a:t>
          </a:r>
          <a:r>
            <a:rPr lang="he-IL" dirty="0" err="1"/>
            <a:t>אלהים</a:t>
          </a:r>
          <a:r>
            <a:rPr lang="he-IL" dirty="0"/>
            <a:t> את האדם ויניחהו בגן עדן לעבדה ולשמרה, (ספר חובות הלבבות) </a:t>
          </a:r>
        </a:p>
      </dgm:t>
    </dgm:pt>
    <dgm:pt modelId="{27A1D86D-9922-4BAD-BDA6-4585CDBEC22F}" type="parTrans" cxnId="{E56B61DA-0949-4E94-8383-C84DF7077CBA}">
      <dgm:prSet/>
      <dgm:spPr/>
      <dgm:t>
        <a:bodyPr/>
        <a:lstStyle/>
        <a:p>
          <a:pPr rtl="1"/>
          <a:endParaRPr lang="he-IL"/>
        </a:p>
      </dgm:t>
    </dgm:pt>
    <dgm:pt modelId="{9AEC6C09-5870-4917-A3D5-A66CD564F02F}" type="sibTrans" cxnId="{E56B61DA-0949-4E94-8383-C84DF7077CBA}">
      <dgm:prSet/>
      <dgm:spPr/>
      <dgm:t>
        <a:bodyPr/>
        <a:lstStyle/>
        <a:p>
          <a:pPr rtl="1"/>
          <a:endParaRPr lang="he-IL"/>
        </a:p>
      </dgm:t>
    </dgm:pt>
    <dgm:pt modelId="{E47E81F8-3701-4602-BFAB-D22119B7672D}">
      <dgm:prSet phldrT="[טקסט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. מי שמוצא </a:t>
          </a:r>
          <a:r>
            <a:rPr lang="he-IL" dirty="0" err="1"/>
            <a:t>במדותיו</a:t>
          </a:r>
          <a:r>
            <a:rPr lang="he-IL" dirty="0"/>
            <a:t> וטבעו כוסף אל מלאכה מהמלאכות, ויהיה גופו ראוי לה, ויוכל לסבל את טרחה, יחזר עליה וישים אותה סבה להבאת מזונו ויסבל מתקה ומרירותה, ואל יקוץ כשימנע ממנו הטרף </a:t>
          </a:r>
          <a:r>
            <a:rPr lang="he-IL" dirty="0" err="1"/>
            <a:t>בקצת</a:t>
          </a:r>
          <a:r>
            <a:rPr lang="he-IL" dirty="0"/>
            <a:t> </a:t>
          </a:r>
          <a:r>
            <a:rPr lang="he-IL" dirty="0" err="1"/>
            <a:t>העתים</a:t>
          </a:r>
          <a:r>
            <a:rPr lang="he-IL" dirty="0"/>
            <a:t>, אך יבטח </a:t>
          </a:r>
          <a:r>
            <a:rPr lang="he-IL" dirty="0" err="1"/>
            <a:t>באלהים</a:t>
          </a:r>
          <a:r>
            <a:rPr lang="he-IL" dirty="0"/>
            <a:t>, שיספיק לו טרפו כל ימי חייו.</a:t>
          </a:r>
        </a:p>
      </dgm:t>
    </dgm:pt>
    <dgm:pt modelId="{9C35E703-4730-4AB6-B5C3-1268CB1C98B3}" type="parTrans" cxnId="{882CF669-075D-48D6-9D2D-E8154DC950B6}">
      <dgm:prSet/>
      <dgm:spPr/>
      <dgm:t>
        <a:bodyPr/>
        <a:lstStyle/>
        <a:p>
          <a:pPr rtl="1"/>
          <a:endParaRPr lang="he-IL"/>
        </a:p>
      </dgm:t>
    </dgm:pt>
    <dgm:pt modelId="{0D9EEA15-A782-40BE-801A-6EAA086D7748}" type="sibTrans" cxnId="{882CF669-075D-48D6-9D2D-E8154DC950B6}">
      <dgm:prSet/>
      <dgm:spPr/>
      <dgm:t>
        <a:bodyPr/>
        <a:lstStyle/>
        <a:p>
          <a:pPr rtl="1"/>
          <a:endParaRPr lang="he-IL"/>
        </a:p>
      </dgm:t>
    </dgm:pt>
    <dgm:pt modelId="{B92F2CF2-FEF5-4766-863E-6673EFA96313}" type="pres">
      <dgm:prSet presAssocID="{AFC300D0-776A-4C9E-8EC8-B9E1CD86C278}" presName="diagram" presStyleCnt="0">
        <dgm:presLayoutVars>
          <dgm:dir/>
          <dgm:resizeHandles val="exact"/>
        </dgm:presLayoutVars>
      </dgm:prSet>
      <dgm:spPr/>
    </dgm:pt>
    <dgm:pt modelId="{ACB6B8BE-AAB2-4AF1-928B-933D0E529071}" type="pres">
      <dgm:prSet presAssocID="{94A5DD0B-7494-4456-AB76-36FDBC524D1B}" presName="node" presStyleLbl="node1" presStyleIdx="0" presStyleCnt="5">
        <dgm:presLayoutVars>
          <dgm:bulletEnabled val="1"/>
        </dgm:presLayoutVars>
      </dgm:prSet>
      <dgm:spPr/>
    </dgm:pt>
    <dgm:pt modelId="{26791FC6-CA26-4DE6-81C9-0ACF9DE3DEF5}" type="pres">
      <dgm:prSet presAssocID="{DA06549A-C03B-4835-851B-FA8C7AF00B0C}" presName="sibTrans" presStyleCnt="0"/>
      <dgm:spPr/>
    </dgm:pt>
    <dgm:pt modelId="{9316A743-E5E8-4EFA-A4BB-859AD8BEB71D}" type="pres">
      <dgm:prSet presAssocID="{31C06D68-DCF0-458B-A91E-E91A4253FCA3}" presName="node" presStyleLbl="node1" presStyleIdx="1" presStyleCnt="5">
        <dgm:presLayoutVars>
          <dgm:bulletEnabled val="1"/>
        </dgm:presLayoutVars>
      </dgm:prSet>
      <dgm:spPr/>
    </dgm:pt>
    <dgm:pt modelId="{0DE875E6-3662-4352-BE95-4BFED0747710}" type="pres">
      <dgm:prSet presAssocID="{C8F7424B-DA0A-40D9-903A-2C34701F2488}" presName="sibTrans" presStyleCnt="0"/>
      <dgm:spPr/>
    </dgm:pt>
    <dgm:pt modelId="{09950222-E596-43CF-AF44-D04B47947FC5}" type="pres">
      <dgm:prSet presAssocID="{32E9AE03-E8AA-4CB3-85F4-F85540F85988}" presName="node" presStyleLbl="node1" presStyleIdx="2" presStyleCnt="5" custLinFactNeighborX="-3181" custLinFactNeighborY="1060">
        <dgm:presLayoutVars>
          <dgm:bulletEnabled val="1"/>
        </dgm:presLayoutVars>
      </dgm:prSet>
      <dgm:spPr/>
    </dgm:pt>
    <dgm:pt modelId="{E80D90F5-381B-4334-9F90-AD673F2EAF2B}" type="pres">
      <dgm:prSet presAssocID="{975EF5DC-2A3D-4CA2-9A11-65AE53F4CF5F}" presName="sibTrans" presStyleCnt="0"/>
      <dgm:spPr/>
    </dgm:pt>
    <dgm:pt modelId="{4E864EDF-F011-4AFE-B4CE-1363A1A9E93F}" type="pres">
      <dgm:prSet presAssocID="{CF2B7584-E431-4216-A773-D2014F5B0A88}" presName="node" presStyleLbl="node1" presStyleIdx="3" presStyleCnt="5" custLinFactNeighborX="-53809" custLinFactNeighborY="-5083">
        <dgm:presLayoutVars>
          <dgm:bulletEnabled val="1"/>
        </dgm:presLayoutVars>
      </dgm:prSet>
      <dgm:spPr/>
    </dgm:pt>
    <dgm:pt modelId="{20C81F1B-4C79-432B-AB14-8828FC8FD608}" type="pres">
      <dgm:prSet presAssocID="{9AEC6C09-5870-4917-A3D5-A66CD564F02F}" presName="sibTrans" presStyleCnt="0"/>
      <dgm:spPr/>
    </dgm:pt>
    <dgm:pt modelId="{67F92F07-CC1F-4D4E-B852-586E1F25609E}" type="pres">
      <dgm:prSet presAssocID="{E47E81F8-3701-4602-BFAB-D22119B7672D}" presName="node" presStyleLbl="node1" presStyleIdx="4" presStyleCnt="5" custLinFactNeighborX="-54837" custLinFactNeighborY="-3669">
        <dgm:presLayoutVars>
          <dgm:bulletEnabled val="1"/>
        </dgm:presLayoutVars>
      </dgm:prSet>
      <dgm:spPr/>
    </dgm:pt>
  </dgm:ptLst>
  <dgm:cxnLst>
    <dgm:cxn modelId="{BBF51D08-F095-49C9-B46D-ACD3C6FB2C4B}" srcId="{AFC300D0-776A-4C9E-8EC8-B9E1CD86C278}" destId="{32E9AE03-E8AA-4CB3-85F4-F85540F85988}" srcOrd="2" destOrd="0" parTransId="{6ED9490E-FB0F-4998-9B4C-DEBA5608E3D8}" sibTransId="{975EF5DC-2A3D-4CA2-9A11-65AE53F4CF5F}"/>
    <dgm:cxn modelId="{56716911-1662-4E61-89F0-DCB3C1F04EA9}" type="presOf" srcId="{32E9AE03-E8AA-4CB3-85F4-F85540F85988}" destId="{09950222-E596-43CF-AF44-D04B47947FC5}" srcOrd="0" destOrd="0" presId="urn:microsoft.com/office/officeart/2005/8/layout/default"/>
    <dgm:cxn modelId="{D8BFBB33-F7CF-40A1-B5BA-4CDA2EC09B54}" srcId="{AFC300D0-776A-4C9E-8EC8-B9E1CD86C278}" destId="{94A5DD0B-7494-4456-AB76-36FDBC524D1B}" srcOrd="0" destOrd="0" parTransId="{A705C2C0-4E94-41BD-A7D4-A8A1BB5A79B9}" sibTransId="{DA06549A-C03B-4835-851B-FA8C7AF00B0C}"/>
    <dgm:cxn modelId="{2E31DA34-B65C-450D-B93A-7D820EC391DB}" type="presOf" srcId="{CF2B7584-E431-4216-A773-D2014F5B0A88}" destId="{4E864EDF-F011-4AFE-B4CE-1363A1A9E93F}" srcOrd="0" destOrd="0" presId="urn:microsoft.com/office/officeart/2005/8/layout/default"/>
    <dgm:cxn modelId="{3B521467-6217-45E9-8E22-FED6E17F57B3}" type="presOf" srcId="{E47E81F8-3701-4602-BFAB-D22119B7672D}" destId="{67F92F07-CC1F-4D4E-B852-586E1F25609E}" srcOrd="0" destOrd="0" presId="urn:microsoft.com/office/officeart/2005/8/layout/default"/>
    <dgm:cxn modelId="{882CF669-075D-48D6-9D2D-E8154DC950B6}" srcId="{AFC300D0-776A-4C9E-8EC8-B9E1CD86C278}" destId="{E47E81F8-3701-4602-BFAB-D22119B7672D}" srcOrd="4" destOrd="0" parTransId="{9C35E703-4730-4AB6-B5C3-1268CB1C98B3}" sibTransId="{0D9EEA15-A782-40BE-801A-6EAA086D7748}"/>
    <dgm:cxn modelId="{579CD181-FA4F-45EF-AC34-2DD96F2AA34E}" type="presOf" srcId="{31C06D68-DCF0-458B-A91E-E91A4253FCA3}" destId="{9316A743-E5E8-4EFA-A4BB-859AD8BEB71D}" srcOrd="0" destOrd="0" presId="urn:microsoft.com/office/officeart/2005/8/layout/default"/>
    <dgm:cxn modelId="{E56B61DA-0949-4E94-8383-C84DF7077CBA}" srcId="{AFC300D0-776A-4C9E-8EC8-B9E1CD86C278}" destId="{CF2B7584-E431-4216-A773-D2014F5B0A88}" srcOrd="3" destOrd="0" parTransId="{27A1D86D-9922-4BAD-BDA6-4585CDBEC22F}" sibTransId="{9AEC6C09-5870-4917-A3D5-A66CD564F02F}"/>
    <dgm:cxn modelId="{33FA21E9-EFB3-45CC-B2FC-F072643EDE36}" type="presOf" srcId="{94A5DD0B-7494-4456-AB76-36FDBC524D1B}" destId="{ACB6B8BE-AAB2-4AF1-928B-933D0E529071}" srcOrd="0" destOrd="0" presId="urn:microsoft.com/office/officeart/2005/8/layout/default"/>
    <dgm:cxn modelId="{6B5A01EA-E5F6-46B1-9C60-97077A23427A}" srcId="{AFC300D0-776A-4C9E-8EC8-B9E1CD86C278}" destId="{31C06D68-DCF0-458B-A91E-E91A4253FCA3}" srcOrd="1" destOrd="0" parTransId="{45A7E7D1-224A-44AC-A8E8-C88A6F0FE837}" sibTransId="{C8F7424B-DA0A-40D9-903A-2C34701F2488}"/>
    <dgm:cxn modelId="{FFE7C3FA-7EA4-4D0A-A503-3DC8D6C4824B}" type="presOf" srcId="{AFC300D0-776A-4C9E-8EC8-B9E1CD86C278}" destId="{B92F2CF2-FEF5-4766-863E-6673EFA96313}" srcOrd="0" destOrd="0" presId="urn:microsoft.com/office/officeart/2005/8/layout/default"/>
    <dgm:cxn modelId="{0FF3814F-5540-4E6B-9D2F-1CF267DC4974}" type="presParOf" srcId="{B92F2CF2-FEF5-4766-863E-6673EFA96313}" destId="{ACB6B8BE-AAB2-4AF1-928B-933D0E529071}" srcOrd="0" destOrd="0" presId="urn:microsoft.com/office/officeart/2005/8/layout/default"/>
    <dgm:cxn modelId="{5488BD1B-0468-4521-A86C-9D6F4B1D5BD7}" type="presParOf" srcId="{B92F2CF2-FEF5-4766-863E-6673EFA96313}" destId="{26791FC6-CA26-4DE6-81C9-0ACF9DE3DEF5}" srcOrd="1" destOrd="0" presId="urn:microsoft.com/office/officeart/2005/8/layout/default"/>
    <dgm:cxn modelId="{64076D12-5C94-4D1B-A3AC-8D6F184E6434}" type="presParOf" srcId="{B92F2CF2-FEF5-4766-863E-6673EFA96313}" destId="{9316A743-E5E8-4EFA-A4BB-859AD8BEB71D}" srcOrd="2" destOrd="0" presId="urn:microsoft.com/office/officeart/2005/8/layout/default"/>
    <dgm:cxn modelId="{177D786C-F3AC-4022-B45F-5E4EDF261776}" type="presParOf" srcId="{B92F2CF2-FEF5-4766-863E-6673EFA96313}" destId="{0DE875E6-3662-4352-BE95-4BFED0747710}" srcOrd="3" destOrd="0" presId="urn:microsoft.com/office/officeart/2005/8/layout/default"/>
    <dgm:cxn modelId="{D8A95327-90CF-4A36-9D54-0B610CC18BE0}" type="presParOf" srcId="{B92F2CF2-FEF5-4766-863E-6673EFA96313}" destId="{09950222-E596-43CF-AF44-D04B47947FC5}" srcOrd="4" destOrd="0" presId="urn:microsoft.com/office/officeart/2005/8/layout/default"/>
    <dgm:cxn modelId="{4634C7CA-30E0-45F2-879C-4BDEBD11E517}" type="presParOf" srcId="{B92F2CF2-FEF5-4766-863E-6673EFA96313}" destId="{E80D90F5-381B-4334-9F90-AD673F2EAF2B}" srcOrd="5" destOrd="0" presId="urn:microsoft.com/office/officeart/2005/8/layout/default"/>
    <dgm:cxn modelId="{CF85A8A0-70BB-4AB2-8824-F4EC2813548B}" type="presParOf" srcId="{B92F2CF2-FEF5-4766-863E-6673EFA96313}" destId="{4E864EDF-F011-4AFE-B4CE-1363A1A9E93F}" srcOrd="6" destOrd="0" presId="urn:microsoft.com/office/officeart/2005/8/layout/default"/>
    <dgm:cxn modelId="{F9625B14-68D3-4C9D-BF11-FA5753899500}" type="presParOf" srcId="{B92F2CF2-FEF5-4766-863E-6673EFA96313}" destId="{20C81F1B-4C79-432B-AB14-8828FC8FD608}" srcOrd="7" destOrd="0" presId="urn:microsoft.com/office/officeart/2005/8/layout/default"/>
    <dgm:cxn modelId="{F84B9A48-DE2A-4887-A708-1F559F4F4850}" type="presParOf" srcId="{B92F2CF2-FEF5-4766-863E-6673EFA96313}" destId="{67F92F07-CC1F-4D4E-B852-586E1F25609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כְּלוֹמַר: עַל אָדָם זָקֵן מֻטֶּלֶת עֲבוֹדָה מְיֻחֶדֶת לִמְצֹא הֲנָאָה מֵחַיָּיו, </a:t>
          </a:r>
          <a:r>
            <a:rPr lang="he-IL" dirty="0" err="1"/>
            <a:t>אֲפִלּו</a:t>
          </a:r>
          <a:r>
            <a:rPr lang="he-IL" dirty="0"/>
            <a:t>ּ מֵאוֹר הַשֶּׁמֶשׁ הַזּוֹרַחַת בַּחוּץ. בַּגִּיל הַצָּעִיר הוּא נֶהֱנָה מֵחַיָּיו גַּם מֵאֹכֶל וּשְׁתִיָּה, אֲבָל בְּגִיל הַזְּקֵנָה, שֶׁחוּשׁ הַטַּעַם וְהַתֵּאָבוֹן כְּבָר לֹא מָה שֶׁהָיוּ - שֶׁיִּשְׁתַּדֵּל לֵהָנוֹת גַּם מֵהֲנָאוֹת פָּעוֹטוֹת, כְּמוֹ הָאוֹר בַּחוּץ.</a:t>
          </a:r>
        </a:p>
        <a:p>
          <a:pPr marL="0" lvl="0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שַׁעֲרֵי תְּשׁוּבָה לְרַבֵּנוּ יוֹנָה: "וּמָתוֹק הָאוֹר וְטוֹב </a:t>
          </a:r>
          <a:r>
            <a:rPr lang="he-IL" dirty="0" err="1"/>
            <a:t>לַעֵינַיִם</a:t>
          </a:r>
          <a:r>
            <a:rPr lang="he-IL" dirty="0"/>
            <a:t> לִרְאוֹת אֶת הַשָּׁמֶשׁ", פֵּרוּשׁ: חָזַר לְדַבֵּר עַל יְמֵי הַזְּקֵנָה שֶׁהִמְשִׁיל אוֹתָם לָעֶרֶב, וּמִפְּנֵי כִּי הַזָּקֵן לֹא יִטְעַם אֶת אֲשֶׁר יֹאכַל וְאֶת אֲשֶׁר יִשְׁתֶּה כְּדִבְרֵי בַּרְזִלַּי הַגִּלְעָדִי (שְׁמוּאֵל ב, </a:t>
          </a:r>
          <a:r>
            <a:rPr lang="he-IL" dirty="0" err="1"/>
            <a:t>יט</a:t>
          </a:r>
          <a:r>
            <a:rPr lang="he-IL" dirty="0"/>
            <a:t> - לוֹ): אָמַר כִּי יֵשׁ לוֹ לַזָּקֵן לֵהָנוֹת בִּמְאוֹר הַשֶּׁמֶשׁ, וְאַל תִּקְצַר נַפְשׁוֹ עָלָיו, כִּי קֹצֶר הַנֶּפֶשׁ מוֹנֵעַ מִמְּלֶאכֶת שָׁמַיִם.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A6A7C18C-02B9-41D9-84DB-1313CF430C16}">
      <dgm:prSet phldrT="[טקסט]"/>
      <dgm:spPr/>
      <dgm:t>
        <a:bodyPr/>
        <a:lstStyle/>
        <a:p>
          <a:pPr rtl="1"/>
          <a:r>
            <a:rPr lang="he-IL" dirty="0"/>
            <a:t>אָדָם אֵינוֹ יָכוֹל לְהַגִּיעַ לַהֲנָאָה מִתְּפִלָּה לְלֹא שֶׁרִגְשׁוֹתָיו פּוֹעֲמִים בּוֹ. רַק אִם הוּא קָם בַּבֹּקֶר וְנֶהֱנֶה מִזְּרִיחַת הַשֶּׁמֶשׁ וְצִיּוּץ </a:t>
          </a:r>
          <a:r>
            <a:rPr lang="he-IL" dirty="0" err="1"/>
            <a:t>הַצִּפּוֹרִים</a:t>
          </a:r>
          <a:r>
            <a:rPr lang="he-IL" dirty="0"/>
            <a:t>, הוּא יָכוֹל לְשַׁבֵּחַ אֶת ה' בִּפְסוּקֵי </a:t>
          </a:r>
          <a:r>
            <a:rPr lang="he-IL" dirty="0" err="1"/>
            <a:t>דִּזְמָרָה</a:t>
          </a:r>
          <a:r>
            <a:rPr lang="he-IL" dirty="0"/>
            <a:t> וְלוֹמַר בַּהֲנָאָה "הַלְלוּהוּ שֶׁמֶשׁ וְיָרֵחַ". </a:t>
          </a:r>
        </a:p>
        <a:p>
          <a:pPr rtl="1"/>
          <a:r>
            <a:rPr lang="he-IL" dirty="0"/>
            <a:t>רַק אִם </a:t>
          </a:r>
          <a:r>
            <a:rPr lang="he-IL" dirty="0" err="1"/>
            <a:t>אִשָּׁה</a:t>
          </a:r>
          <a:r>
            <a:rPr lang="he-IL" dirty="0"/>
            <a:t> נֶהֱנֵית מִכָּךְ שֶׁיֵּשׁ לָהּ יְלָדִים, וְהִיא אוֹהֶבֶת אוֹתָם וּשְׂמֵחָה בָּהֶם אוֹ אָז הִיא מְסֻגֶּלֶת לְטַפֵּל בָּהֶם מִתּוֹךְ שִׂמְחָה וְהוֹדָאָה לַה' שֶׁנָּתַן לָהּ תַּפְקִיד כֹּה חָשׁוּב.</a:t>
          </a:r>
        </a:p>
      </dgm:t>
    </dgm:pt>
    <dgm:pt modelId="{E9C1A183-A2C0-4B13-BFEE-55FD0CF9B9B3}" type="par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5D83DDFC-0350-4961-8FF1-4CE1501593A2}" type="sib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וְלָמָּה זֶה כֹּה חָשׁוּב? מַדּוּעַ לֹא עָדִיף לִסְבֹּל קְצָת יוֹתֵר </a:t>
          </a:r>
          <a:r>
            <a:rPr lang="he-IL" dirty="0" err="1"/>
            <a:t>וּלְהַרְוִיח</a:t>
          </a:r>
          <a:r>
            <a:rPr lang="he-IL" dirty="0"/>
            <a:t>ַ כַּפָּרַת עֲווֹנוֹת? לָמָּה חָשׁוּב לִמְצֹא הֲנָאוֹת? הוּא מְבָאֵר מִיָּד: "וְאַל תְּקַצֵּר נַפְשׁוֹ עָלָיו, כִּי קֹצֶר הַנֶּפֶשׁ מוֹנֵעַ אֶת הָאָדָם מִמְּלֶאכֶת שָׁמַיִם". "קֹצֶר נֶפֶשׁ" אֵין פֵּרוּשׁוֹ "עַצְבָּנוּת" אֶלָּא קֹצֶר הָרָצוֹן. </a:t>
          </a:r>
        </a:p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 err="1"/>
            <a:t>דְּהַיְנו</a:t>
          </a:r>
          <a:r>
            <a:rPr lang="he-IL" dirty="0"/>
            <a:t>ּ - חֹסֶר רָצוֹן וְטַעַם </a:t>
          </a:r>
          <a:r>
            <a:rPr lang="he-IL" dirty="0" err="1"/>
            <a:t>בַּחֲוָיוֹת</a:t>
          </a:r>
          <a:r>
            <a:rPr lang="he-IL" dirty="0"/>
            <a:t>. אָדָם שֶׁאֵינוֹ חַי וּמַרְגִּישׁ, אֵינוֹ נֶהֱנֶה וְאֵינוֹ חוֹוֶה </a:t>
          </a:r>
          <a:r>
            <a:rPr lang="he-IL" dirty="0" err="1"/>
            <a:t>חֲוָיוֹת</a:t>
          </a:r>
          <a:r>
            <a:rPr lang="he-IL" dirty="0"/>
            <a:t> - לֹא מְסֻגָּל לַעֲבֹד אֶת ה'.</a:t>
          </a:r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4" custScaleX="150781" custScaleY="115610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4" custScaleX="150781" custScaleY="115610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048BA7F-2ABC-40B2-9CB1-BF1C300165B8}" type="pres">
      <dgm:prSet presAssocID="{A6A7C18C-02B9-41D9-84DB-1313CF430C16}" presName="node" presStyleLbl="node1" presStyleIdx="2" presStyleCnt="4" custScaleX="150781" custScaleY="118681">
        <dgm:presLayoutVars>
          <dgm:bulletEnabled val="1"/>
        </dgm:presLayoutVars>
      </dgm:prSet>
      <dgm:spPr/>
    </dgm:pt>
    <dgm:pt modelId="{FE6009A2-9B1C-4059-9C9A-F8E48E40D9D1}" type="pres">
      <dgm:prSet presAssocID="{5D83DDFC-0350-4961-8FF1-4CE1501593A2}" presName="sibTrans" presStyleCnt="0"/>
      <dgm:spPr/>
    </dgm:pt>
    <dgm:pt modelId="{188BE399-BB79-42C6-9208-A5A9DB0B4E3C}" type="pres">
      <dgm:prSet presAssocID="{68F53C08-B600-46D3-8283-9B3816A7DA67}" presName="node" presStyleLbl="node1" presStyleIdx="3" presStyleCnt="4" custScaleX="150781" custScaleY="118681">
        <dgm:presLayoutVars>
          <dgm:bulletEnabled val="1"/>
        </dgm:presLayoutVars>
      </dgm:prSet>
      <dgm:spPr/>
    </dgm:pt>
  </dgm:ptLst>
  <dgm:cxnLst>
    <dgm:cxn modelId="{51EFA112-21BF-48AA-BCEA-2E8D62BC4AF3}" type="presOf" srcId="{28A3E453-3F88-4B5F-B3B1-326ABE0D2BBF}" destId="{7CD77BC4-D7BE-4475-B464-90F9F2005203}" srcOrd="0" destOrd="0" presId="urn:microsoft.com/office/officeart/2005/8/layout/default"/>
    <dgm:cxn modelId="{CD81D129-5205-42F9-9135-1BB4EF370587}" srcId="{26F90B33-A5A0-4D54-8DAD-10149A0E5DE9}" destId="{A6A7C18C-02B9-41D9-84DB-1313CF430C16}" srcOrd="2" destOrd="0" parTransId="{E9C1A183-A2C0-4B13-BFEE-55FD0CF9B9B3}" sibTransId="{5D83DDFC-0350-4961-8FF1-4CE1501593A2}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A5AB4A59-0062-47DA-BBAA-0E36A65B561F}" type="presOf" srcId="{A6A7C18C-02B9-41D9-84DB-1313CF430C16}" destId="{1048BA7F-2ABC-40B2-9CB1-BF1C300165B8}" srcOrd="0" destOrd="0" presId="urn:microsoft.com/office/officeart/2005/8/layout/default"/>
    <dgm:cxn modelId="{6909BCBD-AC79-463B-8F8B-0CD0A98C5F7A}" srcId="{26F90B33-A5A0-4D54-8DAD-10149A0E5DE9}" destId="{68F53C08-B600-46D3-8283-9B3816A7DA67}" srcOrd="3" destOrd="0" parTransId="{EED16D9C-0A9A-4D6D-A892-FFB3340216F7}" sibTransId="{E91765DF-BCB3-4994-9134-BF3A4E053F2C}"/>
    <dgm:cxn modelId="{6D8E8CC9-6FCE-4FF4-87DD-98AE0B6A22C1}" type="presOf" srcId="{6FE1E1AA-06F7-4D77-92B1-672813D02FA3}" destId="{7BDD0345-3F6A-42DD-AD0A-FBFA2BE6B4F4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CDCF93F7-D0CE-4BBA-8B63-513F9A3B52CA}" type="presOf" srcId="{68F53C08-B600-46D3-8283-9B3816A7DA67}" destId="{188BE399-BB79-42C6-9208-A5A9DB0B4E3C}" srcOrd="0" destOrd="0" presId="urn:microsoft.com/office/officeart/2005/8/layout/default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F5B363A1-5403-45A7-957F-E8C42F3AE0C1}" type="presParOf" srcId="{6819571F-FAFE-464F-AA0C-4B95565A6697}" destId="{7BDD0345-3F6A-42DD-AD0A-FBFA2BE6B4F4}" srcOrd="0" destOrd="0" presId="urn:microsoft.com/office/officeart/2005/8/layout/default"/>
    <dgm:cxn modelId="{8B3B3CEA-B447-4DA7-9E52-90589221B2AB}" type="presParOf" srcId="{6819571F-FAFE-464F-AA0C-4B95565A6697}" destId="{1BB58B1F-8A5A-47D7-9B98-9B898040F939}" srcOrd="1" destOrd="0" presId="urn:microsoft.com/office/officeart/2005/8/layout/default"/>
    <dgm:cxn modelId="{6B3C089F-E17A-4AD5-8A09-E1A6A83F2CE5}" type="presParOf" srcId="{6819571F-FAFE-464F-AA0C-4B95565A6697}" destId="{7CD77BC4-D7BE-4475-B464-90F9F2005203}" srcOrd="2" destOrd="0" presId="urn:microsoft.com/office/officeart/2005/8/layout/default"/>
    <dgm:cxn modelId="{D9CAF238-92B5-44F8-9797-28F1BC82FEFB}" type="presParOf" srcId="{6819571F-FAFE-464F-AA0C-4B95565A6697}" destId="{7EAA978A-3B81-4123-94F9-5CE621DE2080}" srcOrd="3" destOrd="0" presId="urn:microsoft.com/office/officeart/2005/8/layout/default"/>
    <dgm:cxn modelId="{9EBFE036-653A-4483-8B54-507EBE2388AB}" type="presParOf" srcId="{6819571F-FAFE-464F-AA0C-4B95565A6697}" destId="{1048BA7F-2ABC-40B2-9CB1-BF1C300165B8}" srcOrd="4" destOrd="0" presId="urn:microsoft.com/office/officeart/2005/8/layout/default"/>
    <dgm:cxn modelId="{AEB05129-1D83-4107-B5B5-CDEE51264CD2}" type="presParOf" srcId="{6819571F-FAFE-464F-AA0C-4B95565A6697}" destId="{FE6009A2-9B1C-4059-9C9A-F8E48E40D9D1}" srcOrd="5" destOrd="0" presId="urn:microsoft.com/office/officeart/2005/8/layout/default"/>
    <dgm:cxn modelId="{D4BF2623-23F8-4FAE-85CC-02C2604F49C3}" type="presParOf" srcId="{6819571F-FAFE-464F-AA0C-4B95565A6697}" destId="{188BE399-BB79-42C6-9208-A5A9DB0B4E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6B8BE-AAB2-4AF1-928B-933D0E529071}">
      <dsp:nvSpPr>
        <dsp:cNvPr id="0" name=""/>
        <dsp:cNvSpPr/>
      </dsp:nvSpPr>
      <dsp:spPr>
        <a:xfrm>
          <a:off x="0" y="266244"/>
          <a:ext cx="3749536" cy="2249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700" kern="1200" dirty="0"/>
            <a:t> </a:t>
          </a:r>
          <a:r>
            <a:rPr lang="he-IL" sz="1700" kern="1200" dirty="0" err="1"/>
            <a:t>כְעִנְיַן</a:t>
          </a:r>
          <a:r>
            <a:rPr lang="he-IL" sz="1700" kern="1200" dirty="0"/>
            <a:t> זֶה נֶאֱמַר בָּאָדָם, וַיִּבְרָא </a:t>
          </a:r>
          <a:r>
            <a:rPr lang="he-IL" sz="1700" kern="1200" dirty="0" err="1"/>
            <a:t>אֱלֹהִים</a:t>
          </a:r>
          <a:r>
            <a:rPr lang="he-IL" sz="1700" kern="1200" dirty="0"/>
            <a:t> אֶת הָאָדָם בְּצַלְמוֹ, וְאָמַר לֵיהּ רְאֵה בָּנִיתִי כָּל הָעִיר וְכָל אֲשֶׁר בָּהּ, וְכַאֲשֶׁר הָיִיתִי מוֹשֵׁל עָלֶיהָ וּבוֹנֶה אוֹתָהּ כְּכָל חֶפְצִי, כָּךְ אַתָּה תִּבְנֶה וְתַעֲשֶׂה מְלֶאכֶת הָעוֹלָם. 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700" kern="1200" dirty="0"/>
            <a:t>וְעַל כֵּן בְּצֶלֶם </a:t>
          </a:r>
          <a:r>
            <a:rPr lang="he-IL" sz="1700" kern="1200" dirty="0" err="1"/>
            <a:t>אֱלֹהִים</a:t>
          </a:r>
          <a:r>
            <a:rPr lang="he-IL" sz="1700" kern="1200" dirty="0"/>
            <a:t> עָשָׂה אוֹתוֹ. </a:t>
          </a:r>
          <a:r>
            <a:rPr lang="he-IL" sz="1700" b="1" kern="1200" dirty="0"/>
            <a:t>וַיִּבְרָא </a:t>
          </a:r>
          <a:r>
            <a:rPr lang="he-IL" sz="1700" b="1" kern="1200" dirty="0" err="1"/>
            <a:t>אֱלֹהִים</a:t>
          </a:r>
          <a:r>
            <a:rPr lang="he-IL" sz="1700" b="1" kern="1200" dirty="0"/>
            <a:t> אֶת הָאָדָם בְּצַלְמוֹ, לַעֲשׂוֹת כָּל צָרְכֵי הָעוֹלָם וְתִיקּוּנָיו, כַּאֲשֶׁר הוּא עָשָׂה </a:t>
          </a:r>
          <a:r>
            <a:rPr lang="he-IL" sz="1700" b="1" kern="1200" dirty="0" err="1"/>
            <a:t>בַּתְּחִלָּה</a:t>
          </a:r>
          <a:r>
            <a:rPr lang="he-IL" sz="1700" kern="1200" dirty="0"/>
            <a:t>. </a:t>
          </a:r>
        </a:p>
      </dsp:txBody>
      <dsp:txXfrm>
        <a:off x="0" y="266244"/>
        <a:ext cx="3749536" cy="2249722"/>
      </dsp:txXfrm>
    </dsp:sp>
    <dsp:sp modelId="{9316A743-E5E8-4EFA-A4BB-859AD8BEB71D}">
      <dsp:nvSpPr>
        <dsp:cNvPr id="0" name=""/>
        <dsp:cNvSpPr/>
      </dsp:nvSpPr>
      <dsp:spPr>
        <a:xfrm>
          <a:off x="4124490" y="266244"/>
          <a:ext cx="3749536" cy="2249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. וְאָמַר רִבִּי יוֹחָנָן, לָמָּה נִבְרָא אָדָם בְּצֶלֶם </a:t>
          </a:r>
          <a:r>
            <a:rPr lang="he-IL" sz="1700" kern="1200" dirty="0" err="1"/>
            <a:t>אֱלֹהִים</a:t>
          </a:r>
          <a:r>
            <a:rPr lang="he-IL" sz="1700" kern="1200" dirty="0"/>
            <a:t>. שֶׁנֶּאֱמַר (שם א) וַיִּבְרָא </a:t>
          </a:r>
          <a:r>
            <a:rPr lang="he-IL" sz="1700" kern="1200" dirty="0" err="1"/>
            <a:t>אֱלֹהִים</a:t>
          </a:r>
          <a:r>
            <a:rPr lang="he-IL" sz="1700" kern="1200" dirty="0"/>
            <a:t> אֶת הָאָדָם בְּצַלְמוֹ.</a:t>
          </a:r>
        </a:p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 מָשָׁל לְמֶלֶךְ שֶׁהָיָה מוֹשֵׁל עַל הַמְדִינָה, וְהָיָה בּוֹנֶה בִּירָנִיּוֹת </a:t>
          </a:r>
          <a:r>
            <a:rPr lang="he-IL" sz="1700" kern="1200" dirty="0" err="1"/>
            <a:t>וְתִיקּוּנִין</a:t>
          </a:r>
          <a:r>
            <a:rPr lang="he-IL" sz="1700" kern="1200" dirty="0"/>
            <a:t> לָעִיר, וְכָל בְּנֵי הָעִיר </a:t>
          </a:r>
          <a:r>
            <a:rPr lang="he-IL" sz="1700" kern="1200" dirty="0" err="1"/>
            <a:t>מִשְׁתַּעְבְּדִין</a:t>
          </a:r>
          <a:r>
            <a:rPr lang="he-IL" sz="1700" kern="1200" dirty="0"/>
            <a:t> תַּחְתָּיו. יוֹם א' קָרָא לְכָל בְּנֵי הָעִיר, וּמִינָּה עֲלֵיהֶם שַׂר אֶחָד שֶׁלּוֹ, אָמַר, עַד כָּאן הָיִיתִי טוֹרֵחַ בְּכָל צָרְכֵי הָעִיר, וְלַעֲשׂוֹת מִגְדָּלִים וּבִירָנִיּוֹת, מִכָּאן וָאֵילָךְ הֲרֵי זֶה כָּמוֹנִי.</a:t>
          </a:r>
        </a:p>
      </dsp:txBody>
      <dsp:txXfrm>
        <a:off x="4124490" y="266244"/>
        <a:ext cx="3749536" cy="2249722"/>
      </dsp:txXfrm>
    </dsp:sp>
    <dsp:sp modelId="{09950222-E596-43CF-AF44-D04B47947FC5}">
      <dsp:nvSpPr>
        <dsp:cNvPr id="0" name=""/>
        <dsp:cNvSpPr/>
      </dsp:nvSpPr>
      <dsp:spPr>
        <a:xfrm>
          <a:off x="8129708" y="290091"/>
          <a:ext cx="3749536" cy="22497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. ששת ימים תעבוד דורש ר' יהודה הנשיא: 'ששת ימים תעבד'. רבי אומר: הרי זו גזירה [=מצווה] אחרת, שכשם שנצטוו ישראל על מצות עשה של שבת, כך נצטוו על המלאכה (מכילתא דרבי שמעון בר יוחאי כ, ט)</a:t>
          </a:r>
        </a:p>
      </dsp:txBody>
      <dsp:txXfrm>
        <a:off x="8129708" y="290091"/>
        <a:ext cx="3749536" cy="2249722"/>
      </dsp:txXfrm>
    </dsp:sp>
    <dsp:sp modelId="{4E864EDF-F011-4AFE-B4CE-1363A1A9E93F}">
      <dsp:nvSpPr>
        <dsp:cNvPr id="0" name=""/>
        <dsp:cNvSpPr/>
      </dsp:nvSpPr>
      <dsp:spPr>
        <a:xfrm>
          <a:off x="44656" y="2776566"/>
          <a:ext cx="3749536" cy="224972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. </a:t>
          </a:r>
          <a:r>
            <a:rPr lang="he-IL" sz="1700" kern="1200" dirty="0" err="1"/>
            <a:t>ויכוין</a:t>
          </a:r>
          <a:r>
            <a:rPr lang="he-IL" sz="1700" kern="1200" dirty="0"/>
            <a:t> בטרדת לבו וגופו בסבה מן הסבות </a:t>
          </a:r>
          <a:r>
            <a:rPr lang="he-IL" sz="1700" kern="1200" dirty="0" err="1"/>
            <a:t>והסבוב</a:t>
          </a:r>
          <a:r>
            <a:rPr lang="he-IL" sz="1700" kern="1200" dirty="0"/>
            <a:t> עליה, לעמד במצות הבורא, </a:t>
          </a:r>
          <a:r>
            <a:rPr lang="he-IL" sz="1700" kern="1200" dirty="0" err="1"/>
            <a:t>שצוה</a:t>
          </a:r>
          <a:r>
            <a:rPr lang="he-IL" sz="1700" kern="1200" dirty="0"/>
            <a:t> האדם להתעסק בסבות העולם, כעבודת האדמה וחרישתה וזריעתה, כמו שכתוב: </a:t>
          </a:r>
          <a:r>
            <a:rPr lang="he-IL" sz="1700" kern="1200" dirty="0" err="1"/>
            <a:t>ויקח</a:t>
          </a:r>
          <a:r>
            <a:rPr lang="he-IL" sz="1700" kern="1200" dirty="0"/>
            <a:t> ה' </a:t>
          </a:r>
          <a:r>
            <a:rPr lang="he-IL" sz="1700" kern="1200" dirty="0" err="1"/>
            <a:t>אלהים</a:t>
          </a:r>
          <a:r>
            <a:rPr lang="he-IL" sz="1700" kern="1200" dirty="0"/>
            <a:t> את האדם ויניחהו בגן עדן לעבדה ולשמרה, (ספר חובות הלבבות) </a:t>
          </a:r>
        </a:p>
      </dsp:txBody>
      <dsp:txXfrm>
        <a:off x="44656" y="2776566"/>
        <a:ext cx="3749536" cy="2249722"/>
      </dsp:txXfrm>
    </dsp:sp>
    <dsp:sp modelId="{67F92F07-CC1F-4D4E-B852-586E1F25609E}">
      <dsp:nvSpPr>
        <dsp:cNvPr id="0" name=""/>
        <dsp:cNvSpPr/>
      </dsp:nvSpPr>
      <dsp:spPr>
        <a:xfrm>
          <a:off x="4130602" y="2808378"/>
          <a:ext cx="3749536" cy="224972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. מי שמוצא </a:t>
          </a:r>
          <a:r>
            <a:rPr lang="he-IL" sz="1700" kern="1200" dirty="0" err="1"/>
            <a:t>במדותיו</a:t>
          </a:r>
          <a:r>
            <a:rPr lang="he-IL" sz="1700" kern="1200" dirty="0"/>
            <a:t> וטבעו כוסף אל מלאכה מהמלאכות, ויהיה גופו ראוי לה, ויוכל לסבל את טרחה, יחזר עליה וישים אותה סבה להבאת מזונו ויסבל מתקה ומרירותה, ואל יקוץ כשימנע ממנו הטרף </a:t>
          </a:r>
          <a:r>
            <a:rPr lang="he-IL" sz="1700" kern="1200" dirty="0" err="1"/>
            <a:t>בקצת</a:t>
          </a:r>
          <a:r>
            <a:rPr lang="he-IL" sz="1700" kern="1200" dirty="0"/>
            <a:t> </a:t>
          </a:r>
          <a:r>
            <a:rPr lang="he-IL" sz="1700" kern="1200" dirty="0" err="1"/>
            <a:t>העתים</a:t>
          </a:r>
          <a:r>
            <a:rPr lang="he-IL" sz="1700" kern="1200" dirty="0"/>
            <a:t>, אך יבטח </a:t>
          </a:r>
          <a:r>
            <a:rPr lang="he-IL" sz="1700" kern="1200" dirty="0" err="1"/>
            <a:t>באלהים</a:t>
          </a:r>
          <a:r>
            <a:rPr lang="he-IL" sz="1700" kern="1200" dirty="0"/>
            <a:t>, שיספיק לו טרפו כל ימי חייו.</a:t>
          </a:r>
        </a:p>
      </dsp:txBody>
      <dsp:txXfrm>
        <a:off x="4130602" y="2808378"/>
        <a:ext cx="3749536" cy="22497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138641" y="1604"/>
          <a:ext cx="4954852" cy="2279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kern="1200" dirty="0"/>
            <a:t>כְּלוֹמַר: עַל אָדָם זָקֵן מֻטֶּלֶת עֲבוֹדָה מְיֻחֶדֶת לִמְצֹא הֲנָאָה מֵחַיָּיו, </a:t>
          </a:r>
          <a:r>
            <a:rPr lang="he-IL" sz="1800" kern="1200" dirty="0" err="1"/>
            <a:t>אֲפִלּו</a:t>
          </a:r>
          <a:r>
            <a:rPr lang="he-IL" sz="1800" kern="1200" dirty="0"/>
            <a:t>ּ מֵאוֹר הַשֶּׁמֶשׁ הַזּוֹרַחַת בַּחוּץ. בַּגִּיל הַצָּעִיר הוּא נֶהֱנָה מֵחַיָּיו גַּם מֵאֹכֶל וּשְׁתִיָּה, אֲבָל בְּגִיל הַזְּקֵנָה, שֶׁחוּשׁ הַטַּעַם וְהַתֵּאָבוֹן כְּבָר לֹא מָה שֶׁהָיוּ - שֶׁיִּשְׁתַּדֵּל לֵהָנוֹת גַּם מֵהֲנָאוֹת פָּעוֹטוֹת, כְּמוֹ הָאוֹר בַּחוּץ.</a:t>
          </a:r>
        </a:p>
        <a:p>
          <a:pPr marL="0"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800" kern="1200" dirty="0"/>
        </a:p>
      </dsp:txBody>
      <dsp:txXfrm>
        <a:off x="138641" y="1604"/>
        <a:ext cx="4954852" cy="2279453"/>
      </dsp:txXfrm>
    </dsp:sp>
    <dsp:sp modelId="{7CD77BC4-D7BE-4475-B464-90F9F2005203}">
      <dsp:nvSpPr>
        <dsp:cNvPr id="0" name=""/>
        <dsp:cNvSpPr/>
      </dsp:nvSpPr>
      <dsp:spPr>
        <a:xfrm>
          <a:off x="5422106" y="1604"/>
          <a:ext cx="4954852" cy="2279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שַׁעֲרֵי תְּשׁוּבָה לְרַבֵּנוּ יוֹנָה: "וּמָתוֹק הָאוֹר וְטוֹב </a:t>
          </a:r>
          <a:r>
            <a:rPr lang="he-IL" sz="1800" kern="1200" dirty="0" err="1"/>
            <a:t>לַעֵינַיִם</a:t>
          </a:r>
          <a:r>
            <a:rPr lang="he-IL" sz="1800" kern="1200" dirty="0"/>
            <a:t> לִרְאוֹת אֶת הַשָּׁמֶשׁ", פֵּרוּשׁ: חָזַר לְדַבֵּר עַל יְמֵי הַזְּקֵנָה שֶׁהִמְשִׁיל אוֹתָם לָעֶרֶב, וּמִפְּנֵי כִּי הַזָּקֵן לֹא יִטְעַם אֶת אֲשֶׁר יֹאכַל וְאֶת אֲשֶׁר יִשְׁתֶּה כְּדִבְרֵי בַּרְזִלַּי הַגִּלְעָדִי (שְׁמוּאֵל ב, </a:t>
          </a:r>
          <a:r>
            <a:rPr lang="he-IL" sz="1800" kern="1200" dirty="0" err="1"/>
            <a:t>יט</a:t>
          </a:r>
          <a:r>
            <a:rPr lang="he-IL" sz="1800" kern="1200" dirty="0"/>
            <a:t> - לוֹ): אָמַר כִּי יֵשׁ לוֹ לַזָּקֵן לֵהָנוֹת בִּמְאוֹר הַשֶּׁמֶשׁ, וְאַל תִּקְצַר נַפְשׁוֹ עָלָיו, כִּי קֹצֶר הַנֶּפֶשׁ מוֹנֵעַ מִמְּלֶאכֶת שָׁמַיִם.</a:t>
          </a:r>
        </a:p>
      </dsp:txBody>
      <dsp:txXfrm>
        <a:off x="5422106" y="1604"/>
        <a:ext cx="4954852" cy="2279453"/>
      </dsp:txXfrm>
    </dsp:sp>
    <dsp:sp modelId="{1048BA7F-2ABC-40B2-9CB1-BF1C300165B8}">
      <dsp:nvSpPr>
        <dsp:cNvPr id="0" name=""/>
        <dsp:cNvSpPr/>
      </dsp:nvSpPr>
      <dsp:spPr>
        <a:xfrm>
          <a:off x="138641" y="2609670"/>
          <a:ext cx="4954852" cy="2340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אָדָם אֵינוֹ יָכוֹל לְהַגִּיעַ לַהֲנָאָה מִתְּפִלָּה לְלֹא שֶׁרִגְשׁוֹתָיו פּוֹעֲמִים בּוֹ. רַק אִם הוּא קָם בַּבֹּקֶר וְנֶהֱנֶה מִזְּרִיחַת הַשֶּׁמֶשׁ וְצִיּוּץ </a:t>
          </a:r>
          <a:r>
            <a:rPr lang="he-IL" sz="1800" kern="1200" dirty="0" err="1"/>
            <a:t>הַצִּפּוֹרִים</a:t>
          </a:r>
          <a:r>
            <a:rPr lang="he-IL" sz="1800" kern="1200" dirty="0"/>
            <a:t>, הוּא יָכוֹל לְשַׁבֵּחַ אֶת ה' בִּפְסוּקֵי </a:t>
          </a:r>
          <a:r>
            <a:rPr lang="he-IL" sz="1800" kern="1200" dirty="0" err="1"/>
            <a:t>דִּזְמָרָה</a:t>
          </a:r>
          <a:r>
            <a:rPr lang="he-IL" sz="1800" kern="1200" dirty="0"/>
            <a:t> וְלוֹמַר בַּהֲנָאָה "הַלְלוּהוּ שֶׁמֶשׁ וְיָרֵחַ". 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רַק אִם </a:t>
          </a:r>
          <a:r>
            <a:rPr lang="he-IL" sz="1800" kern="1200" dirty="0" err="1"/>
            <a:t>אִשָּׁה</a:t>
          </a:r>
          <a:r>
            <a:rPr lang="he-IL" sz="1800" kern="1200" dirty="0"/>
            <a:t> נֶהֱנֵית מִכָּךְ שֶׁיֵּשׁ לָהּ יְלָדִים, וְהִיא אוֹהֶבֶת אוֹתָם וּשְׂמֵחָה בָּהֶם אוֹ אָז הִיא מְסֻגֶּלֶת לְטַפֵּל בָּהֶם מִתּוֹךְ שִׂמְחָה וְהוֹדָאָה לַה' שֶׁנָּתַן לָהּ תַּפְקִיד כֹּה חָשׁוּב.</a:t>
          </a:r>
        </a:p>
      </dsp:txBody>
      <dsp:txXfrm>
        <a:off x="138641" y="2609670"/>
        <a:ext cx="4954852" cy="2340003"/>
      </dsp:txXfrm>
    </dsp:sp>
    <dsp:sp modelId="{188BE399-BB79-42C6-9208-A5A9DB0B4E3C}">
      <dsp:nvSpPr>
        <dsp:cNvPr id="0" name=""/>
        <dsp:cNvSpPr/>
      </dsp:nvSpPr>
      <dsp:spPr>
        <a:xfrm>
          <a:off x="5422106" y="2609670"/>
          <a:ext cx="4954852" cy="2340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kern="1200" dirty="0"/>
            <a:t>וְלָמָּה זֶה כֹּה חָשׁוּב? מַדּוּעַ לֹא עָדִיף לִסְבֹּל קְצָת יוֹתֵר </a:t>
          </a:r>
          <a:r>
            <a:rPr lang="he-IL" sz="1800" kern="1200" dirty="0" err="1"/>
            <a:t>וּלְהַרְוִיח</a:t>
          </a:r>
          <a:r>
            <a:rPr lang="he-IL" sz="1800" kern="1200" dirty="0"/>
            <a:t>ַ כַּפָּרַת עֲווֹנוֹת? לָמָּה חָשׁוּב לִמְצֹא הֲנָאוֹת? הוּא מְבָאֵר מִיָּד: "וְאַל תְּקַצֵּר נַפְשׁוֹ עָלָיו, כִּי קֹצֶר הַנֶּפֶשׁ מוֹנֵעַ אֶת הָאָדָם מִמְּלֶאכֶת שָׁמַיִם". "קֹצֶר נֶפֶשׁ" אֵין פֵּרוּשׁוֹ "עַצְבָּנוּת" אֶלָּא קֹצֶר הָרָצוֹן. 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800" kern="1200" dirty="0" err="1"/>
            <a:t>דְּהַיְנו</a:t>
          </a:r>
          <a:r>
            <a:rPr lang="he-IL" sz="1800" kern="1200" dirty="0"/>
            <a:t>ּ - חֹסֶר רָצוֹן וְטַעַם </a:t>
          </a:r>
          <a:r>
            <a:rPr lang="he-IL" sz="1800" kern="1200" dirty="0" err="1"/>
            <a:t>בַּחֲוָיוֹת</a:t>
          </a:r>
          <a:r>
            <a:rPr lang="he-IL" sz="1800" kern="1200" dirty="0"/>
            <a:t>. אָדָם שֶׁאֵינוֹ חַי וּמַרְגִּישׁ, אֵינוֹ נֶהֱנֶה וְאֵינוֹ חוֹוֶה </a:t>
          </a:r>
          <a:r>
            <a:rPr lang="he-IL" sz="1800" kern="1200" dirty="0" err="1"/>
            <a:t>חֲוָיוֹת</a:t>
          </a:r>
          <a:r>
            <a:rPr lang="he-IL" sz="1800" kern="1200" dirty="0"/>
            <a:t> - לֹא מְסֻגָּל לַעֲבֹד אֶת ה'.</a:t>
          </a:r>
        </a:p>
      </dsp:txBody>
      <dsp:txXfrm>
        <a:off x="5422106" y="2609670"/>
        <a:ext cx="4954852" cy="2340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ב'/תמוז/תשפ"ד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7/8/2024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7/8/2024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7/8/2024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7/8/2024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7/8/2024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7/8/2024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287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552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269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842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9690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161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166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966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1892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289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1237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72935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4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248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227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8669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247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9D44D16-5663-2908-4336-DA8E6CBA7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F626C3-784D-0DF6-7456-A617EF1E4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F3ED363-EDC7-BDBD-B05E-1149F4C40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317387-77AC-480A-A033-C4CE83505E3E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ב'/תמוז/תשפ"ד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F8C1E08-E25D-40EE-9C41-42DCAD6A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69C3226-0058-772F-C45B-C257A4AD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494BE-8E78-4F23-B97A-78D2FA2CBFBD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7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7/8/2024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1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B4F66486-4AB9-F891-21C5-FCA0928F4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449CBDD-8606-F131-CC4F-5D8E56B44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A56190-60C3-7C4E-1F4C-DC57A5356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17387-77AC-480A-A033-C4CE83505E3E}" type="datetimeFigureOut">
              <a:rPr lang="he-IL" smtClean="0"/>
              <a:t>ב'/תמוז/תשפ"ד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87514BC-CF86-0852-3915-288FDA97A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C1F2B5E-A880-B40E-DC72-2C509BE89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494BE-8E78-4F23-B97A-78D2FA2CBFB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056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commons.wikimedia.org/wiki/Category:Sunrises_from_Masada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תורה ומלאכה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תורה עם מלאכה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משנה מסכת אבות פרק ב משנה ב</a:t>
            </a:r>
          </a:p>
          <a:p>
            <a:r>
              <a:rPr lang="he-IL" dirty="0"/>
              <a:t>רבן גמליאל בנו של רבי יהודה הנשיא אומר יפה תלמוד תורה עם דרך ארץ שיגיעת שניהם משכחת </a:t>
            </a:r>
            <a:r>
              <a:rPr lang="he-IL" dirty="0" err="1"/>
              <a:t>עון</a:t>
            </a:r>
            <a:r>
              <a:rPr lang="he-IL" dirty="0"/>
              <a:t> וכל תורה שאין עמה מלאכה סופה בטלה וגוררת </a:t>
            </a:r>
            <a:r>
              <a:rPr lang="he-IL" dirty="0" err="1"/>
              <a:t>עון</a:t>
            </a:r>
            <a:r>
              <a:rPr lang="he-IL" dirty="0"/>
              <a:t>.</a:t>
            </a:r>
          </a:p>
          <a:p>
            <a:r>
              <a:rPr lang="he-IL" dirty="0"/>
              <a:t>שולחן ערוך אורח חיים הלכות בית הכנסת סימן קנו הקדמה - סעיף א</a:t>
            </a:r>
          </a:p>
          <a:p>
            <a:r>
              <a:rPr lang="he-IL" dirty="0"/>
              <a:t>אח"כ ילך לעסקיו, </a:t>
            </a:r>
            <a:r>
              <a:rPr lang="he-IL" dirty="0" err="1"/>
              <a:t>דכל</a:t>
            </a:r>
            <a:r>
              <a:rPr lang="he-IL" dirty="0"/>
              <a:t> תורה שאין עמה מלאכה סופה בטלה וגוררת </a:t>
            </a:r>
            <a:r>
              <a:rPr lang="he-IL" dirty="0" err="1"/>
              <a:t>עון</a:t>
            </a:r>
            <a:r>
              <a:rPr lang="he-IL" dirty="0"/>
              <a:t>, כי העוני יעבירנו ע"ד קונו; ומ"מ לא יעשה מלאכתו עיקר, אלא עראי, ותורתו קבע, וזה </a:t>
            </a:r>
            <a:r>
              <a:rPr lang="he-IL" dirty="0" err="1"/>
              <a:t>וזה</a:t>
            </a:r>
            <a:r>
              <a:rPr lang="he-IL" dirty="0"/>
              <a:t> יתקיים בידו.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וגוררת עוון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רבינו יונה וכל התורה שאין עמה מלאכה סופה בטלה – </a:t>
            </a:r>
          </a:p>
          <a:p>
            <a:r>
              <a:rPr lang="he-IL" dirty="0" err="1"/>
              <a:t>כענין</a:t>
            </a:r>
            <a:r>
              <a:rPr lang="he-IL" dirty="0"/>
              <a:t> שאמרו </a:t>
            </a:r>
            <a:r>
              <a:rPr lang="he-IL" dirty="0" err="1"/>
              <a:t>במכילתין</a:t>
            </a:r>
            <a:r>
              <a:rPr lang="he-IL" dirty="0"/>
              <a:t> אם אין קמח אין תורה </a:t>
            </a:r>
            <a:r>
              <a:rPr lang="he-IL" dirty="0" err="1"/>
              <a:t>הענין</a:t>
            </a:r>
            <a:r>
              <a:rPr lang="he-IL" dirty="0"/>
              <a:t> כמשמעו כשיתבטל ממלאכה מביאתו אל העוני וגוררת כמה עונות ורעתה רבה כי מפניה יאהב מתנות ולא יחיה ויחניף בני אדם אף אם הם רשעים כדי שיתנו לו. </a:t>
            </a:r>
          </a:p>
          <a:p>
            <a:r>
              <a:rPr lang="he-IL" dirty="0"/>
              <a:t>גם כי יתם הכסף מהמתנות יהיה גנב או קוביוסטוס ויביא גזלות העני לביתו לבל ימות ברעב.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תלמוד בבלי מסכת ברכות דף לה עמוד ב</a:t>
            </a:r>
          </a:p>
          <a:p>
            <a:r>
              <a:rPr lang="he-IL" dirty="0"/>
              <a:t>תנו רבנן: ואספת דגנך, - מה תלמוד לומר - לפי שנאמר: לא ימוש ספר התורה הזה מפיך, יכול דברים ככתבן? תלמוד לומר: ואספת דגנך - הנהג בהן מנהג דרך ארץ, דברי רבי ישמעאל; </a:t>
            </a:r>
          </a:p>
          <a:p>
            <a:r>
              <a:rPr lang="he-IL" dirty="0"/>
              <a:t>רבי שמעון בן יוחי אומר: אפשר אדם חורש בשעת חרישה, וזורע בשעת זריעה, וקוצר בשעת קצירה, ודש בשעת דישה, וזורה בשעת הרוח, תורה מה תהא עליה? </a:t>
            </a:r>
          </a:p>
          <a:p>
            <a:r>
              <a:rPr lang="he-IL" dirty="0"/>
              <a:t>אלא: בזמן שישראל </a:t>
            </a:r>
            <a:r>
              <a:rPr lang="he-IL" dirty="0" err="1"/>
              <a:t>עושין</a:t>
            </a:r>
            <a:r>
              <a:rPr lang="he-IL" dirty="0"/>
              <a:t> רצונו של מקום - </a:t>
            </a:r>
            <a:r>
              <a:rPr lang="he-IL" b="1" dirty="0"/>
              <a:t>מלאכתן נעשית על ידי אחרים</a:t>
            </a:r>
            <a:r>
              <a:rPr lang="he-IL" dirty="0"/>
              <a:t>, שנאמר: ועמדו זרים ורעו צאנכם וגו'. ובזמן שאין ישראל </a:t>
            </a:r>
            <a:r>
              <a:rPr lang="he-IL" dirty="0" err="1"/>
              <a:t>עושין</a:t>
            </a:r>
            <a:r>
              <a:rPr lang="he-IL" dirty="0"/>
              <a:t> רצונו של מקום - מלאכתן נעשית על ידי עצמן, שנאמר: ואספת דגנך; ולא עוד, אלא שמלאכת אחרים נעשית על ידן, שנאמר: ועבדת את אויבך וגו'. </a:t>
            </a:r>
          </a:p>
          <a:p>
            <a:r>
              <a:rPr lang="he-IL" dirty="0"/>
              <a:t>אמר </a:t>
            </a:r>
            <a:r>
              <a:rPr lang="he-IL" dirty="0" err="1"/>
              <a:t>אביי</a:t>
            </a:r>
            <a:r>
              <a:rPr lang="he-IL" dirty="0"/>
              <a:t>: הרבה עשו כרבי ישמעאל - ועלתה בידן, כרבי שמעון בן יוחי - ולא עלתה בידן.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אמר להו רבא </a:t>
            </a:r>
            <a:r>
              <a:rPr lang="he-IL" dirty="0" err="1"/>
              <a:t>לרבנן</a:t>
            </a:r>
            <a:r>
              <a:rPr lang="he-IL" dirty="0"/>
              <a:t>: במטותא </a:t>
            </a:r>
            <a:r>
              <a:rPr lang="he-IL" dirty="0" err="1"/>
              <a:t>מינייכו</a:t>
            </a:r>
            <a:r>
              <a:rPr lang="he-IL" dirty="0"/>
              <a:t>, ביומי ניסן וביומי תשרי לא תתחזו קמאי, כי היכי דלא </a:t>
            </a:r>
            <a:r>
              <a:rPr lang="he-IL" dirty="0" err="1"/>
              <a:t>תטרדו</a:t>
            </a:r>
            <a:r>
              <a:rPr lang="he-IL" dirty="0"/>
              <a:t> </a:t>
            </a:r>
            <a:r>
              <a:rPr lang="he-IL" dirty="0" err="1"/>
              <a:t>במזונייכו</a:t>
            </a:r>
            <a:r>
              <a:rPr lang="he-IL" dirty="0"/>
              <a:t> כולא שתא.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מלאכה עראי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אמר רבה בר </a:t>
            </a:r>
            <a:r>
              <a:rPr lang="he-IL" dirty="0" err="1"/>
              <a:t>בר</a:t>
            </a:r>
            <a:r>
              <a:rPr lang="he-IL" dirty="0"/>
              <a:t> חנה אמר רבי יוחנן משום רבי יהודה ברבי </a:t>
            </a:r>
            <a:r>
              <a:rPr lang="he-IL" dirty="0" err="1"/>
              <a:t>אלעאי</a:t>
            </a:r>
            <a:r>
              <a:rPr lang="he-IL" dirty="0"/>
              <a:t>: בא וראה שלא כדורות הראשונים דורות האחרונים, דורות הראשונים עשו תורתן קבע ומלאכתן עראי - זו וזו נתקיימה בידן, דורות האחרונים שעשו מלאכתן קבע ותורתן עראי - זו וזו לא נתקיימה בידן.</a:t>
            </a:r>
          </a:p>
          <a:p>
            <a:r>
              <a:rPr lang="he-IL" dirty="0"/>
              <a:t>שולחן ערוך אורח חיים הלכות בית הכנסת סימן קנו הקדמה - סעיף א</a:t>
            </a:r>
          </a:p>
          <a:p>
            <a:r>
              <a:rPr lang="he-IL" dirty="0"/>
              <a:t>אח"כ ילך לעסקיו, </a:t>
            </a:r>
            <a:r>
              <a:rPr lang="he-IL" dirty="0" err="1"/>
              <a:t>דכל</a:t>
            </a:r>
            <a:r>
              <a:rPr lang="he-IL" dirty="0"/>
              <a:t> תורה שאין עמה מלאכה סופה בטלה וגוררת </a:t>
            </a:r>
            <a:r>
              <a:rPr lang="he-IL" dirty="0" err="1"/>
              <a:t>עון</a:t>
            </a:r>
            <a:r>
              <a:rPr lang="he-IL" dirty="0"/>
              <a:t>, כי העוני יעבירנו ע"ד קונו; </a:t>
            </a:r>
            <a:r>
              <a:rPr lang="he-IL" b="1" dirty="0"/>
              <a:t>ומ"מ לא יעשה מלאכתו עיקר, אלא עראי, </a:t>
            </a:r>
            <a:r>
              <a:rPr lang="he-IL" dirty="0"/>
              <a:t>ותורתו קבע, וזה </a:t>
            </a:r>
            <a:r>
              <a:rPr lang="he-IL" dirty="0" err="1"/>
              <a:t>וזה</a:t>
            </a:r>
            <a:r>
              <a:rPr lang="he-IL" dirty="0"/>
              <a:t> יתקיים בידו.</a:t>
            </a:r>
          </a:p>
          <a:p>
            <a:r>
              <a:rPr lang="he-IL" dirty="0"/>
              <a:t>כמה זה מלאכה עראי?</a:t>
            </a:r>
          </a:p>
          <a:p>
            <a:r>
              <a:rPr lang="he-IL" dirty="0"/>
              <a:t>רמב"ם הלכות תלמוד תורה פרק א הלכה </a:t>
            </a:r>
            <a:r>
              <a:rPr lang="he-IL" dirty="0" err="1"/>
              <a:t>יב</a:t>
            </a:r>
            <a:endParaRPr lang="he-IL" dirty="0"/>
          </a:p>
          <a:p>
            <a:r>
              <a:rPr lang="he-IL" dirty="0"/>
              <a:t>כיצד היה בעל אומנות והיה עוסק במלאכתו שלש שעות ביום ובתורה תשע, אותן התשע קורא בשלש מהן בתורה שבכתב ובשלש בתורה שבעל פה ובשלש אחרות מתבונן בדעתו להבין דבר מדבר.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תורה או מלאכה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בימינו יש לפנינו שתי אפשרויות:</a:t>
            </a:r>
          </a:p>
          <a:p>
            <a:r>
              <a:rPr lang="he-IL" dirty="0"/>
              <a:t>לעסוק במלאכה בצורה של קבע – שעל זה נאמר בגמ' זו וזו לא נתקיימה בידן. וכל היראת שמים של האדם תלויה מאוד מאוד. </a:t>
            </a:r>
          </a:p>
          <a:p>
            <a:r>
              <a:rPr lang="he-IL" dirty="0"/>
              <a:t>וכמו שאמר רשב"י – תורה מה תהא עליה?</a:t>
            </a:r>
          </a:p>
          <a:p>
            <a:r>
              <a:rPr lang="he-IL" dirty="0"/>
              <a:t>לעסוק בתורה ומעט מאוד במלאכה (האישה </a:t>
            </a:r>
            <a:r>
              <a:rPr lang="he-IL" dirty="0" err="1"/>
              <a:t>ומילגה</a:t>
            </a:r>
            <a:r>
              <a:rPr lang="he-IL" dirty="0"/>
              <a:t>) – אמנם יש חשש של גוררת עוון, ומצד שני זוכה לעסוק בתורה.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ללמד לעם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כסף משנה הלכות תלמוד תורה פרק ג הלכה י</a:t>
            </a:r>
          </a:p>
          <a:p>
            <a:r>
              <a:rPr lang="he-IL" dirty="0"/>
              <a:t>וכל אלו החלקים למדנו היתרם מפ' שני דייני גזירות </a:t>
            </a:r>
            <a:r>
              <a:rPr lang="he-IL" dirty="0" err="1"/>
              <a:t>דאמרינן</a:t>
            </a:r>
            <a:r>
              <a:rPr lang="he-IL" dirty="0"/>
              <a:t> התם ת"ח </a:t>
            </a:r>
            <a:r>
              <a:rPr lang="he-IL" dirty="0" err="1"/>
              <a:t>המלמדין</a:t>
            </a:r>
            <a:r>
              <a:rPr lang="he-IL" dirty="0"/>
              <a:t> הלכות שחיטה והלכות קמיצה </a:t>
            </a:r>
            <a:r>
              <a:rPr lang="he-IL" dirty="0" err="1"/>
              <a:t>לכהנים</a:t>
            </a:r>
            <a:r>
              <a:rPr lang="he-IL" dirty="0"/>
              <a:t> נוטלים שכרם מתרומת הלשכה </a:t>
            </a:r>
          </a:p>
          <a:p>
            <a:r>
              <a:rPr lang="he-IL" dirty="0"/>
              <a:t>וכתבו התוספות </a:t>
            </a:r>
            <a:r>
              <a:rPr lang="he-IL" dirty="0" err="1"/>
              <a:t>דאע"ג</a:t>
            </a:r>
            <a:r>
              <a:rPr lang="he-IL" dirty="0"/>
              <a:t> </a:t>
            </a:r>
            <a:r>
              <a:rPr lang="he-IL" dirty="0" err="1"/>
              <a:t>דאמרינן</a:t>
            </a:r>
            <a:r>
              <a:rPr lang="he-IL" dirty="0"/>
              <a:t> </a:t>
            </a:r>
            <a:r>
              <a:rPr lang="he-IL" dirty="0" err="1"/>
              <a:t>בפ</a:t>
            </a:r>
            <a:r>
              <a:rPr lang="he-IL" dirty="0"/>
              <a:t>' אין בין המודר </a:t>
            </a:r>
            <a:r>
              <a:rPr lang="he-IL" dirty="0" err="1"/>
              <a:t>דשכר</a:t>
            </a:r>
            <a:r>
              <a:rPr lang="he-IL" dirty="0"/>
              <a:t> תלמוד אסור? </a:t>
            </a:r>
          </a:p>
          <a:p>
            <a:r>
              <a:rPr lang="he-IL" dirty="0"/>
              <a:t>הכא שאני </a:t>
            </a:r>
            <a:r>
              <a:rPr lang="he-IL" dirty="0" err="1"/>
              <a:t>דכל</a:t>
            </a:r>
            <a:r>
              <a:rPr lang="he-IL" dirty="0"/>
              <a:t> שעה היו יושבים ולא היו </a:t>
            </a:r>
            <a:r>
              <a:rPr lang="he-IL" dirty="0" err="1"/>
              <a:t>עוסקין</a:t>
            </a:r>
            <a:r>
              <a:rPr lang="he-IL" dirty="0"/>
              <a:t> בשום מלאכה ולא היה להם במה להתפרנס והיה מוטל על הצבור לפרנסם. </a:t>
            </a:r>
          </a:p>
          <a:p>
            <a:r>
              <a:rPr lang="he-IL" dirty="0"/>
              <a:t>מדבריהם למדנו שלא אסרו שכר התלמוד אלא כשיש לו ממקום אחר כדי פרנסתו. </a:t>
            </a:r>
          </a:p>
          <a:p>
            <a:r>
              <a:rPr lang="he-IL" dirty="0"/>
              <a:t>ומכאן יש ללמוד לשני החלקים הראשונים שלפיכך היו נוטלים שכרם מתרומת הלשכה מלמדי הלכות שחיטה וקמיצה </a:t>
            </a:r>
            <a:r>
              <a:rPr lang="he-IL" dirty="0" err="1"/>
              <a:t>לכהנים</a:t>
            </a:r>
            <a:r>
              <a:rPr lang="he-IL" dirty="0"/>
              <a:t> לפי שהרי הם מהנים בזה לישראל עצמם שאם </a:t>
            </a:r>
            <a:r>
              <a:rPr lang="he-IL" dirty="0" err="1"/>
              <a:t>הכהנים</a:t>
            </a:r>
            <a:r>
              <a:rPr lang="he-IL" dirty="0"/>
              <a:t> לא ידעו היאך יקריבו </a:t>
            </a:r>
            <a:r>
              <a:rPr lang="he-IL" dirty="0" err="1"/>
              <a:t>קרבנות</a:t>
            </a:r>
            <a:r>
              <a:rPr lang="he-IL" dirty="0"/>
              <a:t> ישראל </a:t>
            </a:r>
            <a:r>
              <a:rPr lang="he-IL" dirty="0" err="1"/>
              <a:t>ה"נ</a:t>
            </a:r>
            <a:r>
              <a:rPr lang="he-IL" dirty="0"/>
              <a:t> אם אין גדיים אין תיישים ומי יורה שמועה ונמצאת ח"ו תורה בטלה מאליה וא"כ עליהם מוטל לפרנסם </a:t>
            </a:r>
            <a:r>
              <a:rPr lang="he-IL" dirty="0" err="1"/>
              <a:t>דה"ל</a:t>
            </a:r>
            <a:r>
              <a:rPr lang="he-IL" dirty="0"/>
              <a:t> כאילו מלמדים אותם בעצמם ושרי כמ"ש בשם התוספות.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הרחוב של היום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788C33C3-9B31-AE2F-B7F3-3B0FBD03D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1925" y="1208599"/>
            <a:ext cx="3428513" cy="5543040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5BD77D-79D4-44E0-E6BC-4D12562E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3611"/>
            <a:ext cx="10364451" cy="1319916"/>
          </a:xfrm>
        </p:spPr>
        <p:txBody>
          <a:bodyPr/>
          <a:lstStyle/>
          <a:p>
            <a:r>
              <a:rPr lang="he-IL" dirty="0"/>
              <a:t>יצירה - גדולה מלאכה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8C5FBCFE-5DB4-52FF-6545-B892A9AD0E6E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63611" y="1288111"/>
          <a:ext cx="11998518" cy="5406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908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73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solidFill>
                  <a:srgbClr val="FFFF00"/>
                </a:solidFill>
                <a:effectLst>
                  <a:glow rad="762000">
                    <a:schemeClr val="accent4">
                      <a:satMod val="175000"/>
                      <a:alpha val="24000"/>
                    </a:schemeClr>
                  </a:glow>
                </a:effectLst>
                <a:highlight>
                  <a:srgbClr val="00FF00"/>
                </a:highlight>
              </a:rPr>
              <a:t>קהלת: וּמָתוֹק הָאוֹר וְטוֹב </a:t>
            </a:r>
            <a:r>
              <a:rPr lang="he-IL" dirty="0" err="1">
                <a:solidFill>
                  <a:srgbClr val="FFFF00"/>
                </a:solidFill>
                <a:effectLst>
                  <a:glow rad="762000">
                    <a:schemeClr val="accent4">
                      <a:satMod val="175000"/>
                      <a:alpha val="24000"/>
                    </a:schemeClr>
                  </a:glow>
                </a:effectLst>
                <a:highlight>
                  <a:srgbClr val="00FF00"/>
                </a:highlight>
              </a:rPr>
              <a:t>לַעֵינַיִם</a:t>
            </a:r>
            <a:r>
              <a:rPr lang="he-IL" dirty="0">
                <a:solidFill>
                  <a:srgbClr val="FFFF00"/>
                </a:solidFill>
                <a:effectLst>
                  <a:glow rad="762000">
                    <a:schemeClr val="accent4">
                      <a:satMod val="175000"/>
                      <a:alpha val="24000"/>
                    </a:schemeClr>
                  </a:glow>
                </a:effectLst>
                <a:highlight>
                  <a:srgbClr val="00FF00"/>
                </a:highlight>
              </a:rPr>
              <a:t> לִרְאוֹת אֶת הַשָּׁמֶשׁ: 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25685"/>
          <a:ext cx="10515600" cy="4951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תמונה 4">
            <a:extLst>
              <a:ext uri="{FF2B5EF4-FFF2-40B4-BE49-F238E27FC236}">
                <a16:creationId xmlns:a16="http://schemas.microsoft.com/office/drawing/2014/main" id="{6F5DA392-2496-EC8F-7534-30E07FC8DD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0792" y="0"/>
            <a:ext cx="1524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15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טיפה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7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23322</TotalTime>
  <Words>1291</Words>
  <Application>Microsoft Office PowerPoint</Application>
  <PresentationFormat>מסך רחב</PresentationFormat>
  <Paragraphs>85</Paragraphs>
  <Slides>36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7</vt:i4>
      </vt:variant>
      <vt:variant>
        <vt:lpstr>כותרות שקופיות</vt:lpstr>
      </vt:variant>
      <vt:variant>
        <vt:i4>36</vt:i4>
      </vt:variant>
    </vt:vector>
  </HeadingPairs>
  <TitlesOfParts>
    <vt:vector size="50" baseType="lpstr">
      <vt:lpstr>Aharoni</vt:lpstr>
      <vt:lpstr>Arial</vt:lpstr>
      <vt:lpstr>Calibri</vt:lpstr>
      <vt:lpstr>Calibri Light</vt:lpstr>
      <vt:lpstr>Trebuchet MS</vt:lpstr>
      <vt:lpstr>Tw Cen MT</vt:lpstr>
      <vt:lpstr>Wingdings 3</vt:lpstr>
      <vt:lpstr>2_פיאה</vt:lpstr>
      <vt:lpstr>ערכת נושא Office</vt:lpstr>
      <vt:lpstr>פיאה</vt:lpstr>
      <vt:lpstr>3_פיאה</vt:lpstr>
      <vt:lpstr>1_פיאה</vt:lpstr>
      <vt:lpstr>טיפה</vt:lpstr>
      <vt:lpstr>1_ערכת נושא Office</vt:lpstr>
      <vt:lpstr>תורה ומלאכה</vt:lpstr>
      <vt:lpstr>תורה עם מלאכה</vt:lpstr>
      <vt:lpstr>וגוררת עוון</vt:lpstr>
      <vt:lpstr>מצגת של PowerPoint‏</vt:lpstr>
      <vt:lpstr>מצגת של PowerPoint‏</vt:lpstr>
      <vt:lpstr>מלאכה עראי</vt:lpstr>
      <vt:lpstr>תורה או מלאכה</vt:lpstr>
      <vt:lpstr>ללמד לעם</vt:lpstr>
      <vt:lpstr>הרחוב של היום</vt:lpstr>
      <vt:lpstr>מצגת של PowerPoint‏</vt:lpstr>
      <vt:lpstr>יצירה - גדולה מלאכה</vt:lpstr>
      <vt:lpstr>קהלת: וּמָתוֹק הָאוֹר וְטוֹב לַעֵינַיִם לִרְאוֹת אֶת הַשָּׁמֶשׁ: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16</cp:revision>
  <cp:lastPrinted>2024-02-26T05:45:50Z</cp:lastPrinted>
  <dcterms:created xsi:type="dcterms:W3CDTF">2024-02-23T09:02:47Z</dcterms:created>
  <dcterms:modified xsi:type="dcterms:W3CDTF">2024-07-08T09:46:18Z</dcterms:modified>
</cp:coreProperties>
</file>