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60" r:id="rId2"/>
    <p:sldMasterId id="2147483711" r:id="rId3"/>
    <p:sldMasterId id="2147483745" r:id="rId4"/>
  </p:sldMasterIdLst>
  <p:notesMasterIdLst>
    <p:notesMasterId r:id="rId10"/>
  </p:notesMasterIdLst>
  <p:sldIdLst>
    <p:sldId id="725" r:id="rId5"/>
    <p:sldId id="726" r:id="rId6"/>
    <p:sldId id="727" r:id="rId7"/>
    <p:sldId id="728" r:id="rId8"/>
    <p:sldId id="729" r:id="rId9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/>
        </p14:section>
        <p14:section name="שונות" id="{214AC977-4496-4174-990E-5C5CA333869F}">
          <p14:sldIdLst>
            <p14:sldId id="725"/>
            <p14:sldId id="726"/>
            <p14:sldId id="727"/>
            <p14:sldId id="728"/>
            <p14:sldId id="7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EC6F9A-08DA-422F-BA8D-9A1E1E8315E8}" v="2" dt="2025-01-01T12:14:49.5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סגנון בהיר 2 - הדגשה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88" d="100"/>
          <a:sy n="88" d="100"/>
        </p:scale>
        <p:origin x="451" y="288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33EC6F9A-08DA-422F-BA8D-9A1E1E8315E8}"/>
    <pc:docChg chg="undo custSel delSld modSld modMainMaster addSection delSection modSection modNotesMaster">
      <pc:chgData name="יהודה טאוב" userId="80c2dbd02819b45c" providerId="LiveId" clId="{33EC6F9A-08DA-422F-BA8D-9A1E1E8315E8}" dt="2025-01-01T12:16:28.186" v="12" actId="18676"/>
      <pc:docMkLst>
        <pc:docMk/>
      </pc:docMkLst>
      <pc:sldChg chg="modSp del mod">
        <pc:chgData name="יהודה טאוב" userId="80c2dbd02819b45c" providerId="LiveId" clId="{33EC6F9A-08DA-422F-BA8D-9A1E1E8315E8}" dt="2025-01-01T09:20:31.548" v="8" actId="47"/>
        <pc:sldMkLst>
          <pc:docMk/>
          <pc:sldMk cId="566537142" sldId="722"/>
        </pc:sldMkLst>
        <pc:spChg chg="mod">
          <ac:chgData name="יהודה טאוב" userId="80c2dbd02819b45c" providerId="LiveId" clId="{33EC6F9A-08DA-422F-BA8D-9A1E1E8315E8}" dt="2025-01-01T09:12:00.235" v="4" actId="21"/>
          <ac:spMkLst>
            <pc:docMk/>
            <pc:sldMk cId="566537142" sldId="722"/>
            <ac:spMk id="2" creationId="{1B12526D-E11A-18C4-88A8-7E9910D4CF70}"/>
          </ac:spMkLst>
        </pc:spChg>
      </pc:sldChg>
      <pc:sldChg chg="modSp mod">
        <pc:chgData name="יהודה טאוב" userId="80c2dbd02819b45c" providerId="LiveId" clId="{33EC6F9A-08DA-422F-BA8D-9A1E1E8315E8}" dt="2025-01-01T12:14:49.541" v="9"/>
        <pc:sldMkLst>
          <pc:docMk/>
          <pc:sldMk cId="2886530295" sldId="725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2886530295" sldId="725"/>
            <ac:spMk id="2" creationId="{C5AAF8B6-115B-2DA1-463D-4617B607ED05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2886530295" sldId="725"/>
            <ac:spMk id="3" creationId="{E1C2485C-6FCB-6920-5384-66D496521C65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2886530295" sldId="725"/>
            <ac:spMk id="4" creationId="{7AC5C1BE-51DB-D7F1-E926-BC074AA16839}"/>
          </ac:spMkLst>
        </pc:spChg>
      </pc:sldChg>
      <pc:sldChg chg="modSp">
        <pc:chgData name="יהודה טאוב" userId="80c2dbd02819b45c" providerId="LiveId" clId="{33EC6F9A-08DA-422F-BA8D-9A1E1E8315E8}" dt="2025-01-01T12:14:49.541" v="9"/>
        <pc:sldMkLst>
          <pc:docMk/>
          <pc:sldMk cId="1747737137" sldId="726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747737137" sldId="726"/>
            <ac:spMk id="2" creationId="{932820CF-0270-90CB-5E83-8C0E0B446561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747737137" sldId="726"/>
            <ac:spMk id="3" creationId="{239B2798-AEE1-8D91-1CBE-10649752A2E3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747737137" sldId="726"/>
            <ac:spMk id="4" creationId="{32D3F986-81B9-355A-98FE-582888235D0E}"/>
          </ac:spMkLst>
        </pc:spChg>
      </pc:sldChg>
      <pc:sldChg chg="modSp">
        <pc:chgData name="יהודה טאוב" userId="80c2dbd02819b45c" providerId="LiveId" clId="{33EC6F9A-08DA-422F-BA8D-9A1E1E8315E8}" dt="2025-01-01T12:14:49.541" v="9"/>
        <pc:sldMkLst>
          <pc:docMk/>
          <pc:sldMk cId="1476432725" sldId="727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476432725" sldId="727"/>
            <ac:spMk id="2" creationId="{A4F01C93-98E8-8522-5A9B-F4A79D7F8521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476432725" sldId="727"/>
            <ac:spMk id="3" creationId="{859210E4-CFD1-E720-C4E5-ACCBF99C85B1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476432725" sldId="727"/>
            <ac:spMk id="4" creationId="{1F1D60A7-DA12-8404-FB84-FE994FEABDF4}"/>
          </ac:spMkLst>
        </pc:spChg>
      </pc:sldChg>
      <pc:sldChg chg="modSp">
        <pc:chgData name="יהודה טאוב" userId="80c2dbd02819b45c" providerId="LiveId" clId="{33EC6F9A-08DA-422F-BA8D-9A1E1E8315E8}" dt="2025-01-01T12:14:49.541" v="9"/>
        <pc:sldMkLst>
          <pc:docMk/>
          <pc:sldMk cId="3927787997" sldId="728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927787997" sldId="728"/>
            <ac:spMk id="2" creationId="{3A846DC3-8058-8173-32E9-C30441AD3DC7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927787997" sldId="728"/>
            <ac:spMk id="3" creationId="{5434D5E7-063B-9209-60D0-39F8FBAC901D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927787997" sldId="728"/>
            <ac:spMk id="4" creationId="{B79EEE37-4787-095E-6FD3-47971C61041E}"/>
          </ac:spMkLst>
        </pc:spChg>
        <pc:picChg chg="mod">
          <ac:chgData name="יהודה טאוב" userId="80c2dbd02819b45c" providerId="LiveId" clId="{33EC6F9A-08DA-422F-BA8D-9A1E1E8315E8}" dt="2025-01-01T12:14:49.541" v="9"/>
          <ac:picMkLst>
            <pc:docMk/>
            <pc:sldMk cId="3927787997" sldId="728"/>
            <ac:picMk id="5" creationId="{9E452888-60D7-61C3-12F1-A69CB7C43DF2}"/>
          </ac:picMkLst>
        </pc:picChg>
      </pc:sldChg>
      <pc:sldChg chg="modSp">
        <pc:chgData name="יהודה טאוב" userId="80c2dbd02819b45c" providerId="LiveId" clId="{33EC6F9A-08DA-422F-BA8D-9A1E1E8315E8}" dt="2025-01-01T12:14:49.541" v="9"/>
        <pc:sldMkLst>
          <pc:docMk/>
          <pc:sldMk cId="14171281" sldId="729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4171281" sldId="729"/>
            <ac:spMk id="2" creationId="{3FCA1907-A91E-CA40-81D9-5A31BDEAF319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4171281" sldId="729"/>
            <ac:spMk id="3" creationId="{F49E57EB-D26D-0E78-48C2-A055A9BC5B6F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4171281" sldId="729"/>
            <ac:spMk id="4" creationId="{8D129385-E40D-32DE-6E46-1375EADFE505}"/>
          </ac:spMkLst>
        </pc:spChg>
        <pc:picChg chg="mod">
          <ac:chgData name="יהודה טאוב" userId="80c2dbd02819b45c" providerId="LiveId" clId="{33EC6F9A-08DA-422F-BA8D-9A1E1E8315E8}" dt="2025-01-01T12:14:49.541" v="9"/>
          <ac:picMkLst>
            <pc:docMk/>
            <pc:sldMk cId="14171281" sldId="729"/>
            <ac:picMk id="5" creationId="{F9D80225-6E7A-8C9A-5FCA-5AFB6F963B26}"/>
          </ac:picMkLst>
        </pc:picChg>
      </pc:sldChg>
      <pc:sldChg chg="modSp del">
        <pc:chgData name="יהודה טאוב" userId="80c2dbd02819b45c" providerId="LiveId" clId="{33EC6F9A-08DA-422F-BA8D-9A1E1E8315E8}" dt="2025-01-01T12:16:28.186" v="12" actId="18676"/>
        <pc:sldMkLst>
          <pc:docMk/>
          <pc:sldMk cId="333216612" sldId="730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33216612" sldId="730"/>
            <ac:spMk id="2" creationId="{FC173862-4297-A9E9-5DFD-AB5583CB24E3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33216612" sldId="730"/>
            <ac:spMk id="3" creationId="{6B694F06-3C5B-10AA-3F76-BCBCB82794C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33216612" sldId="730"/>
            <ac:spMk id="4" creationId="{C46ACF14-C93F-AB48-CE44-8C666830222C}"/>
          </ac:spMkLst>
        </pc:spChg>
      </pc:sldChg>
      <pc:sldChg chg="modSp del">
        <pc:chgData name="יהודה טאוב" userId="80c2dbd02819b45c" providerId="LiveId" clId="{33EC6F9A-08DA-422F-BA8D-9A1E1E8315E8}" dt="2025-01-01T12:16:28.186" v="12" actId="18676"/>
        <pc:sldMkLst>
          <pc:docMk/>
          <pc:sldMk cId="403480965" sldId="731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403480965" sldId="731"/>
            <ac:spMk id="2" creationId="{4084C6E4-373B-1DB4-2B35-589E7D4A9F3B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403480965" sldId="731"/>
            <ac:spMk id="3" creationId="{4345C40B-6967-147B-55A7-745D3AC7B62D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403480965" sldId="731"/>
            <ac:spMk id="4" creationId="{EB12ADD5-3132-1360-39F0-2FDEFAB065E1}"/>
          </ac:spMkLst>
        </pc:spChg>
      </pc:sldChg>
      <pc:sldChg chg="modSp del">
        <pc:chgData name="יהודה טאוב" userId="80c2dbd02819b45c" providerId="LiveId" clId="{33EC6F9A-08DA-422F-BA8D-9A1E1E8315E8}" dt="2025-01-01T12:16:28.186" v="12" actId="18676"/>
        <pc:sldMkLst>
          <pc:docMk/>
          <pc:sldMk cId="3396856536" sldId="732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396856536" sldId="732"/>
            <ac:spMk id="2" creationId="{18BA2464-7A00-D05F-B4AE-0BD71740A9C1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396856536" sldId="732"/>
            <ac:spMk id="3" creationId="{5D67A027-FBDB-4C22-2C37-1402E214B341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396856536" sldId="732"/>
            <ac:spMk id="4" creationId="{B5243166-4099-197F-8A30-D8112A2B64AB}"/>
          </ac:spMkLst>
        </pc:spChg>
      </pc:sldChg>
      <pc:sldChg chg="modSp del">
        <pc:chgData name="יהודה טאוב" userId="80c2dbd02819b45c" providerId="LiveId" clId="{33EC6F9A-08DA-422F-BA8D-9A1E1E8315E8}" dt="2025-01-01T12:16:28.186" v="12" actId="18676"/>
        <pc:sldMkLst>
          <pc:docMk/>
          <pc:sldMk cId="3867893346" sldId="733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867893346" sldId="733"/>
            <ac:spMk id="2" creationId="{EC1CCA6F-34D7-3567-73D1-D46FC5CF216D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867893346" sldId="733"/>
            <ac:spMk id="3" creationId="{C76CF7CD-C234-9332-7D4D-0FC90057186F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867893346" sldId="733"/>
            <ac:spMk id="4" creationId="{F9FBBFE3-9739-1667-7A27-A341B6A10D83}"/>
          </ac:spMkLst>
        </pc:spChg>
      </pc:sldChg>
      <pc:sldChg chg="modSp del">
        <pc:chgData name="יהודה טאוב" userId="80c2dbd02819b45c" providerId="LiveId" clId="{33EC6F9A-08DA-422F-BA8D-9A1E1E8315E8}" dt="2025-01-01T12:16:28.186" v="12" actId="18676"/>
        <pc:sldMkLst>
          <pc:docMk/>
          <pc:sldMk cId="112487952" sldId="734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12487952" sldId="734"/>
            <ac:spMk id="2" creationId="{0F3DDBDC-B33D-2C03-C916-994F2CC1D201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12487952" sldId="734"/>
            <ac:spMk id="3" creationId="{32C59975-5595-8757-6BD0-B401CC07915C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112487952" sldId="734"/>
            <ac:spMk id="4" creationId="{DF534425-EB07-02D9-F1E6-785821D364BC}"/>
          </ac:spMkLst>
        </pc:spChg>
      </pc:sldChg>
      <pc:sldChg chg="modSp del">
        <pc:chgData name="יהודה טאוב" userId="80c2dbd02819b45c" providerId="LiveId" clId="{33EC6F9A-08DA-422F-BA8D-9A1E1E8315E8}" dt="2025-01-01T12:16:28.186" v="12" actId="18676"/>
        <pc:sldMkLst>
          <pc:docMk/>
          <pc:sldMk cId="3481601557" sldId="735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481601557" sldId="735"/>
            <ac:spMk id="2" creationId="{59450DB5-AFC2-0C6A-2071-703A098E707A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481601557" sldId="735"/>
            <ac:spMk id="3" creationId="{11D686B4-73BD-2021-C125-44D691F39BA5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481601557" sldId="735"/>
            <ac:spMk id="4" creationId="{088D6BB4-58EF-6733-CADD-0436F1871330}"/>
          </ac:spMkLst>
        </pc:spChg>
      </pc:sldChg>
      <pc:sldChg chg="modSp del">
        <pc:chgData name="יהודה טאוב" userId="80c2dbd02819b45c" providerId="LiveId" clId="{33EC6F9A-08DA-422F-BA8D-9A1E1E8315E8}" dt="2025-01-01T12:16:28.186" v="12" actId="18676"/>
        <pc:sldMkLst>
          <pc:docMk/>
          <pc:sldMk cId="3420252297" sldId="736"/>
        </pc:sld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420252297" sldId="736"/>
            <ac:spMk id="2" creationId="{20F10F9D-255C-B3E3-679E-625463F1CDB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420252297" sldId="736"/>
            <ac:spMk id="3" creationId="{D59F79D9-53E2-F2FB-C981-2D652E4EE27F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k cId="3420252297" sldId="736"/>
            <ac:spMk id="4" creationId="{5CD42679-10BA-F3F0-CA3E-DE39D649F876}"/>
          </ac:spMkLst>
        </pc:spChg>
      </pc:sldChg>
      <pc:sldMasterChg chg="modSp modSldLayout">
        <pc:chgData name="יהודה טאוב" userId="80c2dbd02819b45c" providerId="LiveId" clId="{33EC6F9A-08DA-422F-BA8D-9A1E1E8315E8}" dt="2025-01-01T12:14:49.541" v="9"/>
        <pc:sldMasterMkLst>
          <pc:docMk/>
          <pc:sldMasterMk cId="431393316" sldId="2147483660"/>
        </pc:sldMaster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2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3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4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5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6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21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22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23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24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25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26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27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431393316" sldId="2147483660"/>
            <ac:spMk id="28" creationId="{00000000-0000-0000-0000-000000000000}"/>
          </ac:spMkLst>
        </pc:spChg>
        <pc:grpChg chg="mod">
          <ac:chgData name="יהודה טאוב" userId="80c2dbd02819b45c" providerId="LiveId" clId="{33EC6F9A-08DA-422F-BA8D-9A1E1E8315E8}" dt="2025-01-01T12:14:49.541" v="9"/>
          <ac:grpSpMkLst>
            <pc:docMk/>
            <pc:sldMasterMk cId="431393316" sldId="2147483660"/>
            <ac:grpSpMk id="29" creationId="{00000000-0000-0000-0000-000000000000}"/>
          </ac:grpSpMkLst>
        </pc:grpChg>
        <pc:cxnChg chg="mod">
          <ac:chgData name="יהודה טאוב" userId="80c2dbd02819b45c" providerId="LiveId" clId="{33EC6F9A-08DA-422F-BA8D-9A1E1E8315E8}" dt="2025-01-01T12:14:49.541" v="9"/>
          <ac:cxnSpMkLst>
            <pc:docMk/>
            <pc:sldMasterMk cId="431393316" sldId="2147483660"/>
            <ac:cxnSpMk id="19" creationId="{00000000-0000-0000-0000-000000000000}"/>
          </ac:cxnSpMkLst>
        </pc:cxnChg>
        <pc:cxnChg chg="mod">
          <ac:chgData name="יהודה טאוב" userId="80c2dbd02819b45c" providerId="LiveId" clId="{33EC6F9A-08DA-422F-BA8D-9A1E1E8315E8}" dt="2025-01-01T12:14:49.541" v="9"/>
          <ac:cxnSpMkLst>
            <pc:docMk/>
            <pc:sldMasterMk cId="431393316" sldId="2147483660"/>
            <ac:cxnSpMk id="20" creationId="{00000000-0000-0000-0000-000000000000}"/>
          </ac:cxnSpMkLst>
        </pc:cxn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1751189092" sldId="2147483661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21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2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25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26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27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51189092" sldId="2147483661"/>
              <ac:spMk id="29" creationId="{00000000-0000-0000-0000-000000000000}"/>
            </ac:spMkLst>
          </pc:spChg>
          <pc:grpChg chg="mod">
            <ac:chgData name="יהודה טאוב" userId="80c2dbd02819b45c" providerId="LiveId" clId="{33EC6F9A-08DA-422F-BA8D-9A1E1E8315E8}" dt="2025-01-01T12:14:49.541" v="9"/>
            <ac:grpSpMkLst>
              <pc:docMk/>
              <pc:sldMasterMk cId="431393316" sldId="2147483660"/>
              <pc:sldLayoutMk cId="1751189092" sldId="2147483661"/>
              <ac:grpSpMk id="16" creationId="{00000000-0000-0000-0000-000000000000}"/>
            </ac:grpSpMkLst>
          </pc:grpChg>
          <pc:cxnChg chg="mod">
            <ac:chgData name="יהודה טאוב" userId="80c2dbd02819b45c" providerId="LiveId" clId="{33EC6F9A-08DA-422F-BA8D-9A1E1E8315E8}" dt="2025-01-01T12:14:49.541" v="9"/>
            <ac:cxnSpMkLst>
              <pc:docMk/>
              <pc:sldMasterMk cId="431393316" sldId="2147483660"/>
              <pc:sldLayoutMk cId="1751189092" sldId="2147483661"/>
              <ac:cxnSpMk id="19" creationId="{00000000-0000-0000-0000-000000000000}"/>
            </ac:cxnSpMkLst>
          </pc:cxnChg>
          <pc:cxnChg chg="mod">
            <ac:chgData name="יהודה טאוב" userId="80c2dbd02819b45c" providerId="LiveId" clId="{33EC6F9A-08DA-422F-BA8D-9A1E1E8315E8}" dt="2025-01-01T12:14:49.541" v="9"/>
            <ac:cxnSpMkLst>
              <pc:docMk/>
              <pc:sldMasterMk cId="431393316" sldId="2147483660"/>
              <pc:sldLayoutMk cId="1751189092" sldId="2147483661"/>
              <ac:cxnSpMk id="20" creationId="{00000000-0000-0000-0000-000000000000}"/>
            </ac:cxnSpMkLst>
          </pc:cxn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3268969497" sldId="2147483662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268969497" sldId="2147483662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268969497" sldId="2147483662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3006630822" sldId="2147483663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006630822" sldId="2147483663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006630822" sldId="2147483663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3199962031" sldId="2147483664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199962031" sldId="2147483664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199962031" sldId="2147483664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1980260448" sldId="2147483665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980260448" sldId="2147483665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980260448" sldId="2147483665"/>
              <ac:spMk id="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980260448" sldId="2147483665"/>
              <ac:spMk id="5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980260448" sldId="2147483665"/>
              <ac:spMk id="6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880511396" sldId="2147483666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880511396" sldId="2147483666"/>
              <ac:spMk id="2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3620503875" sldId="2147483668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620503875" sldId="2147483668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620503875" sldId="2147483668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620503875" sldId="2147483668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179961831" sldId="2147483669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9961831" sldId="2147483669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9961831" sldId="2147483669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9961831" sldId="2147483669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716747933" sldId="2147483670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716747933" sldId="2147483670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716747933" sldId="2147483670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324500614" sldId="2147483671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24500614" sldId="2147483671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24500614" sldId="2147483671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24500614" sldId="2147483671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24500614" sldId="2147483671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324500614" sldId="2147483671"/>
              <ac:spMk id="25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576923510" sldId="2147483672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576923510" sldId="2147483672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576923510" sldId="2147483672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767682945" sldId="2147483673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767682945" sldId="2147483673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767682945" sldId="2147483673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767682945" sldId="2147483673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767682945" sldId="2147483673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767682945" sldId="2147483673"/>
              <ac:spMk id="25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1620050640" sldId="2147483674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620050640" sldId="2147483674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620050640" sldId="2147483674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620050640" sldId="2147483674"/>
              <ac:spMk id="2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431393316" sldId="2147483660"/>
            <pc:sldLayoutMk cId="1715102835" sldId="2147483676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15102835" sldId="2147483676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431393316" sldId="2147483660"/>
              <pc:sldLayoutMk cId="1715102835" sldId="2147483676"/>
              <ac:spMk id="3" creationId="{00000000-0000-0000-0000-000000000000}"/>
            </ac:spMkLst>
          </pc:spChg>
        </pc:sldLayoutChg>
      </pc:sldMasterChg>
      <pc:sldMasterChg chg="modSp modSldLayout">
        <pc:chgData name="יהודה טאוב" userId="80c2dbd02819b45c" providerId="LiveId" clId="{33EC6F9A-08DA-422F-BA8D-9A1E1E8315E8}" dt="2025-01-01T12:14:49.541" v="9"/>
        <pc:sldMasterMkLst>
          <pc:docMk/>
          <pc:sldMasterMk cId="2706612075" sldId="2147483711"/>
        </pc:sldMaster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2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3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4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5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6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21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22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23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24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25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26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27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2706612075" sldId="2147483711"/>
            <ac:spMk id="28" creationId="{00000000-0000-0000-0000-000000000000}"/>
          </ac:spMkLst>
        </pc:spChg>
        <pc:grpChg chg="mod">
          <ac:chgData name="יהודה טאוב" userId="80c2dbd02819b45c" providerId="LiveId" clId="{33EC6F9A-08DA-422F-BA8D-9A1E1E8315E8}" dt="2025-01-01T12:14:49.541" v="9"/>
          <ac:grpSpMkLst>
            <pc:docMk/>
            <pc:sldMasterMk cId="2706612075" sldId="2147483711"/>
            <ac:grpSpMk id="29" creationId="{00000000-0000-0000-0000-000000000000}"/>
          </ac:grpSpMkLst>
        </pc:grpChg>
        <pc:cxnChg chg="mod">
          <ac:chgData name="יהודה טאוב" userId="80c2dbd02819b45c" providerId="LiveId" clId="{33EC6F9A-08DA-422F-BA8D-9A1E1E8315E8}" dt="2025-01-01T12:14:49.541" v="9"/>
          <ac:cxnSpMkLst>
            <pc:docMk/>
            <pc:sldMasterMk cId="2706612075" sldId="2147483711"/>
            <ac:cxnSpMk id="19" creationId="{00000000-0000-0000-0000-000000000000}"/>
          </ac:cxnSpMkLst>
        </pc:cxnChg>
        <pc:cxnChg chg="mod">
          <ac:chgData name="יהודה טאוב" userId="80c2dbd02819b45c" providerId="LiveId" clId="{33EC6F9A-08DA-422F-BA8D-9A1E1E8315E8}" dt="2025-01-01T12:14:49.541" v="9"/>
          <ac:cxnSpMkLst>
            <pc:docMk/>
            <pc:sldMasterMk cId="2706612075" sldId="2147483711"/>
            <ac:cxnSpMk id="20" creationId="{00000000-0000-0000-0000-000000000000}"/>
          </ac:cxnSpMkLst>
        </pc:cxn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1904634094" sldId="2147483712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21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2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25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26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27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904634094" sldId="2147483712"/>
              <ac:spMk id="29" creationId="{00000000-0000-0000-0000-000000000000}"/>
            </ac:spMkLst>
          </pc:spChg>
          <pc:grpChg chg="mod">
            <ac:chgData name="יהודה טאוב" userId="80c2dbd02819b45c" providerId="LiveId" clId="{33EC6F9A-08DA-422F-BA8D-9A1E1E8315E8}" dt="2025-01-01T12:14:49.541" v="9"/>
            <ac:grpSpMkLst>
              <pc:docMk/>
              <pc:sldMasterMk cId="2706612075" sldId="2147483711"/>
              <pc:sldLayoutMk cId="1904634094" sldId="2147483712"/>
              <ac:grpSpMk id="16" creationId="{00000000-0000-0000-0000-000000000000}"/>
            </ac:grpSpMkLst>
          </pc:grpChg>
          <pc:cxnChg chg="mod">
            <ac:chgData name="יהודה טאוב" userId="80c2dbd02819b45c" providerId="LiveId" clId="{33EC6F9A-08DA-422F-BA8D-9A1E1E8315E8}" dt="2025-01-01T12:14:49.541" v="9"/>
            <ac:cxnSpMkLst>
              <pc:docMk/>
              <pc:sldMasterMk cId="2706612075" sldId="2147483711"/>
              <pc:sldLayoutMk cId="1904634094" sldId="2147483712"/>
              <ac:cxnSpMk id="19" creationId="{00000000-0000-0000-0000-000000000000}"/>
            </ac:cxnSpMkLst>
          </pc:cxnChg>
          <pc:cxnChg chg="mod">
            <ac:chgData name="יהודה טאוב" userId="80c2dbd02819b45c" providerId="LiveId" clId="{33EC6F9A-08DA-422F-BA8D-9A1E1E8315E8}" dt="2025-01-01T12:14:49.541" v="9"/>
            <ac:cxnSpMkLst>
              <pc:docMk/>
              <pc:sldMasterMk cId="2706612075" sldId="2147483711"/>
              <pc:sldLayoutMk cId="1904634094" sldId="2147483712"/>
              <ac:cxnSpMk id="20" creationId="{00000000-0000-0000-0000-000000000000}"/>
            </ac:cxnSpMkLst>
          </pc:cxn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815525760" sldId="2147483714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815525760" sldId="2147483714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815525760" sldId="2147483714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473968343" sldId="2147483715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473968343" sldId="2147483715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473968343" sldId="2147483715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3549216533" sldId="2147483716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549216533" sldId="2147483716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549216533" sldId="2147483716"/>
              <ac:spMk id="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549216533" sldId="2147483716"/>
              <ac:spMk id="5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549216533" sldId="2147483716"/>
              <ac:spMk id="6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3250375338" sldId="2147483717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250375338" sldId="2147483717"/>
              <ac:spMk id="2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1643370242" sldId="2147483719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643370242" sldId="2147483719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643370242" sldId="2147483719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643370242" sldId="2147483719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2697322426" sldId="2147483720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697322426" sldId="2147483720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697322426" sldId="2147483720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697322426" sldId="2147483720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4012554171" sldId="2147483721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4012554171" sldId="2147483721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4012554171" sldId="2147483721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338395384" sldId="2147483722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38395384" sldId="2147483722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38395384" sldId="2147483722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38395384" sldId="2147483722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38395384" sldId="2147483722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338395384" sldId="2147483722"/>
              <ac:spMk id="25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1054605303" sldId="2147483723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054605303" sldId="2147483723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1054605303" sldId="2147483723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2498942104" sldId="2147483724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498942104" sldId="2147483724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498942104" sldId="2147483724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498942104" sldId="2147483724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498942104" sldId="2147483724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498942104" sldId="2147483724"/>
              <ac:spMk id="25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4066287398" sldId="2147483725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4066287398" sldId="2147483725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4066287398" sldId="2147483725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4066287398" sldId="2147483725"/>
              <ac:spMk id="2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2706612075" sldId="2147483711"/>
            <pc:sldLayoutMk cId="2321370461" sldId="2147483727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321370461" sldId="2147483727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2706612075" sldId="2147483711"/>
              <pc:sldLayoutMk cId="2321370461" sldId="2147483727"/>
              <ac:spMk id="3" creationId="{00000000-0000-0000-0000-000000000000}"/>
            </ac:spMkLst>
          </pc:spChg>
        </pc:sldLayoutChg>
      </pc:sldMasterChg>
      <pc:sldMasterChg chg="modSp modSldLayout">
        <pc:chgData name="יהודה טאוב" userId="80c2dbd02819b45c" providerId="LiveId" clId="{33EC6F9A-08DA-422F-BA8D-9A1E1E8315E8}" dt="2025-01-01T12:14:49.541" v="9"/>
        <pc:sldMasterMkLst>
          <pc:docMk/>
          <pc:sldMasterMk cId="3135152201" sldId="2147483728"/>
        </pc:sldMaster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2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3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4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5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6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21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22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23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24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25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26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27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135152201" sldId="2147483728"/>
            <ac:spMk id="28" creationId="{00000000-0000-0000-0000-000000000000}"/>
          </ac:spMkLst>
        </pc:spChg>
        <pc:grpChg chg="mod">
          <ac:chgData name="יהודה טאוב" userId="80c2dbd02819b45c" providerId="LiveId" clId="{33EC6F9A-08DA-422F-BA8D-9A1E1E8315E8}" dt="2025-01-01T12:14:49.541" v="9"/>
          <ac:grpSpMkLst>
            <pc:docMk/>
            <pc:sldMasterMk cId="3135152201" sldId="2147483728"/>
            <ac:grpSpMk id="29" creationId="{00000000-0000-0000-0000-000000000000}"/>
          </ac:grpSpMkLst>
        </pc:grpChg>
        <pc:cxnChg chg="mod">
          <ac:chgData name="יהודה טאוב" userId="80c2dbd02819b45c" providerId="LiveId" clId="{33EC6F9A-08DA-422F-BA8D-9A1E1E8315E8}" dt="2025-01-01T12:14:49.541" v="9"/>
          <ac:cxnSpMkLst>
            <pc:docMk/>
            <pc:sldMasterMk cId="3135152201" sldId="2147483728"/>
            <ac:cxnSpMk id="19" creationId="{00000000-0000-0000-0000-000000000000}"/>
          </ac:cxnSpMkLst>
        </pc:cxnChg>
        <pc:cxnChg chg="mod">
          <ac:chgData name="יהודה טאוב" userId="80c2dbd02819b45c" providerId="LiveId" clId="{33EC6F9A-08DA-422F-BA8D-9A1E1E8315E8}" dt="2025-01-01T12:14:49.541" v="9"/>
          <ac:cxnSpMkLst>
            <pc:docMk/>
            <pc:sldMasterMk cId="3135152201" sldId="2147483728"/>
            <ac:cxnSpMk id="20" creationId="{00000000-0000-0000-0000-000000000000}"/>
          </ac:cxnSpMkLst>
        </pc:cxn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2743478494" sldId="2147483729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21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2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25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26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27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743478494" sldId="2147483729"/>
              <ac:spMk id="29" creationId="{00000000-0000-0000-0000-000000000000}"/>
            </ac:spMkLst>
          </pc:spChg>
          <pc:grpChg chg="mod">
            <ac:chgData name="יהודה טאוב" userId="80c2dbd02819b45c" providerId="LiveId" clId="{33EC6F9A-08DA-422F-BA8D-9A1E1E8315E8}" dt="2025-01-01T12:14:49.541" v="9"/>
            <ac:grpSpMkLst>
              <pc:docMk/>
              <pc:sldMasterMk cId="3135152201" sldId="2147483728"/>
              <pc:sldLayoutMk cId="2743478494" sldId="2147483729"/>
              <ac:grpSpMk id="16" creationId="{00000000-0000-0000-0000-000000000000}"/>
            </ac:grpSpMkLst>
          </pc:grpChg>
          <pc:cxnChg chg="mod">
            <ac:chgData name="יהודה טאוב" userId="80c2dbd02819b45c" providerId="LiveId" clId="{33EC6F9A-08DA-422F-BA8D-9A1E1E8315E8}" dt="2025-01-01T12:14:49.541" v="9"/>
            <ac:cxnSpMkLst>
              <pc:docMk/>
              <pc:sldMasterMk cId="3135152201" sldId="2147483728"/>
              <pc:sldLayoutMk cId="2743478494" sldId="2147483729"/>
              <ac:cxnSpMk id="19" creationId="{00000000-0000-0000-0000-000000000000}"/>
            </ac:cxnSpMkLst>
          </pc:cxnChg>
          <pc:cxnChg chg="mod">
            <ac:chgData name="יהודה טאוב" userId="80c2dbd02819b45c" providerId="LiveId" clId="{33EC6F9A-08DA-422F-BA8D-9A1E1E8315E8}" dt="2025-01-01T12:14:49.541" v="9"/>
            <ac:cxnSpMkLst>
              <pc:docMk/>
              <pc:sldMasterMk cId="3135152201" sldId="2147483728"/>
              <pc:sldLayoutMk cId="2743478494" sldId="2147483729"/>
              <ac:cxnSpMk id="20" creationId="{00000000-0000-0000-0000-000000000000}"/>
            </ac:cxnSpMkLst>
          </pc:cxn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1068422427" sldId="2147483730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068422427" sldId="2147483730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068422427" sldId="2147483730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4239778123" sldId="2147483731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4239778123" sldId="2147483731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4239778123" sldId="2147483731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1063664448" sldId="2147483732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063664448" sldId="2147483732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063664448" sldId="2147483732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1166382819" sldId="2147483733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66382819" sldId="2147483733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66382819" sldId="2147483733"/>
              <ac:spMk id="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66382819" sldId="2147483733"/>
              <ac:spMk id="5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66382819" sldId="2147483733"/>
              <ac:spMk id="6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2349059718" sldId="2147483734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349059718" sldId="2147483734"/>
              <ac:spMk id="2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3864447461" sldId="2147483736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3864447461" sldId="2147483736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3864447461" sldId="2147483736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3864447461" sldId="2147483736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2571049916" sldId="2147483737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571049916" sldId="2147483737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571049916" sldId="2147483737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571049916" sldId="2147483737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2647310898" sldId="2147483738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647310898" sldId="2147483738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2647310898" sldId="2147483738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500769712" sldId="2147483739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500769712" sldId="2147483739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500769712" sldId="2147483739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500769712" sldId="2147483739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500769712" sldId="2147483739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500769712" sldId="2147483739"/>
              <ac:spMk id="25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3458085292" sldId="2147483740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3458085292" sldId="2147483740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3458085292" sldId="2147483740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1187608081" sldId="2147483741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87608081" sldId="2147483741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87608081" sldId="2147483741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87608081" sldId="2147483741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87608081" sldId="2147483741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87608081" sldId="2147483741"/>
              <ac:spMk id="25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1103208243" sldId="2147483742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03208243" sldId="2147483742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03208243" sldId="2147483742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1103208243" sldId="2147483742"/>
              <ac:spMk id="2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135152201" sldId="2147483728"/>
            <pc:sldLayoutMk cId="3583109678" sldId="2147483744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3583109678" sldId="2147483744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135152201" sldId="2147483728"/>
              <pc:sldLayoutMk cId="3583109678" sldId="2147483744"/>
              <ac:spMk id="3" creationId="{00000000-0000-0000-0000-000000000000}"/>
            </ac:spMkLst>
          </pc:spChg>
        </pc:sldLayoutChg>
      </pc:sldMasterChg>
      <pc:sldMasterChg chg="modSp modSldLayout">
        <pc:chgData name="יהודה טאוב" userId="80c2dbd02819b45c" providerId="LiveId" clId="{33EC6F9A-08DA-422F-BA8D-9A1E1E8315E8}" dt="2025-01-01T12:14:49.541" v="9"/>
        <pc:sldMasterMkLst>
          <pc:docMk/>
          <pc:sldMasterMk cId="3386913217" sldId="2147483745"/>
        </pc:sldMasterMkLst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2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3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4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5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6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21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22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23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24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25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26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27" creationId="{00000000-0000-0000-0000-000000000000}"/>
          </ac:spMkLst>
        </pc:spChg>
        <pc:spChg chg="mod">
          <ac:chgData name="יהודה טאוב" userId="80c2dbd02819b45c" providerId="LiveId" clId="{33EC6F9A-08DA-422F-BA8D-9A1E1E8315E8}" dt="2025-01-01T12:14:49.541" v="9"/>
          <ac:spMkLst>
            <pc:docMk/>
            <pc:sldMasterMk cId="3386913217" sldId="2147483745"/>
            <ac:spMk id="28" creationId="{00000000-0000-0000-0000-000000000000}"/>
          </ac:spMkLst>
        </pc:spChg>
        <pc:grpChg chg="mod">
          <ac:chgData name="יהודה טאוב" userId="80c2dbd02819b45c" providerId="LiveId" clId="{33EC6F9A-08DA-422F-BA8D-9A1E1E8315E8}" dt="2025-01-01T12:14:49.541" v="9"/>
          <ac:grpSpMkLst>
            <pc:docMk/>
            <pc:sldMasterMk cId="3386913217" sldId="2147483745"/>
            <ac:grpSpMk id="29" creationId="{00000000-0000-0000-0000-000000000000}"/>
          </ac:grpSpMkLst>
        </pc:grpChg>
        <pc:cxnChg chg="mod">
          <ac:chgData name="יהודה טאוב" userId="80c2dbd02819b45c" providerId="LiveId" clId="{33EC6F9A-08DA-422F-BA8D-9A1E1E8315E8}" dt="2025-01-01T12:14:49.541" v="9"/>
          <ac:cxnSpMkLst>
            <pc:docMk/>
            <pc:sldMasterMk cId="3386913217" sldId="2147483745"/>
            <ac:cxnSpMk id="19" creationId="{00000000-0000-0000-0000-000000000000}"/>
          </ac:cxnSpMkLst>
        </pc:cxnChg>
        <pc:cxnChg chg="mod">
          <ac:chgData name="יהודה טאוב" userId="80c2dbd02819b45c" providerId="LiveId" clId="{33EC6F9A-08DA-422F-BA8D-9A1E1E8315E8}" dt="2025-01-01T12:14:49.541" v="9"/>
          <ac:cxnSpMkLst>
            <pc:docMk/>
            <pc:sldMasterMk cId="3386913217" sldId="2147483745"/>
            <ac:cxnSpMk id="20" creationId="{00000000-0000-0000-0000-000000000000}"/>
          </ac:cxnSpMkLst>
        </pc:cxn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1925868328" sldId="2147483746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21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2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25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26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27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25868328" sldId="2147483746"/>
              <ac:spMk id="29" creationId="{00000000-0000-0000-0000-000000000000}"/>
            </ac:spMkLst>
          </pc:spChg>
          <pc:grpChg chg="mod">
            <ac:chgData name="יהודה טאוב" userId="80c2dbd02819b45c" providerId="LiveId" clId="{33EC6F9A-08DA-422F-BA8D-9A1E1E8315E8}" dt="2025-01-01T12:14:49.541" v="9"/>
            <ac:grpSpMkLst>
              <pc:docMk/>
              <pc:sldMasterMk cId="3386913217" sldId="2147483745"/>
              <pc:sldLayoutMk cId="1925868328" sldId="2147483746"/>
              <ac:grpSpMk id="16" creationId="{00000000-0000-0000-0000-000000000000}"/>
            </ac:grpSpMkLst>
          </pc:grpChg>
          <pc:cxnChg chg="mod">
            <ac:chgData name="יהודה טאוב" userId="80c2dbd02819b45c" providerId="LiveId" clId="{33EC6F9A-08DA-422F-BA8D-9A1E1E8315E8}" dt="2025-01-01T12:14:49.541" v="9"/>
            <ac:cxnSpMkLst>
              <pc:docMk/>
              <pc:sldMasterMk cId="3386913217" sldId="2147483745"/>
              <pc:sldLayoutMk cId="1925868328" sldId="2147483746"/>
              <ac:cxnSpMk id="19" creationId="{00000000-0000-0000-0000-000000000000}"/>
            </ac:cxnSpMkLst>
          </pc:cxnChg>
          <pc:cxnChg chg="mod">
            <ac:chgData name="יהודה טאוב" userId="80c2dbd02819b45c" providerId="LiveId" clId="{33EC6F9A-08DA-422F-BA8D-9A1E1E8315E8}" dt="2025-01-01T12:14:49.541" v="9"/>
            <ac:cxnSpMkLst>
              <pc:docMk/>
              <pc:sldMasterMk cId="3386913217" sldId="2147483745"/>
              <pc:sldLayoutMk cId="1925868328" sldId="2147483746"/>
              <ac:cxnSpMk id="20" creationId="{00000000-0000-0000-0000-000000000000}"/>
            </ac:cxnSpMkLst>
          </pc:cxn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3295820278" sldId="2147483748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3295820278" sldId="2147483748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3295820278" sldId="2147483748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1203502526" sldId="2147483749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203502526" sldId="2147483749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203502526" sldId="2147483749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574522100" sldId="2147483750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574522100" sldId="2147483750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574522100" sldId="2147483750"/>
              <ac:spMk id="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574522100" sldId="2147483750"/>
              <ac:spMk id="5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574522100" sldId="2147483750"/>
              <ac:spMk id="6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2918060237" sldId="2147483751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2918060237" sldId="2147483751"/>
              <ac:spMk id="2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1837572512" sldId="2147483753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837572512" sldId="2147483753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837572512" sldId="2147483753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837572512" sldId="2147483753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676089248" sldId="2147483754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676089248" sldId="2147483754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676089248" sldId="2147483754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676089248" sldId="2147483754"/>
              <ac:spMk id="4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1624237999" sldId="2147483755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624237999" sldId="2147483755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624237999" sldId="2147483755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2376538640" sldId="2147483756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2376538640" sldId="2147483756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2376538640" sldId="2147483756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2376538640" sldId="2147483756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2376538640" sldId="2147483756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2376538640" sldId="2147483756"/>
              <ac:spMk id="25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1976753117" sldId="2147483757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76753117" sldId="2147483757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976753117" sldId="2147483757"/>
              <ac:spMk id="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3967620791" sldId="2147483758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3967620791" sldId="2147483758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3967620791" sldId="2147483758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3967620791" sldId="2147483758"/>
              <ac:spMk id="2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3967620791" sldId="2147483758"/>
              <ac:spMk id="24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3967620791" sldId="2147483758"/>
              <ac:spMk id="25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1154220713" sldId="2147483759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154220713" sldId="2147483759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154220713" sldId="2147483759"/>
              <ac:spMk id="3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154220713" sldId="2147483759"/>
              <ac:spMk id="23" creationId="{00000000-0000-0000-0000-000000000000}"/>
            </ac:spMkLst>
          </pc:spChg>
        </pc:sldLayoutChg>
        <pc:sldLayoutChg chg="modSp">
          <pc:chgData name="יהודה טאוב" userId="80c2dbd02819b45c" providerId="LiveId" clId="{33EC6F9A-08DA-422F-BA8D-9A1E1E8315E8}" dt="2025-01-01T12:14:49.541" v="9"/>
          <pc:sldLayoutMkLst>
            <pc:docMk/>
            <pc:sldMasterMk cId="3386913217" sldId="2147483745"/>
            <pc:sldLayoutMk cId="1500311323" sldId="2147483761"/>
          </pc:sldLayoutMkLst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500311323" sldId="2147483761"/>
              <ac:spMk id="2" creationId="{00000000-0000-0000-0000-000000000000}"/>
            </ac:spMkLst>
          </pc:spChg>
          <pc:spChg chg="mod">
            <ac:chgData name="יהודה טאוב" userId="80c2dbd02819b45c" providerId="LiveId" clId="{33EC6F9A-08DA-422F-BA8D-9A1E1E8315E8}" dt="2025-01-01T12:14:49.541" v="9"/>
            <ac:spMkLst>
              <pc:docMk/>
              <pc:sldMasterMk cId="3386913217" sldId="2147483745"/>
              <pc:sldLayoutMk cId="1500311323" sldId="2147483761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א'/טבת/תשפ"ה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7" cy="1646302"/>
          </a:xfrm>
        </p:spPr>
        <p:txBody>
          <a:bodyPr anchor="b">
            <a:noAutofit/>
          </a:bodyPr>
          <a:lstStyle>
            <a:lvl1pPr algn="r">
              <a:defRPr sz="540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4"/>
            <a:ext cx="7766937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92364"/>
            <a:ext cx="9196340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20" y="1634837"/>
            <a:ext cx="9698181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8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6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1" y="2160590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7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7" y="2737246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4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6"/>
            <a:ext cx="4185618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3" y="514925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3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069" indent="0">
              <a:buNone/>
              <a:defRPr sz="1401"/>
            </a:lvl2pPr>
            <a:lvl3pPr marL="914138" indent="0">
              <a:buNone/>
              <a:defRPr sz="1200"/>
            </a:lvl3pPr>
            <a:lvl4pPr marL="1371206" indent="0">
              <a:buNone/>
              <a:defRPr sz="1001"/>
            </a:lvl4pPr>
            <a:lvl5pPr marL="1828274" indent="0">
              <a:buNone/>
              <a:defRPr sz="1001"/>
            </a:lvl5pPr>
            <a:lvl6pPr marL="2285342" indent="0">
              <a:buNone/>
              <a:defRPr sz="1001"/>
            </a:lvl6pPr>
            <a:lvl7pPr marL="2742411" indent="0">
              <a:buNone/>
              <a:defRPr sz="1001"/>
            </a:lvl7pPr>
            <a:lvl8pPr marL="3199480" indent="0">
              <a:buNone/>
              <a:defRPr sz="1001"/>
            </a:lvl8pPr>
            <a:lvl9pPr marL="3656549" indent="0">
              <a:buNone/>
              <a:defRPr sz="100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6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1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40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1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4" y="4013200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4" y="4013200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600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49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7" cy="1646302"/>
          </a:xfrm>
        </p:spPr>
        <p:txBody>
          <a:bodyPr anchor="b">
            <a:noAutofit/>
          </a:bodyPr>
          <a:lstStyle>
            <a:lvl1pPr algn="r">
              <a:defRPr sz="540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4"/>
            <a:ext cx="7766937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9556556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10"/>
            <a:ext cx="10132292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8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6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1" y="2160590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7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7" y="2737246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4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6"/>
            <a:ext cx="4185618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3" y="514925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3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069" indent="0">
              <a:buNone/>
              <a:defRPr sz="1401"/>
            </a:lvl2pPr>
            <a:lvl3pPr marL="914138" indent="0">
              <a:buNone/>
              <a:defRPr sz="1200"/>
            </a:lvl3pPr>
            <a:lvl4pPr marL="1371206" indent="0">
              <a:buNone/>
              <a:defRPr sz="1001"/>
            </a:lvl4pPr>
            <a:lvl5pPr marL="1828274" indent="0">
              <a:buNone/>
              <a:defRPr sz="1001"/>
            </a:lvl5pPr>
            <a:lvl6pPr marL="2285342" indent="0">
              <a:buNone/>
              <a:defRPr sz="1001"/>
            </a:lvl6pPr>
            <a:lvl7pPr marL="2742411" indent="0">
              <a:buNone/>
              <a:defRPr sz="1001"/>
            </a:lvl7pPr>
            <a:lvl8pPr marL="3199480" indent="0">
              <a:buNone/>
              <a:defRPr sz="1001"/>
            </a:lvl8pPr>
            <a:lvl9pPr marL="3656549" indent="0">
              <a:buNone/>
              <a:defRPr sz="100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6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1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40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1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4" y="4013200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4" y="4013200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600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49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7" cy="1646302"/>
          </a:xfrm>
        </p:spPr>
        <p:txBody>
          <a:bodyPr anchor="b">
            <a:noAutofit/>
          </a:bodyPr>
          <a:lstStyle>
            <a:lvl1pPr algn="r">
              <a:defRPr sz="540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4"/>
            <a:ext cx="7766937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8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6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1" y="2160590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7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7" y="2737246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4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6"/>
            <a:ext cx="4185618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3" y="514925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3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069" indent="0">
              <a:buNone/>
              <a:defRPr sz="1401"/>
            </a:lvl2pPr>
            <a:lvl3pPr marL="914138" indent="0">
              <a:buNone/>
              <a:defRPr sz="1200"/>
            </a:lvl3pPr>
            <a:lvl4pPr marL="1371206" indent="0">
              <a:buNone/>
              <a:defRPr sz="1001"/>
            </a:lvl4pPr>
            <a:lvl5pPr marL="1828274" indent="0">
              <a:buNone/>
              <a:defRPr sz="1001"/>
            </a:lvl5pPr>
            <a:lvl6pPr marL="2285342" indent="0">
              <a:buNone/>
              <a:defRPr sz="1001"/>
            </a:lvl6pPr>
            <a:lvl7pPr marL="2742411" indent="0">
              <a:buNone/>
              <a:defRPr sz="1001"/>
            </a:lvl7pPr>
            <a:lvl8pPr marL="3199480" indent="0">
              <a:buNone/>
              <a:defRPr sz="1001"/>
            </a:lvl8pPr>
            <a:lvl9pPr marL="3656549" indent="0">
              <a:buNone/>
              <a:defRPr sz="100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6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1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40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1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4" y="4013200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4" y="4013200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600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49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7" cy="1646302"/>
          </a:xfrm>
        </p:spPr>
        <p:txBody>
          <a:bodyPr anchor="b">
            <a:noAutofit/>
          </a:bodyPr>
          <a:lstStyle>
            <a:lvl1pPr algn="r">
              <a:defRPr sz="540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4"/>
            <a:ext cx="7766937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8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6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1" y="2160590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7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7" y="2737246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4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6"/>
            <a:ext cx="4185618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3" y="514925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3" y="2777070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1"/>
            </a:lvl1pPr>
            <a:lvl2pPr marL="457069" indent="0">
              <a:buNone/>
              <a:defRPr sz="1401"/>
            </a:lvl2pPr>
            <a:lvl3pPr marL="914138" indent="0">
              <a:buNone/>
              <a:defRPr sz="1200"/>
            </a:lvl3pPr>
            <a:lvl4pPr marL="1371206" indent="0">
              <a:buNone/>
              <a:defRPr sz="1001"/>
            </a:lvl4pPr>
            <a:lvl5pPr marL="1828274" indent="0">
              <a:buNone/>
              <a:defRPr sz="1001"/>
            </a:lvl5pPr>
            <a:lvl6pPr marL="2285342" indent="0">
              <a:buNone/>
              <a:defRPr sz="1001"/>
            </a:lvl6pPr>
            <a:lvl7pPr marL="2742411" indent="0">
              <a:buNone/>
              <a:defRPr sz="1001"/>
            </a:lvl7pPr>
            <a:lvl8pPr marL="3199480" indent="0">
              <a:buNone/>
              <a:defRPr sz="1001"/>
            </a:lvl8pPr>
            <a:lvl9pPr marL="3656549" indent="0">
              <a:buNone/>
              <a:defRPr sz="100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6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6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6" indent="0">
              <a:buNone/>
              <a:defRPr sz="1200"/>
            </a:lvl2pPr>
            <a:lvl3pPr marL="914411" indent="0">
              <a:buNone/>
              <a:defRPr sz="1001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1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40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1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5" y="609600"/>
            <a:ext cx="809413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4" y="4013200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2" y="2886556"/>
            <a:ext cx="609600" cy="584776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4" y="4013200"/>
            <a:ext cx="859666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6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600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49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20" y="2160590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2" y="6041363"/>
            <a:ext cx="911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3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4" y="6361403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6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4" indent="-342904" algn="just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9" indent="-285753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15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21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27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32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38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44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49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556556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90"/>
            <a:ext cx="10132292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2" y="6041363"/>
            <a:ext cx="911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3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4" y="6361403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6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4" indent="-3429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9" indent="-285753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15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21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27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32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38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44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49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20" y="2160590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2" y="6041363"/>
            <a:ext cx="911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3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4" y="6361403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6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4" indent="-3429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9" indent="-285753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15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21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27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32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38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44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49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6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2" y="6041363"/>
            <a:ext cx="911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3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4" y="6361403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6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4" indent="-3429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9" indent="-285753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15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21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27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32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38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44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49" indent="-228604" algn="r" defTabSz="457206" rtl="1" eaLnBrk="1" latinLnBrk="0" hangingPunct="1">
        <a:spcBef>
          <a:spcPts val="1001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r" defTabSz="457206" rtl="1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5AAF8B6-115B-2DA1-463D-4617B607E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מג.	🕯️ סוד הנצחיות של חנוכה: הבנה חדשה בדברי המגיד מישרים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C2485C-6FCB-6920-5384-66D496521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  <a:spcBef>
                <a:spcPts val="1600"/>
              </a:spcBef>
              <a:spcAft>
                <a:spcPts val="601"/>
              </a:spcAft>
            </a:pPr>
            <a:r>
              <a:rPr lang="he-IL" b="1" kern="100" dirty="0">
                <a:solidFill>
                  <a:srgbClr val="4C94D8"/>
                </a:solidFill>
                <a:latin typeface="Aptos Display" panose="020B00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התמיהה המרכזית</a:t>
            </a:r>
            <a:endParaRPr lang="en-US" b="1" kern="100" dirty="0">
              <a:solidFill>
                <a:srgbClr val="4C94D8"/>
              </a:solidFill>
              <a:latin typeface="Aptos Display" panose="020B0004020202020204" pitchFamily="34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</a:pPr>
            <a:r>
              <a:rPr lang="he-IL" b="1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המקור במגיד מישרים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לעתיד לבוא המצוות בטלות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רק חנוכה ופורים נשארים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הסיבה: "לית בהו אלא סיפור נסים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"</a:t>
            </a: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</a:pPr>
            <a:r>
              <a:rPr lang="he-IL" b="1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השאלה המתבקשת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הרי בחנוכה יש מצוות הדלקת נרות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איך אפשר לומר שאין בו מצוות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?</a:t>
            </a: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מדוע נחשב רק ל"סיפור נסים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"?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AC5C1BE-51DB-D7F1-E926-BC074AA16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3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32820CF-0270-90CB-5E83-8C0E0B446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39B2798-AEE1-8D91-1CBE-10649752A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  <a:spcBef>
                <a:spcPts val="1600"/>
              </a:spcBef>
              <a:spcAft>
                <a:spcPts val="601"/>
              </a:spcAft>
            </a:pPr>
            <a:r>
              <a:rPr lang="he-IL" b="1" kern="100" dirty="0">
                <a:solidFill>
                  <a:srgbClr val="4C94D8"/>
                </a:solidFill>
                <a:latin typeface="Aptos Display" panose="020B00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העומק בדברי הרמב"ם</a:t>
            </a:r>
            <a:endParaRPr lang="en-US" b="1" kern="100" dirty="0">
              <a:solidFill>
                <a:srgbClr val="4C94D8"/>
              </a:solidFill>
              <a:latin typeface="Aptos Display" panose="020B0004020202020204" pitchFamily="34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</a:pPr>
            <a:r>
              <a:rPr lang="he-IL" b="1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הגדרת מהות המצווה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"</a:t>
            </a: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להודיע הנס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"</a:t>
            </a: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"</a:t>
            </a: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להוסיף בשבח האל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"</a:t>
            </a: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"</a:t>
            </a: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הודיה על הניסים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"</a:t>
            </a: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</a:pPr>
            <a:r>
              <a:rPr lang="he-IL" b="1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ההבנה החדשה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הנרות הם רק אמצעי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המטרה האמיתית: ההודיה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ההדלקה משרתת את ההודיה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2D3F986-81B9-355A-98FE-582888235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73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F01C93-98E8-8522-5A9B-F4A79D7F8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59210E4-CFD1-E720-C4E5-ACCBF99C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  <a:spcBef>
                <a:spcPts val="1600"/>
              </a:spcBef>
              <a:spcAft>
                <a:spcPts val="601"/>
              </a:spcAft>
            </a:pPr>
            <a:r>
              <a:rPr lang="he-IL" b="1" kern="100" dirty="0">
                <a:solidFill>
                  <a:srgbClr val="4C94D8"/>
                </a:solidFill>
                <a:latin typeface="Aptos Display" panose="020B00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יסוד נפלא לעתיד לבוא</a:t>
            </a:r>
            <a:endParaRPr lang="en-US" b="1" kern="100" dirty="0">
              <a:solidFill>
                <a:srgbClr val="4C94D8"/>
              </a:solidFill>
              <a:latin typeface="Aptos Display" panose="020B0004020202020204" pitchFamily="34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</a:pPr>
            <a:r>
              <a:rPr lang="he-IL" b="1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המצב החדש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ביטול היצר הרע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אין צורך במצוות מעשיות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נשאר רק שבח והודיה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</a:pPr>
            <a:r>
              <a:rPr lang="he-IL" b="1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המיוחד בחנוכה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כל מהותו הודיה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אין בו מצווה לעצמה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SzPts val="1000"/>
              <a:buFont typeface="Symbol" panose="05050102010706020507" pitchFamily="18" charset="2"/>
              <a:buChar char="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לכן נשאר לנצח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F1D60A7-DA12-8404-FB84-FE994FEAB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3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846DC3-8058-8173-32E9-C30441AD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434D5E7-063B-9209-60D0-39F8FBAC9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  <a:spcBef>
                <a:spcPts val="1600"/>
              </a:spcBef>
              <a:spcAft>
                <a:spcPts val="601"/>
              </a:spcAft>
            </a:pPr>
            <a:r>
              <a:rPr lang="he-IL" b="1" kern="100" dirty="0">
                <a:solidFill>
                  <a:srgbClr val="4C94D8"/>
                </a:solidFill>
                <a:latin typeface="Aptos Display" panose="020B00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מסקנה מאירת עיניים</a:t>
            </a:r>
            <a:endParaRPr lang="en-US" b="1" kern="100" dirty="0">
              <a:solidFill>
                <a:srgbClr val="4C94D8"/>
              </a:solidFill>
              <a:latin typeface="Aptos Display" panose="020B0004020202020204" pitchFamily="34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Font typeface="+mj-lt"/>
              <a:buAutoNum type="arabicPeriod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חנוכה - חג של הודיה טהורה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Font typeface="+mj-lt"/>
              <a:buAutoNum type="arabicPeriod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הנרות - כלי לביטוי ההודיה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pPr>
              <a:lnSpc>
                <a:spcPct val="125000"/>
              </a:lnSpc>
              <a:spcAft>
                <a:spcPts val="601"/>
              </a:spcAft>
              <a:buFont typeface="+mj-lt"/>
              <a:buAutoNum type="arabicPeriod"/>
              <a:tabLst>
                <a:tab pos="457206" algn="l"/>
              </a:tabLst>
            </a:pPr>
            <a:r>
              <a:rPr lang="he-IL" kern="100" dirty="0">
                <a:latin typeface="Aptos" panose="020B0004020202020204" pitchFamily="34" charset="0"/>
                <a:ea typeface="Aptos" panose="020B0004020202020204" pitchFamily="34" charset="0"/>
                <a:cs typeface="David" panose="020E0502060401010101" pitchFamily="34" charset="-79"/>
              </a:rPr>
              <a:t>לכן נשאר לעתיד לבוא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David" panose="020E0502060401010101" pitchFamily="34" charset="-79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79EEE37-4787-095E-6FD3-47971C610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E452888-60D7-61C3-12F1-A69CB7C43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49" y="1607414"/>
            <a:ext cx="5274309" cy="29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87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FCA1907-A91E-CA40-81D9-5A31BDEAF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49E57EB-D26D-0E78-48C2-A055A9BC5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D129385-E40D-32DE-6E46-1375EADFE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9D80225-6E7A-8C9A-5FCA-5AFB6F963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847" y="1938340"/>
            <a:ext cx="5274309" cy="29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281"/>
      </p:ext>
    </p:extLst>
  </p:cSld>
  <p:clrMapOvr>
    <a:masterClrMapping/>
  </p:clrMapOvr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3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32333</TotalTime>
  <Words>143</Words>
  <Application>Microsoft Office PowerPoint</Application>
  <PresentationFormat>מסך רחב</PresentationFormat>
  <Paragraphs>37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4</vt:i4>
      </vt:variant>
      <vt:variant>
        <vt:lpstr>כותרות שקופיות</vt:lpstr>
      </vt:variant>
      <vt:variant>
        <vt:i4>5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Symbol</vt:lpstr>
      <vt:lpstr>Trebuchet MS</vt:lpstr>
      <vt:lpstr>Wingdings 3</vt:lpstr>
      <vt:lpstr>2_פיאה</vt:lpstr>
      <vt:lpstr>פיאה</vt:lpstr>
      <vt:lpstr>3_פיאה</vt:lpstr>
      <vt:lpstr>1_פיאה</vt:lpstr>
      <vt:lpstr>מג. 🕯️ סוד הנצחיות של חנוכה: הבנה חדשה בדברי המגיד מישרים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26</cp:revision>
  <cp:lastPrinted>2024-02-26T05:45:50Z</cp:lastPrinted>
  <dcterms:created xsi:type="dcterms:W3CDTF">2024-02-23T09:02:47Z</dcterms:created>
  <dcterms:modified xsi:type="dcterms:W3CDTF">2025-01-01T12:16:30Z</dcterms:modified>
</cp:coreProperties>
</file>